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18"/>
  </p:notesMasterIdLst>
  <p:handoutMasterIdLst>
    <p:handoutMasterId r:id="rId119"/>
  </p:handoutMasterIdLst>
  <p:sldIdLst>
    <p:sldId id="433" r:id="rId3"/>
    <p:sldId id="429" r:id="rId4"/>
    <p:sldId id="431" r:id="rId5"/>
    <p:sldId id="432" r:id="rId6"/>
    <p:sldId id="259" r:id="rId7"/>
    <p:sldId id="434" r:id="rId8"/>
    <p:sldId id="427" r:id="rId9"/>
    <p:sldId id="428" r:id="rId10"/>
    <p:sldId id="310" r:id="rId11"/>
    <p:sldId id="372" r:id="rId12"/>
    <p:sldId id="373" r:id="rId13"/>
    <p:sldId id="375" r:id="rId14"/>
    <p:sldId id="435" r:id="rId15"/>
    <p:sldId id="376" r:id="rId16"/>
    <p:sldId id="374" r:id="rId17"/>
    <p:sldId id="377" r:id="rId18"/>
    <p:sldId id="436" r:id="rId19"/>
    <p:sldId id="437" r:id="rId20"/>
    <p:sldId id="438" r:id="rId21"/>
    <p:sldId id="439" r:id="rId22"/>
    <p:sldId id="440" r:id="rId23"/>
    <p:sldId id="441" r:id="rId24"/>
    <p:sldId id="442" r:id="rId25"/>
    <p:sldId id="443" r:id="rId26"/>
    <p:sldId id="444" r:id="rId27"/>
    <p:sldId id="445" r:id="rId28"/>
    <p:sldId id="446" r:id="rId29"/>
    <p:sldId id="447" r:id="rId30"/>
    <p:sldId id="448" r:id="rId31"/>
    <p:sldId id="449" r:id="rId32"/>
    <p:sldId id="450" r:id="rId33"/>
    <p:sldId id="451" r:id="rId34"/>
    <p:sldId id="452" r:id="rId35"/>
    <p:sldId id="453" r:id="rId36"/>
    <p:sldId id="454" r:id="rId37"/>
    <p:sldId id="455" r:id="rId38"/>
    <p:sldId id="456" r:id="rId39"/>
    <p:sldId id="457" r:id="rId40"/>
    <p:sldId id="458" r:id="rId41"/>
    <p:sldId id="459" r:id="rId42"/>
    <p:sldId id="460" r:id="rId43"/>
    <p:sldId id="461" r:id="rId44"/>
    <p:sldId id="279" r:id="rId45"/>
    <p:sldId id="369" r:id="rId46"/>
    <p:sldId id="378" r:id="rId47"/>
    <p:sldId id="370" r:id="rId48"/>
    <p:sldId id="371" r:id="rId49"/>
    <p:sldId id="388" r:id="rId50"/>
    <p:sldId id="389" r:id="rId51"/>
    <p:sldId id="390" r:id="rId52"/>
    <p:sldId id="391" r:id="rId53"/>
    <p:sldId id="392" r:id="rId54"/>
    <p:sldId id="393" r:id="rId55"/>
    <p:sldId id="340" r:id="rId56"/>
    <p:sldId id="368" r:id="rId57"/>
    <p:sldId id="367" r:id="rId58"/>
    <p:sldId id="294" r:id="rId59"/>
    <p:sldId id="295" r:id="rId60"/>
    <p:sldId id="363" r:id="rId61"/>
    <p:sldId id="366" r:id="rId62"/>
    <p:sldId id="462" r:id="rId63"/>
    <p:sldId id="463" r:id="rId64"/>
    <p:sldId id="464" r:id="rId65"/>
    <p:sldId id="465" r:id="rId66"/>
    <p:sldId id="466" r:id="rId67"/>
    <p:sldId id="467" r:id="rId68"/>
    <p:sldId id="468" r:id="rId69"/>
    <p:sldId id="470" r:id="rId70"/>
    <p:sldId id="475" r:id="rId71"/>
    <p:sldId id="380" r:id="rId72"/>
    <p:sldId id="471" r:id="rId73"/>
    <p:sldId id="472" r:id="rId74"/>
    <p:sldId id="473" r:id="rId75"/>
    <p:sldId id="474" r:id="rId76"/>
    <p:sldId id="469" r:id="rId77"/>
    <p:sldId id="394" r:id="rId78"/>
    <p:sldId id="423" r:id="rId79"/>
    <p:sldId id="384" r:id="rId80"/>
    <p:sldId id="396" r:id="rId81"/>
    <p:sldId id="397" r:id="rId82"/>
    <p:sldId id="398" r:id="rId83"/>
    <p:sldId id="399" r:id="rId84"/>
    <p:sldId id="400" r:id="rId85"/>
    <p:sldId id="401" r:id="rId86"/>
    <p:sldId id="402" r:id="rId87"/>
    <p:sldId id="385" r:id="rId88"/>
    <p:sldId id="395" r:id="rId89"/>
    <p:sldId id="424" r:id="rId90"/>
    <p:sldId id="386" r:id="rId91"/>
    <p:sldId id="403" r:id="rId92"/>
    <p:sldId id="404" r:id="rId93"/>
    <p:sldId id="405" r:id="rId94"/>
    <p:sldId id="406" r:id="rId95"/>
    <p:sldId id="407" r:id="rId96"/>
    <p:sldId id="408" r:id="rId97"/>
    <p:sldId id="410" r:id="rId98"/>
    <p:sldId id="409" r:id="rId99"/>
    <p:sldId id="411" r:id="rId100"/>
    <p:sldId id="383" r:id="rId101"/>
    <p:sldId id="425" r:id="rId102"/>
    <p:sldId id="382" r:id="rId103"/>
    <p:sldId id="412" r:id="rId104"/>
    <p:sldId id="413" r:id="rId105"/>
    <p:sldId id="414" r:id="rId106"/>
    <p:sldId id="415" r:id="rId107"/>
    <p:sldId id="416" r:id="rId108"/>
    <p:sldId id="417" r:id="rId109"/>
    <p:sldId id="418" r:id="rId110"/>
    <p:sldId id="419" r:id="rId111"/>
    <p:sldId id="420" r:id="rId112"/>
    <p:sldId id="381" r:id="rId113"/>
    <p:sldId id="426" r:id="rId114"/>
    <p:sldId id="379" r:id="rId115"/>
    <p:sldId id="421" r:id="rId116"/>
    <p:sldId id="422" r:id="rId117"/>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92D050"/>
    <a:srgbClr val="FFFF00"/>
    <a:srgbClr val="E6E6E6"/>
    <a:srgbClr val="D2E428"/>
    <a:srgbClr val="F4E38B"/>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22" autoAdjust="0"/>
    <p:restoredTop sz="94660"/>
  </p:normalViewPr>
  <p:slideViewPr>
    <p:cSldViewPr>
      <p:cViewPr>
        <p:scale>
          <a:sx n="75" d="100"/>
          <a:sy n="75" d="100"/>
        </p:scale>
        <p:origin x="376" y="13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handoutMaster" Target="handoutMasters/handoutMaster1.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10/11/2020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2020-10-11</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253044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a:t>
            </a:fld>
            <a:endParaRPr lang="ko-KR" altLang="en-US"/>
          </a:p>
        </p:txBody>
      </p:sp>
    </p:spTree>
    <p:extLst>
      <p:ext uri="{BB962C8B-B14F-4D97-AF65-F5344CB8AC3E}">
        <p14:creationId xmlns:p14="http://schemas.microsoft.com/office/powerpoint/2010/main" val="3730308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a:t>
            </a:fld>
            <a:endParaRPr lang="ko-KR" altLang="en-US"/>
          </a:p>
        </p:txBody>
      </p:sp>
    </p:spTree>
    <p:extLst>
      <p:ext uri="{BB962C8B-B14F-4D97-AF65-F5344CB8AC3E}">
        <p14:creationId xmlns:p14="http://schemas.microsoft.com/office/powerpoint/2010/main" val="995276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a:t>
            </a:fld>
            <a:endParaRPr lang="ko-KR" altLang="en-US"/>
          </a:p>
        </p:txBody>
      </p:sp>
    </p:spTree>
    <p:extLst>
      <p:ext uri="{BB962C8B-B14F-4D97-AF65-F5344CB8AC3E}">
        <p14:creationId xmlns:p14="http://schemas.microsoft.com/office/powerpoint/2010/main" val="3853544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a:t>
            </a:fld>
            <a:endParaRPr lang="ko-KR" altLang="en-US"/>
          </a:p>
        </p:txBody>
      </p:sp>
    </p:spTree>
    <p:extLst>
      <p:ext uri="{BB962C8B-B14F-4D97-AF65-F5344CB8AC3E}">
        <p14:creationId xmlns:p14="http://schemas.microsoft.com/office/powerpoint/2010/main" val="2018758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a:t>
            </a:fld>
            <a:endParaRPr lang="ko-KR" altLang="en-US"/>
          </a:p>
        </p:txBody>
      </p:sp>
    </p:spTree>
    <p:extLst>
      <p:ext uri="{BB962C8B-B14F-4D97-AF65-F5344CB8AC3E}">
        <p14:creationId xmlns:p14="http://schemas.microsoft.com/office/powerpoint/2010/main" val="1991787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a:t>
            </a:fld>
            <a:endParaRPr lang="ko-KR" altLang="en-US"/>
          </a:p>
        </p:txBody>
      </p:sp>
    </p:spTree>
    <p:extLst>
      <p:ext uri="{BB962C8B-B14F-4D97-AF65-F5344CB8AC3E}">
        <p14:creationId xmlns:p14="http://schemas.microsoft.com/office/powerpoint/2010/main" val="3055247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a:t>
            </a:fld>
            <a:endParaRPr lang="ko-KR" altLang="en-US"/>
          </a:p>
        </p:txBody>
      </p:sp>
    </p:spTree>
    <p:extLst>
      <p:ext uri="{BB962C8B-B14F-4D97-AF65-F5344CB8AC3E}">
        <p14:creationId xmlns:p14="http://schemas.microsoft.com/office/powerpoint/2010/main" val="165651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a:t>
            </a:fld>
            <a:endParaRPr lang="ko-KR" altLang="en-US"/>
          </a:p>
        </p:txBody>
      </p:sp>
    </p:spTree>
    <p:extLst>
      <p:ext uri="{BB962C8B-B14F-4D97-AF65-F5344CB8AC3E}">
        <p14:creationId xmlns:p14="http://schemas.microsoft.com/office/powerpoint/2010/main" val="2241143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a:t>
            </a:fld>
            <a:endParaRPr lang="ko-KR" altLang="en-US"/>
          </a:p>
        </p:txBody>
      </p:sp>
    </p:spTree>
    <p:extLst>
      <p:ext uri="{BB962C8B-B14F-4D97-AF65-F5344CB8AC3E}">
        <p14:creationId xmlns:p14="http://schemas.microsoft.com/office/powerpoint/2010/main" val="2745617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a:t>
            </a:fld>
            <a:endParaRPr lang="ko-KR" altLang="en-US"/>
          </a:p>
        </p:txBody>
      </p:sp>
    </p:spTree>
    <p:extLst>
      <p:ext uri="{BB962C8B-B14F-4D97-AF65-F5344CB8AC3E}">
        <p14:creationId xmlns:p14="http://schemas.microsoft.com/office/powerpoint/2010/main" val="2260607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12</a:t>
            </a:fld>
            <a:endParaRPr lang="ko-KR" altLang="en-US"/>
          </a:p>
        </p:txBody>
      </p:sp>
    </p:spTree>
    <p:extLst>
      <p:ext uri="{BB962C8B-B14F-4D97-AF65-F5344CB8AC3E}">
        <p14:creationId xmlns:p14="http://schemas.microsoft.com/office/powerpoint/2010/main" val="3991937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13</a:t>
            </a:fld>
            <a:endParaRPr lang="ko-KR" altLang="en-US"/>
          </a:p>
        </p:txBody>
      </p:sp>
    </p:spTree>
    <p:extLst>
      <p:ext uri="{BB962C8B-B14F-4D97-AF65-F5344CB8AC3E}">
        <p14:creationId xmlns:p14="http://schemas.microsoft.com/office/powerpoint/2010/main" val="1460566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14</a:t>
            </a:fld>
            <a:endParaRPr lang="ko-KR" altLang="en-US"/>
          </a:p>
        </p:txBody>
      </p:sp>
    </p:spTree>
    <p:extLst>
      <p:ext uri="{BB962C8B-B14F-4D97-AF65-F5344CB8AC3E}">
        <p14:creationId xmlns:p14="http://schemas.microsoft.com/office/powerpoint/2010/main" val="2559286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15</a:t>
            </a:fld>
            <a:endParaRPr lang="ko-KR" altLang="en-US"/>
          </a:p>
        </p:txBody>
      </p:sp>
    </p:spTree>
    <p:extLst>
      <p:ext uri="{BB962C8B-B14F-4D97-AF65-F5344CB8AC3E}">
        <p14:creationId xmlns:p14="http://schemas.microsoft.com/office/powerpoint/2010/main" val="1835073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16</a:t>
            </a:fld>
            <a:endParaRPr lang="ko-KR" altLang="en-US"/>
          </a:p>
        </p:txBody>
      </p:sp>
    </p:spTree>
    <p:extLst>
      <p:ext uri="{BB962C8B-B14F-4D97-AF65-F5344CB8AC3E}">
        <p14:creationId xmlns:p14="http://schemas.microsoft.com/office/powerpoint/2010/main" val="2157147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17</a:t>
            </a:fld>
            <a:endParaRPr lang="ko-KR" altLang="en-US"/>
          </a:p>
        </p:txBody>
      </p:sp>
    </p:spTree>
    <p:extLst>
      <p:ext uri="{BB962C8B-B14F-4D97-AF65-F5344CB8AC3E}">
        <p14:creationId xmlns:p14="http://schemas.microsoft.com/office/powerpoint/2010/main" val="2576844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18</a:t>
            </a:fld>
            <a:endParaRPr lang="ko-KR" altLang="en-US"/>
          </a:p>
        </p:txBody>
      </p:sp>
    </p:spTree>
    <p:extLst>
      <p:ext uri="{BB962C8B-B14F-4D97-AF65-F5344CB8AC3E}">
        <p14:creationId xmlns:p14="http://schemas.microsoft.com/office/powerpoint/2010/main" val="58735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19</a:t>
            </a:fld>
            <a:endParaRPr lang="ko-KR" altLang="en-US"/>
          </a:p>
        </p:txBody>
      </p:sp>
    </p:spTree>
    <p:extLst>
      <p:ext uri="{BB962C8B-B14F-4D97-AF65-F5344CB8AC3E}">
        <p14:creationId xmlns:p14="http://schemas.microsoft.com/office/powerpoint/2010/main" val="2475132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20</a:t>
            </a:fld>
            <a:endParaRPr lang="ko-KR" altLang="en-US"/>
          </a:p>
        </p:txBody>
      </p:sp>
    </p:spTree>
    <p:extLst>
      <p:ext uri="{BB962C8B-B14F-4D97-AF65-F5344CB8AC3E}">
        <p14:creationId xmlns:p14="http://schemas.microsoft.com/office/powerpoint/2010/main" val="2547575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21</a:t>
            </a:fld>
            <a:endParaRPr lang="ko-KR" altLang="en-US"/>
          </a:p>
        </p:txBody>
      </p:sp>
    </p:spTree>
    <p:extLst>
      <p:ext uri="{BB962C8B-B14F-4D97-AF65-F5344CB8AC3E}">
        <p14:creationId xmlns:p14="http://schemas.microsoft.com/office/powerpoint/2010/main" val="30708863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22</a:t>
            </a:fld>
            <a:endParaRPr lang="ko-KR" altLang="en-US"/>
          </a:p>
        </p:txBody>
      </p:sp>
    </p:spTree>
    <p:extLst>
      <p:ext uri="{BB962C8B-B14F-4D97-AF65-F5344CB8AC3E}">
        <p14:creationId xmlns:p14="http://schemas.microsoft.com/office/powerpoint/2010/main" val="3864879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23</a:t>
            </a:fld>
            <a:endParaRPr lang="ko-KR" altLang="en-US"/>
          </a:p>
        </p:txBody>
      </p:sp>
    </p:spTree>
    <p:extLst>
      <p:ext uri="{BB962C8B-B14F-4D97-AF65-F5344CB8AC3E}">
        <p14:creationId xmlns:p14="http://schemas.microsoft.com/office/powerpoint/2010/main" val="2659052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24</a:t>
            </a:fld>
            <a:endParaRPr lang="ko-KR" altLang="en-US"/>
          </a:p>
        </p:txBody>
      </p:sp>
    </p:spTree>
    <p:extLst>
      <p:ext uri="{BB962C8B-B14F-4D97-AF65-F5344CB8AC3E}">
        <p14:creationId xmlns:p14="http://schemas.microsoft.com/office/powerpoint/2010/main" val="1214932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25</a:t>
            </a:fld>
            <a:endParaRPr lang="ko-KR" altLang="en-US"/>
          </a:p>
        </p:txBody>
      </p:sp>
    </p:spTree>
    <p:extLst>
      <p:ext uri="{BB962C8B-B14F-4D97-AF65-F5344CB8AC3E}">
        <p14:creationId xmlns:p14="http://schemas.microsoft.com/office/powerpoint/2010/main" val="1364165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26</a:t>
            </a:fld>
            <a:endParaRPr lang="ko-KR" altLang="en-US"/>
          </a:p>
        </p:txBody>
      </p:sp>
    </p:spTree>
    <p:extLst>
      <p:ext uri="{BB962C8B-B14F-4D97-AF65-F5344CB8AC3E}">
        <p14:creationId xmlns:p14="http://schemas.microsoft.com/office/powerpoint/2010/main" val="1273565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27</a:t>
            </a:fld>
            <a:endParaRPr lang="ko-KR" altLang="en-US"/>
          </a:p>
        </p:txBody>
      </p:sp>
    </p:spTree>
    <p:extLst>
      <p:ext uri="{BB962C8B-B14F-4D97-AF65-F5344CB8AC3E}">
        <p14:creationId xmlns:p14="http://schemas.microsoft.com/office/powerpoint/2010/main" val="2654169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28</a:t>
            </a:fld>
            <a:endParaRPr lang="ko-KR" altLang="en-US"/>
          </a:p>
        </p:txBody>
      </p:sp>
    </p:spTree>
    <p:extLst>
      <p:ext uri="{BB962C8B-B14F-4D97-AF65-F5344CB8AC3E}">
        <p14:creationId xmlns:p14="http://schemas.microsoft.com/office/powerpoint/2010/main" val="4042397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29</a:t>
            </a:fld>
            <a:endParaRPr lang="ko-KR" altLang="en-US"/>
          </a:p>
        </p:txBody>
      </p:sp>
    </p:spTree>
    <p:extLst>
      <p:ext uri="{BB962C8B-B14F-4D97-AF65-F5344CB8AC3E}">
        <p14:creationId xmlns:p14="http://schemas.microsoft.com/office/powerpoint/2010/main" val="4056529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30</a:t>
            </a:fld>
            <a:endParaRPr lang="ko-KR" altLang="en-US"/>
          </a:p>
        </p:txBody>
      </p:sp>
    </p:spTree>
    <p:extLst>
      <p:ext uri="{BB962C8B-B14F-4D97-AF65-F5344CB8AC3E}">
        <p14:creationId xmlns:p14="http://schemas.microsoft.com/office/powerpoint/2010/main" val="2683715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31</a:t>
            </a:fld>
            <a:endParaRPr lang="ko-KR" altLang="en-US"/>
          </a:p>
        </p:txBody>
      </p:sp>
    </p:spTree>
    <p:extLst>
      <p:ext uri="{BB962C8B-B14F-4D97-AF65-F5344CB8AC3E}">
        <p14:creationId xmlns:p14="http://schemas.microsoft.com/office/powerpoint/2010/main" val="2791811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32</a:t>
            </a:fld>
            <a:endParaRPr lang="ko-KR" altLang="en-US"/>
          </a:p>
        </p:txBody>
      </p:sp>
    </p:spTree>
    <p:extLst>
      <p:ext uri="{BB962C8B-B14F-4D97-AF65-F5344CB8AC3E}">
        <p14:creationId xmlns:p14="http://schemas.microsoft.com/office/powerpoint/2010/main" val="56814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33</a:t>
            </a:fld>
            <a:endParaRPr lang="ko-KR" altLang="en-US"/>
          </a:p>
        </p:txBody>
      </p:sp>
    </p:spTree>
    <p:extLst>
      <p:ext uri="{BB962C8B-B14F-4D97-AF65-F5344CB8AC3E}">
        <p14:creationId xmlns:p14="http://schemas.microsoft.com/office/powerpoint/2010/main" val="1537441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34</a:t>
            </a:fld>
            <a:endParaRPr lang="ko-KR" altLang="en-US"/>
          </a:p>
        </p:txBody>
      </p:sp>
    </p:spTree>
    <p:extLst>
      <p:ext uri="{BB962C8B-B14F-4D97-AF65-F5344CB8AC3E}">
        <p14:creationId xmlns:p14="http://schemas.microsoft.com/office/powerpoint/2010/main" val="39882826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35</a:t>
            </a:fld>
            <a:endParaRPr lang="ko-KR" altLang="en-US"/>
          </a:p>
        </p:txBody>
      </p:sp>
    </p:spTree>
    <p:extLst>
      <p:ext uri="{BB962C8B-B14F-4D97-AF65-F5344CB8AC3E}">
        <p14:creationId xmlns:p14="http://schemas.microsoft.com/office/powerpoint/2010/main" val="3596519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36</a:t>
            </a:fld>
            <a:endParaRPr lang="ko-KR" altLang="en-US"/>
          </a:p>
        </p:txBody>
      </p:sp>
    </p:spTree>
    <p:extLst>
      <p:ext uri="{BB962C8B-B14F-4D97-AF65-F5344CB8AC3E}">
        <p14:creationId xmlns:p14="http://schemas.microsoft.com/office/powerpoint/2010/main" val="34472327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37</a:t>
            </a:fld>
            <a:endParaRPr lang="ko-KR" altLang="en-US"/>
          </a:p>
        </p:txBody>
      </p:sp>
    </p:spTree>
    <p:extLst>
      <p:ext uri="{BB962C8B-B14F-4D97-AF65-F5344CB8AC3E}">
        <p14:creationId xmlns:p14="http://schemas.microsoft.com/office/powerpoint/2010/main" val="2510318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38</a:t>
            </a:fld>
            <a:endParaRPr lang="ko-KR" altLang="en-US"/>
          </a:p>
        </p:txBody>
      </p:sp>
    </p:spTree>
    <p:extLst>
      <p:ext uri="{BB962C8B-B14F-4D97-AF65-F5344CB8AC3E}">
        <p14:creationId xmlns:p14="http://schemas.microsoft.com/office/powerpoint/2010/main" val="32256750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39</a:t>
            </a:fld>
            <a:endParaRPr lang="ko-KR" altLang="en-US"/>
          </a:p>
        </p:txBody>
      </p:sp>
    </p:spTree>
    <p:extLst>
      <p:ext uri="{BB962C8B-B14F-4D97-AF65-F5344CB8AC3E}">
        <p14:creationId xmlns:p14="http://schemas.microsoft.com/office/powerpoint/2010/main" val="15012213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40</a:t>
            </a:fld>
            <a:endParaRPr lang="ko-KR" altLang="en-US"/>
          </a:p>
        </p:txBody>
      </p:sp>
    </p:spTree>
    <p:extLst>
      <p:ext uri="{BB962C8B-B14F-4D97-AF65-F5344CB8AC3E}">
        <p14:creationId xmlns:p14="http://schemas.microsoft.com/office/powerpoint/2010/main" val="42934857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41</a:t>
            </a:fld>
            <a:endParaRPr lang="ko-KR" altLang="en-US"/>
          </a:p>
        </p:txBody>
      </p:sp>
    </p:spTree>
    <p:extLst>
      <p:ext uri="{BB962C8B-B14F-4D97-AF65-F5344CB8AC3E}">
        <p14:creationId xmlns:p14="http://schemas.microsoft.com/office/powerpoint/2010/main" val="31683625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42</a:t>
            </a:fld>
            <a:endParaRPr lang="ko-KR" altLang="en-US"/>
          </a:p>
        </p:txBody>
      </p:sp>
    </p:spTree>
    <p:extLst>
      <p:ext uri="{BB962C8B-B14F-4D97-AF65-F5344CB8AC3E}">
        <p14:creationId xmlns:p14="http://schemas.microsoft.com/office/powerpoint/2010/main" val="41018792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43</a:t>
            </a:fld>
            <a:endParaRPr lang="ko-KR" altLang="en-US"/>
          </a:p>
        </p:txBody>
      </p:sp>
    </p:spTree>
    <p:extLst>
      <p:ext uri="{BB962C8B-B14F-4D97-AF65-F5344CB8AC3E}">
        <p14:creationId xmlns:p14="http://schemas.microsoft.com/office/powerpoint/2010/main" val="20839152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44</a:t>
            </a:fld>
            <a:endParaRPr lang="ko-KR" altLang="en-US"/>
          </a:p>
        </p:txBody>
      </p:sp>
    </p:spTree>
    <p:extLst>
      <p:ext uri="{BB962C8B-B14F-4D97-AF65-F5344CB8AC3E}">
        <p14:creationId xmlns:p14="http://schemas.microsoft.com/office/powerpoint/2010/main" val="13573404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45</a:t>
            </a:fld>
            <a:endParaRPr lang="ko-KR" altLang="en-US"/>
          </a:p>
        </p:txBody>
      </p:sp>
    </p:spTree>
    <p:extLst>
      <p:ext uri="{BB962C8B-B14F-4D97-AF65-F5344CB8AC3E}">
        <p14:creationId xmlns:p14="http://schemas.microsoft.com/office/powerpoint/2010/main" val="24398318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46</a:t>
            </a:fld>
            <a:endParaRPr lang="ko-KR" altLang="en-US"/>
          </a:p>
        </p:txBody>
      </p:sp>
    </p:spTree>
    <p:extLst>
      <p:ext uri="{BB962C8B-B14F-4D97-AF65-F5344CB8AC3E}">
        <p14:creationId xmlns:p14="http://schemas.microsoft.com/office/powerpoint/2010/main" val="18563804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47</a:t>
            </a:fld>
            <a:endParaRPr lang="ko-KR" altLang="en-US"/>
          </a:p>
        </p:txBody>
      </p:sp>
    </p:spTree>
    <p:extLst>
      <p:ext uri="{BB962C8B-B14F-4D97-AF65-F5344CB8AC3E}">
        <p14:creationId xmlns:p14="http://schemas.microsoft.com/office/powerpoint/2010/main" val="21392903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48</a:t>
            </a:fld>
            <a:endParaRPr lang="ko-KR" altLang="en-US"/>
          </a:p>
        </p:txBody>
      </p:sp>
    </p:spTree>
    <p:extLst>
      <p:ext uri="{BB962C8B-B14F-4D97-AF65-F5344CB8AC3E}">
        <p14:creationId xmlns:p14="http://schemas.microsoft.com/office/powerpoint/2010/main" val="15049530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49</a:t>
            </a:fld>
            <a:endParaRPr lang="ko-KR" altLang="en-US"/>
          </a:p>
        </p:txBody>
      </p:sp>
    </p:spTree>
    <p:extLst>
      <p:ext uri="{BB962C8B-B14F-4D97-AF65-F5344CB8AC3E}">
        <p14:creationId xmlns:p14="http://schemas.microsoft.com/office/powerpoint/2010/main" val="25019742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50</a:t>
            </a:fld>
            <a:endParaRPr lang="ko-KR" altLang="en-US"/>
          </a:p>
        </p:txBody>
      </p:sp>
    </p:spTree>
    <p:extLst>
      <p:ext uri="{BB962C8B-B14F-4D97-AF65-F5344CB8AC3E}">
        <p14:creationId xmlns:p14="http://schemas.microsoft.com/office/powerpoint/2010/main" val="4257621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51</a:t>
            </a:fld>
            <a:endParaRPr lang="ko-KR" altLang="en-US"/>
          </a:p>
        </p:txBody>
      </p:sp>
    </p:spTree>
    <p:extLst>
      <p:ext uri="{BB962C8B-B14F-4D97-AF65-F5344CB8AC3E}">
        <p14:creationId xmlns:p14="http://schemas.microsoft.com/office/powerpoint/2010/main" val="8430773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52</a:t>
            </a:fld>
            <a:endParaRPr lang="ko-KR" altLang="en-US"/>
          </a:p>
        </p:txBody>
      </p:sp>
    </p:spTree>
    <p:extLst>
      <p:ext uri="{BB962C8B-B14F-4D97-AF65-F5344CB8AC3E}">
        <p14:creationId xmlns:p14="http://schemas.microsoft.com/office/powerpoint/2010/main" val="14513700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53</a:t>
            </a:fld>
            <a:endParaRPr lang="ko-KR" altLang="en-US"/>
          </a:p>
        </p:txBody>
      </p:sp>
    </p:spTree>
    <p:extLst>
      <p:ext uri="{BB962C8B-B14F-4D97-AF65-F5344CB8AC3E}">
        <p14:creationId xmlns:p14="http://schemas.microsoft.com/office/powerpoint/2010/main" val="12636622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54</a:t>
            </a:fld>
            <a:endParaRPr lang="ko-KR" altLang="en-US"/>
          </a:p>
        </p:txBody>
      </p:sp>
    </p:spTree>
    <p:extLst>
      <p:ext uri="{BB962C8B-B14F-4D97-AF65-F5344CB8AC3E}">
        <p14:creationId xmlns:p14="http://schemas.microsoft.com/office/powerpoint/2010/main" val="35793575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55</a:t>
            </a:fld>
            <a:endParaRPr lang="ko-KR" altLang="en-US"/>
          </a:p>
        </p:txBody>
      </p:sp>
    </p:spTree>
    <p:extLst>
      <p:ext uri="{BB962C8B-B14F-4D97-AF65-F5344CB8AC3E}">
        <p14:creationId xmlns:p14="http://schemas.microsoft.com/office/powerpoint/2010/main" val="3626784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56</a:t>
            </a:fld>
            <a:endParaRPr lang="ko-KR" altLang="en-US"/>
          </a:p>
        </p:txBody>
      </p:sp>
    </p:spTree>
    <p:extLst>
      <p:ext uri="{BB962C8B-B14F-4D97-AF65-F5344CB8AC3E}">
        <p14:creationId xmlns:p14="http://schemas.microsoft.com/office/powerpoint/2010/main" val="26422304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57</a:t>
            </a:fld>
            <a:endParaRPr lang="ko-KR" altLang="en-US"/>
          </a:p>
        </p:txBody>
      </p:sp>
    </p:spTree>
    <p:extLst>
      <p:ext uri="{BB962C8B-B14F-4D97-AF65-F5344CB8AC3E}">
        <p14:creationId xmlns:p14="http://schemas.microsoft.com/office/powerpoint/2010/main" val="23943801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58</a:t>
            </a:fld>
            <a:endParaRPr lang="ko-KR" altLang="en-US"/>
          </a:p>
        </p:txBody>
      </p:sp>
    </p:spTree>
    <p:extLst>
      <p:ext uri="{BB962C8B-B14F-4D97-AF65-F5344CB8AC3E}">
        <p14:creationId xmlns:p14="http://schemas.microsoft.com/office/powerpoint/2010/main" val="37420928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59</a:t>
            </a:fld>
            <a:endParaRPr lang="ko-KR" altLang="en-US"/>
          </a:p>
        </p:txBody>
      </p:sp>
    </p:spTree>
    <p:extLst>
      <p:ext uri="{BB962C8B-B14F-4D97-AF65-F5344CB8AC3E}">
        <p14:creationId xmlns:p14="http://schemas.microsoft.com/office/powerpoint/2010/main" val="27323729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60</a:t>
            </a:fld>
            <a:endParaRPr lang="ko-KR" altLang="en-US"/>
          </a:p>
        </p:txBody>
      </p:sp>
    </p:spTree>
    <p:extLst>
      <p:ext uri="{BB962C8B-B14F-4D97-AF65-F5344CB8AC3E}">
        <p14:creationId xmlns:p14="http://schemas.microsoft.com/office/powerpoint/2010/main" val="19624031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61</a:t>
            </a:fld>
            <a:endParaRPr lang="ko-KR" altLang="en-US"/>
          </a:p>
        </p:txBody>
      </p:sp>
    </p:spTree>
    <p:extLst>
      <p:ext uri="{BB962C8B-B14F-4D97-AF65-F5344CB8AC3E}">
        <p14:creationId xmlns:p14="http://schemas.microsoft.com/office/powerpoint/2010/main" val="16181113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62</a:t>
            </a:fld>
            <a:endParaRPr lang="ko-KR" altLang="en-US"/>
          </a:p>
        </p:txBody>
      </p:sp>
    </p:spTree>
    <p:extLst>
      <p:ext uri="{BB962C8B-B14F-4D97-AF65-F5344CB8AC3E}">
        <p14:creationId xmlns:p14="http://schemas.microsoft.com/office/powerpoint/2010/main" val="28338045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63</a:t>
            </a:fld>
            <a:endParaRPr lang="ko-KR" altLang="en-US"/>
          </a:p>
        </p:txBody>
      </p:sp>
    </p:spTree>
    <p:extLst>
      <p:ext uri="{BB962C8B-B14F-4D97-AF65-F5344CB8AC3E}">
        <p14:creationId xmlns:p14="http://schemas.microsoft.com/office/powerpoint/2010/main" val="21277824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64</a:t>
            </a:fld>
            <a:endParaRPr lang="ko-KR" altLang="en-US"/>
          </a:p>
        </p:txBody>
      </p:sp>
    </p:spTree>
    <p:extLst>
      <p:ext uri="{BB962C8B-B14F-4D97-AF65-F5344CB8AC3E}">
        <p14:creationId xmlns:p14="http://schemas.microsoft.com/office/powerpoint/2010/main" val="3430642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65</a:t>
            </a:fld>
            <a:endParaRPr lang="ko-KR" altLang="en-US"/>
          </a:p>
        </p:txBody>
      </p:sp>
    </p:spTree>
    <p:extLst>
      <p:ext uri="{BB962C8B-B14F-4D97-AF65-F5344CB8AC3E}">
        <p14:creationId xmlns:p14="http://schemas.microsoft.com/office/powerpoint/2010/main" val="4328000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66</a:t>
            </a:fld>
            <a:endParaRPr lang="ko-KR" altLang="en-US"/>
          </a:p>
        </p:txBody>
      </p:sp>
    </p:spTree>
    <p:extLst>
      <p:ext uri="{BB962C8B-B14F-4D97-AF65-F5344CB8AC3E}">
        <p14:creationId xmlns:p14="http://schemas.microsoft.com/office/powerpoint/2010/main" val="6543951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67</a:t>
            </a:fld>
            <a:endParaRPr lang="ko-KR" altLang="en-US"/>
          </a:p>
        </p:txBody>
      </p:sp>
    </p:spTree>
    <p:extLst>
      <p:ext uri="{BB962C8B-B14F-4D97-AF65-F5344CB8AC3E}">
        <p14:creationId xmlns:p14="http://schemas.microsoft.com/office/powerpoint/2010/main" val="41993023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68</a:t>
            </a:fld>
            <a:endParaRPr lang="ko-KR" altLang="en-US"/>
          </a:p>
        </p:txBody>
      </p:sp>
    </p:spTree>
    <p:extLst>
      <p:ext uri="{BB962C8B-B14F-4D97-AF65-F5344CB8AC3E}">
        <p14:creationId xmlns:p14="http://schemas.microsoft.com/office/powerpoint/2010/main" val="29818212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69</a:t>
            </a:fld>
            <a:endParaRPr lang="ko-KR" altLang="en-US"/>
          </a:p>
        </p:txBody>
      </p:sp>
    </p:spTree>
    <p:extLst>
      <p:ext uri="{BB962C8B-B14F-4D97-AF65-F5344CB8AC3E}">
        <p14:creationId xmlns:p14="http://schemas.microsoft.com/office/powerpoint/2010/main" val="2321247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70</a:t>
            </a:fld>
            <a:endParaRPr lang="ko-KR" altLang="en-US"/>
          </a:p>
        </p:txBody>
      </p:sp>
    </p:spTree>
    <p:extLst>
      <p:ext uri="{BB962C8B-B14F-4D97-AF65-F5344CB8AC3E}">
        <p14:creationId xmlns:p14="http://schemas.microsoft.com/office/powerpoint/2010/main" val="21714354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71</a:t>
            </a:fld>
            <a:endParaRPr lang="ko-KR" altLang="en-US"/>
          </a:p>
        </p:txBody>
      </p:sp>
    </p:spTree>
    <p:extLst>
      <p:ext uri="{BB962C8B-B14F-4D97-AF65-F5344CB8AC3E}">
        <p14:creationId xmlns:p14="http://schemas.microsoft.com/office/powerpoint/2010/main" val="18639990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72</a:t>
            </a:fld>
            <a:endParaRPr lang="ko-KR" altLang="en-US"/>
          </a:p>
        </p:txBody>
      </p:sp>
    </p:spTree>
    <p:extLst>
      <p:ext uri="{BB962C8B-B14F-4D97-AF65-F5344CB8AC3E}">
        <p14:creationId xmlns:p14="http://schemas.microsoft.com/office/powerpoint/2010/main" val="1752812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73</a:t>
            </a:fld>
            <a:endParaRPr lang="ko-KR" altLang="en-US"/>
          </a:p>
        </p:txBody>
      </p:sp>
    </p:spTree>
    <p:extLst>
      <p:ext uri="{BB962C8B-B14F-4D97-AF65-F5344CB8AC3E}">
        <p14:creationId xmlns:p14="http://schemas.microsoft.com/office/powerpoint/2010/main" val="27811838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74</a:t>
            </a:fld>
            <a:endParaRPr lang="ko-KR" altLang="en-US"/>
          </a:p>
        </p:txBody>
      </p:sp>
    </p:spTree>
    <p:extLst>
      <p:ext uri="{BB962C8B-B14F-4D97-AF65-F5344CB8AC3E}">
        <p14:creationId xmlns:p14="http://schemas.microsoft.com/office/powerpoint/2010/main" val="16456764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75</a:t>
            </a:fld>
            <a:endParaRPr lang="ko-KR" altLang="en-US"/>
          </a:p>
        </p:txBody>
      </p:sp>
    </p:spTree>
    <p:extLst>
      <p:ext uri="{BB962C8B-B14F-4D97-AF65-F5344CB8AC3E}">
        <p14:creationId xmlns:p14="http://schemas.microsoft.com/office/powerpoint/2010/main" val="4391423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76</a:t>
            </a:fld>
            <a:endParaRPr lang="ko-KR" altLang="en-US"/>
          </a:p>
        </p:txBody>
      </p:sp>
    </p:spTree>
    <p:extLst>
      <p:ext uri="{BB962C8B-B14F-4D97-AF65-F5344CB8AC3E}">
        <p14:creationId xmlns:p14="http://schemas.microsoft.com/office/powerpoint/2010/main" val="35494778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77</a:t>
            </a:fld>
            <a:endParaRPr lang="ko-KR" altLang="en-US"/>
          </a:p>
        </p:txBody>
      </p:sp>
    </p:spTree>
    <p:extLst>
      <p:ext uri="{BB962C8B-B14F-4D97-AF65-F5344CB8AC3E}">
        <p14:creationId xmlns:p14="http://schemas.microsoft.com/office/powerpoint/2010/main" val="17480154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78</a:t>
            </a:fld>
            <a:endParaRPr lang="ko-KR" altLang="en-US"/>
          </a:p>
        </p:txBody>
      </p:sp>
    </p:spTree>
    <p:extLst>
      <p:ext uri="{BB962C8B-B14F-4D97-AF65-F5344CB8AC3E}">
        <p14:creationId xmlns:p14="http://schemas.microsoft.com/office/powerpoint/2010/main" val="5928190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79</a:t>
            </a:fld>
            <a:endParaRPr lang="ko-KR" altLang="en-US"/>
          </a:p>
        </p:txBody>
      </p:sp>
    </p:spTree>
    <p:extLst>
      <p:ext uri="{BB962C8B-B14F-4D97-AF65-F5344CB8AC3E}">
        <p14:creationId xmlns:p14="http://schemas.microsoft.com/office/powerpoint/2010/main" val="37805330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80</a:t>
            </a:fld>
            <a:endParaRPr lang="ko-KR" altLang="en-US"/>
          </a:p>
        </p:txBody>
      </p:sp>
    </p:spTree>
    <p:extLst>
      <p:ext uri="{BB962C8B-B14F-4D97-AF65-F5344CB8AC3E}">
        <p14:creationId xmlns:p14="http://schemas.microsoft.com/office/powerpoint/2010/main" val="31363437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81</a:t>
            </a:fld>
            <a:endParaRPr lang="ko-KR" altLang="en-US"/>
          </a:p>
        </p:txBody>
      </p:sp>
    </p:spTree>
    <p:extLst>
      <p:ext uri="{BB962C8B-B14F-4D97-AF65-F5344CB8AC3E}">
        <p14:creationId xmlns:p14="http://schemas.microsoft.com/office/powerpoint/2010/main" val="29853123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82</a:t>
            </a:fld>
            <a:endParaRPr lang="ko-KR" altLang="en-US"/>
          </a:p>
        </p:txBody>
      </p:sp>
    </p:spTree>
    <p:extLst>
      <p:ext uri="{BB962C8B-B14F-4D97-AF65-F5344CB8AC3E}">
        <p14:creationId xmlns:p14="http://schemas.microsoft.com/office/powerpoint/2010/main" val="1579719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83</a:t>
            </a:fld>
            <a:endParaRPr lang="ko-KR" altLang="en-US"/>
          </a:p>
        </p:txBody>
      </p:sp>
    </p:spTree>
    <p:extLst>
      <p:ext uri="{BB962C8B-B14F-4D97-AF65-F5344CB8AC3E}">
        <p14:creationId xmlns:p14="http://schemas.microsoft.com/office/powerpoint/2010/main" val="730225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84</a:t>
            </a:fld>
            <a:endParaRPr lang="ko-KR" altLang="en-US"/>
          </a:p>
        </p:txBody>
      </p:sp>
    </p:spTree>
    <p:extLst>
      <p:ext uri="{BB962C8B-B14F-4D97-AF65-F5344CB8AC3E}">
        <p14:creationId xmlns:p14="http://schemas.microsoft.com/office/powerpoint/2010/main" val="384658268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85</a:t>
            </a:fld>
            <a:endParaRPr lang="ko-KR" altLang="en-US"/>
          </a:p>
        </p:txBody>
      </p:sp>
    </p:spTree>
    <p:extLst>
      <p:ext uri="{BB962C8B-B14F-4D97-AF65-F5344CB8AC3E}">
        <p14:creationId xmlns:p14="http://schemas.microsoft.com/office/powerpoint/2010/main" val="11206811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86</a:t>
            </a:fld>
            <a:endParaRPr lang="ko-KR" altLang="en-US"/>
          </a:p>
        </p:txBody>
      </p:sp>
    </p:spTree>
    <p:extLst>
      <p:ext uri="{BB962C8B-B14F-4D97-AF65-F5344CB8AC3E}">
        <p14:creationId xmlns:p14="http://schemas.microsoft.com/office/powerpoint/2010/main" val="319213514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87</a:t>
            </a:fld>
            <a:endParaRPr lang="ko-KR" altLang="en-US"/>
          </a:p>
        </p:txBody>
      </p:sp>
    </p:spTree>
    <p:extLst>
      <p:ext uri="{BB962C8B-B14F-4D97-AF65-F5344CB8AC3E}">
        <p14:creationId xmlns:p14="http://schemas.microsoft.com/office/powerpoint/2010/main" val="33632430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88</a:t>
            </a:fld>
            <a:endParaRPr lang="ko-KR" altLang="en-US"/>
          </a:p>
        </p:txBody>
      </p:sp>
    </p:spTree>
    <p:extLst>
      <p:ext uri="{BB962C8B-B14F-4D97-AF65-F5344CB8AC3E}">
        <p14:creationId xmlns:p14="http://schemas.microsoft.com/office/powerpoint/2010/main" val="14331367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89</a:t>
            </a:fld>
            <a:endParaRPr lang="ko-KR" altLang="en-US"/>
          </a:p>
        </p:txBody>
      </p:sp>
    </p:spTree>
    <p:extLst>
      <p:ext uri="{BB962C8B-B14F-4D97-AF65-F5344CB8AC3E}">
        <p14:creationId xmlns:p14="http://schemas.microsoft.com/office/powerpoint/2010/main" val="35214800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90</a:t>
            </a:fld>
            <a:endParaRPr lang="ko-KR" altLang="en-US"/>
          </a:p>
        </p:txBody>
      </p:sp>
    </p:spTree>
    <p:extLst>
      <p:ext uri="{BB962C8B-B14F-4D97-AF65-F5344CB8AC3E}">
        <p14:creationId xmlns:p14="http://schemas.microsoft.com/office/powerpoint/2010/main" val="30440314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91</a:t>
            </a:fld>
            <a:endParaRPr lang="ko-KR" altLang="en-US"/>
          </a:p>
        </p:txBody>
      </p:sp>
    </p:spTree>
    <p:extLst>
      <p:ext uri="{BB962C8B-B14F-4D97-AF65-F5344CB8AC3E}">
        <p14:creationId xmlns:p14="http://schemas.microsoft.com/office/powerpoint/2010/main" val="1156901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92</a:t>
            </a:fld>
            <a:endParaRPr lang="ko-KR" altLang="en-US"/>
          </a:p>
        </p:txBody>
      </p:sp>
    </p:spTree>
    <p:extLst>
      <p:ext uri="{BB962C8B-B14F-4D97-AF65-F5344CB8AC3E}">
        <p14:creationId xmlns:p14="http://schemas.microsoft.com/office/powerpoint/2010/main" val="32351164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93</a:t>
            </a:fld>
            <a:endParaRPr lang="ko-KR" altLang="en-US"/>
          </a:p>
        </p:txBody>
      </p:sp>
    </p:spTree>
    <p:extLst>
      <p:ext uri="{BB962C8B-B14F-4D97-AF65-F5344CB8AC3E}">
        <p14:creationId xmlns:p14="http://schemas.microsoft.com/office/powerpoint/2010/main" val="21253207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94</a:t>
            </a:fld>
            <a:endParaRPr lang="ko-KR" altLang="en-US"/>
          </a:p>
        </p:txBody>
      </p:sp>
    </p:spTree>
    <p:extLst>
      <p:ext uri="{BB962C8B-B14F-4D97-AF65-F5344CB8AC3E}">
        <p14:creationId xmlns:p14="http://schemas.microsoft.com/office/powerpoint/2010/main" val="207962989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95</a:t>
            </a:fld>
            <a:endParaRPr lang="ko-KR" altLang="en-US"/>
          </a:p>
        </p:txBody>
      </p:sp>
    </p:spTree>
    <p:extLst>
      <p:ext uri="{BB962C8B-B14F-4D97-AF65-F5344CB8AC3E}">
        <p14:creationId xmlns:p14="http://schemas.microsoft.com/office/powerpoint/2010/main" val="96284346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96</a:t>
            </a:fld>
            <a:endParaRPr lang="ko-KR" altLang="en-US"/>
          </a:p>
        </p:txBody>
      </p:sp>
    </p:spTree>
    <p:extLst>
      <p:ext uri="{BB962C8B-B14F-4D97-AF65-F5344CB8AC3E}">
        <p14:creationId xmlns:p14="http://schemas.microsoft.com/office/powerpoint/2010/main" val="40798403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97</a:t>
            </a:fld>
            <a:endParaRPr lang="ko-KR" altLang="en-US"/>
          </a:p>
        </p:txBody>
      </p:sp>
    </p:spTree>
    <p:extLst>
      <p:ext uri="{BB962C8B-B14F-4D97-AF65-F5344CB8AC3E}">
        <p14:creationId xmlns:p14="http://schemas.microsoft.com/office/powerpoint/2010/main" val="21178376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98</a:t>
            </a:fld>
            <a:endParaRPr lang="ko-KR" altLang="en-US"/>
          </a:p>
        </p:txBody>
      </p:sp>
    </p:spTree>
    <p:extLst>
      <p:ext uri="{BB962C8B-B14F-4D97-AF65-F5344CB8AC3E}">
        <p14:creationId xmlns:p14="http://schemas.microsoft.com/office/powerpoint/2010/main" val="11918851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99</a:t>
            </a:fld>
            <a:endParaRPr lang="ko-KR" altLang="en-US"/>
          </a:p>
        </p:txBody>
      </p:sp>
    </p:spTree>
    <p:extLst>
      <p:ext uri="{BB962C8B-B14F-4D97-AF65-F5344CB8AC3E}">
        <p14:creationId xmlns:p14="http://schemas.microsoft.com/office/powerpoint/2010/main" val="376261543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100</a:t>
            </a:fld>
            <a:endParaRPr lang="ko-KR" altLang="en-US"/>
          </a:p>
        </p:txBody>
      </p:sp>
    </p:spTree>
    <p:extLst>
      <p:ext uri="{BB962C8B-B14F-4D97-AF65-F5344CB8AC3E}">
        <p14:creationId xmlns:p14="http://schemas.microsoft.com/office/powerpoint/2010/main" val="20855824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101</a:t>
            </a:fld>
            <a:endParaRPr lang="ko-KR" altLang="en-US"/>
          </a:p>
        </p:txBody>
      </p:sp>
    </p:spTree>
    <p:extLst>
      <p:ext uri="{BB962C8B-B14F-4D97-AF65-F5344CB8AC3E}">
        <p14:creationId xmlns:p14="http://schemas.microsoft.com/office/powerpoint/2010/main" val="1720584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102</a:t>
            </a:fld>
            <a:endParaRPr lang="ko-KR" altLang="en-US"/>
          </a:p>
        </p:txBody>
      </p:sp>
    </p:spTree>
    <p:extLst>
      <p:ext uri="{BB962C8B-B14F-4D97-AF65-F5344CB8AC3E}">
        <p14:creationId xmlns:p14="http://schemas.microsoft.com/office/powerpoint/2010/main" val="10241631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103</a:t>
            </a:fld>
            <a:endParaRPr lang="ko-KR" altLang="en-US"/>
          </a:p>
        </p:txBody>
      </p:sp>
    </p:spTree>
    <p:extLst>
      <p:ext uri="{BB962C8B-B14F-4D97-AF65-F5344CB8AC3E}">
        <p14:creationId xmlns:p14="http://schemas.microsoft.com/office/powerpoint/2010/main" val="37292008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104</a:t>
            </a:fld>
            <a:endParaRPr lang="ko-KR" altLang="en-US"/>
          </a:p>
        </p:txBody>
      </p:sp>
    </p:spTree>
    <p:extLst>
      <p:ext uri="{BB962C8B-B14F-4D97-AF65-F5344CB8AC3E}">
        <p14:creationId xmlns:p14="http://schemas.microsoft.com/office/powerpoint/2010/main" val="12809208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105</a:t>
            </a:fld>
            <a:endParaRPr lang="ko-KR" altLang="en-US"/>
          </a:p>
        </p:txBody>
      </p:sp>
    </p:spTree>
    <p:extLst>
      <p:ext uri="{BB962C8B-B14F-4D97-AF65-F5344CB8AC3E}">
        <p14:creationId xmlns:p14="http://schemas.microsoft.com/office/powerpoint/2010/main" val="19107807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106</a:t>
            </a:fld>
            <a:endParaRPr lang="ko-KR" altLang="en-US"/>
          </a:p>
        </p:txBody>
      </p:sp>
    </p:spTree>
    <p:extLst>
      <p:ext uri="{BB962C8B-B14F-4D97-AF65-F5344CB8AC3E}">
        <p14:creationId xmlns:p14="http://schemas.microsoft.com/office/powerpoint/2010/main" val="335021516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107</a:t>
            </a:fld>
            <a:endParaRPr lang="ko-KR" altLang="en-US"/>
          </a:p>
        </p:txBody>
      </p:sp>
    </p:spTree>
    <p:extLst>
      <p:ext uri="{BB962C8B-B14F-4D97-AF65-F5344CB8AC3E}">
        <p14:creationId xmlns:p14="http://schemas.microsoft.com/office/powerpoint/2010/main" val="231231051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108</a:t>
            </a:fld>
            <a:endParaRPr lang="ko-KR" altLang="en-US"/>
          </a:p>
        </p:txBody>
      </p:sp>
    </p:spTree>
    <p:extLst>
      <p:ext uri="{BB962C8B-B14F-4D97-AF65-F5344CB8AC3E}">
        <p14:creationId xmlns:p14="http://schemas.microsoft.com/office/powerpoint/2010/main" val="217622158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109</a:t>
            </a:fld>
            <a:endParaRPr lang="ko-KR" altLang="en-US"/>
          </a:p>
        </p:txBody>
      </p:sp>
    </p:spTree>
    <p:extLst>
      <p:ext uri="{BB962C8B-B14F-4D97-AF65-F5344CB8AC3E}">
        <p14:creationId xmlns:p14="http://schemas.microsoft.com/office/powerpoint/2010/main" val="39413819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110</a:t>
            </a:fld>
            <a:endParaRPr lang="ko-KR" altLang="en-US"/>
          </a:p>
        </p:txBody>
      </p:sp>
    </p:spTree>
    <p:extLst>
      <p:ext uri="{BB962C8B-B14F-4D97-AF65-F5344CB8AC3E}">
        <p14:creationId xmlns:p14="http://schemas.microsoft.com/office/powerpoint/2010/main" val="6124514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111</a:t>
            </a:fld>
            <a:endParaRPr lang="ko-KR" altLang="en-US"/>
          </a:p>
        </p:txBody>
      </p:sp>
    </p:spTree>
    <p:extLst>
      <p:ext uri="{BB962C8B-B14F-4D97-AF65-F5344CB8AC3E}">
        <p14:creationId xmlns:p14="http://schemas.microsoft.com/office/powerpoint/2010/main" val="31190976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112</a:t>
            </a:fld>
            <a:endParaRPr lang="ko-KR" altLang="en-US"/>
          </a:p>
        </p:txBody>
      </p:sp>
    </p:spTree>
    <p:extLst>
      <p:ext uri="{BB962C8B-B14F-4D97-AF65-F5344CB8AC3E}">
        <p14:creationId xmlns:p14="http://schemas.microsoft.com/office/powerpoint/2010/main" val="20148454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113</a:t>
            </a:fld>
            <a:endParaRPr lang="ko-KR" altLang="en-US"/>
          </a:p>
        </p:txBody>
      </p:sp>
    </p:spTree>
    <p:extLst>
      <p:ext uri="{BB962C8B-B14F-4D97-AF65-F5344CB8AC3E}">
        <p14:creationId xmlns:p14="http://schemas.microsoft.com/office/powerpoint/2010/main" val="14498006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114</a:t>
            </a:fld>
            <a:endParaRPr lang="ko-KR" altLang="en-US"/>
          </a:p>
        </p:txBody>
      </p:sp>
    </p:spTree>
    <p:extLst>
      <p:ext uri="{BB962C8B-B14F-4D97-AF65-F5344CB8AC3E}">
        <p14:creationId xmlns:p14="http://schemas.microsoft.com/office/powerpoint/2010/main" val="156164113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115</a:t>
            </a:fld>
            <a:endParaRPr lang="ko-KR" altLang="en-US"/>
          </a:p>
        </p:txBody>
      </p:sp>
    </p:spTree>
    <p:extLst>
      <p:ext uri="{BB962C8B-B14F-4D97-AF65-F5344CB8AC3E}">
        <p14:creationId xmlns:p14="http://schemas.microsoft.com/office/powerpoint/2010/main" val="3554185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10/11/2020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10/11/2020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10/11/2020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10/11/2020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10/11/2020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10/11/2020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0"/>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610544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2723383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69944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10/11/2020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1284792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10/11/2020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1308760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10/11/2020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801100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10/11/2020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892600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2"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2" y="1076327"/>
            <a:ext cx="3008313"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10/11/2020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210291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1"/>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텍스트 개체 틀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10/11/2020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22175840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3078470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0"/>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80"/>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10/11/2020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85315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10/11/2020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10/11/2020</a:t>
            </a:fld>
            <a:endParaRPr lang="en-US"/>
          </a:p>
        </p:txBody>
      </p:sp>
      <p:sp>
        <p:nvSpPr>
          <p:cNvPr id="5" name="바닥글 개체 틀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358374538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892" algn="ctr" rtl="0" fontAlgn="base">
        <a:spcBef>
          <a:spcPct val="0"/>
        </a:spcBef>
        <a:spcAft>
          <a:spcPct val="0"/>
        </a:spcAft>
        <a:defRPr sz="3300">
          <a:solidFill>
            <a:schemeClr val="tx1"/>
          </a:solidFill>
          <a:latin typeface="Calibri" pitchFamily="34" charset="0"/>
        </a:defRPr>
      </a:lvl6pPr>
      <a:lvl7pPr marL="685783" algn="ctr" rtl="0" fontAlgn="base">
        <a:spcBef>
          <a:spcPct val="0"/>
        </a:spcBef>
        <a:spcAft>
          <a:spcPct val="0"/>
        </a:spcAft>
        <a:defRPr sz="3300">
          <a:solidFill>
            <a:schemeClr val="tx1"/>
          </a:solidFill>
          <a:latin typeface="Calibri" pitchFamily="34" charset="0"/>
        </a:defRPr>
      </a:lvl7pPr>
      <a:lvl8pPr marL="1028675" algn="ctr" rtl="0" fontAlgn="base">
        <a:spcBef>
          <a:spcPct val="0"/>
        </a:spcBef>
        <a:spcAft>
          <a:spcPct val="0"/>
        </a:spcAft>
        <a:defRPr sz="3300">
          <a:solidFill>
            <a:schemeClr val="tx1"/>
          </a:solidFill>
          <a:latin typeface="Calibri" pitchFamily="34" charset="0"/>
        </a:defRPr>
      </a:lvl8pPr>
      <a:lvl9pPr marL="1371566" algn="ctr" rtl="0" fontAlgn="base">
        <a:spcBef>
          <a:spcPct val="0"/>
        </a:spcBef>
        <a:spcAft>
          <a:spcPct val="0"/>
        </a:spcAft>
        <a:defRPr sz="3300">
          <a:solidFill>
            <a:schemeClr val="tx1"/>
          </a:solidFill>
          <a:latin typeface="Calibri" pitchFamily="34" charset="0"/>
        </a:defRPr>
      </a:lvl9pPr>
    </p:titleStyle>
    <p:bodyStyle>
      <a:lvl1pPr marL="257168" indent="-257168"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199" indent="-214308"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28" indent="-171446"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20"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12"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3038667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23528" y="205979"/>
            <a:ext cx="8424936" cy="857250"/>
          </a:xfrm>
        </p:spPr>
        <p:txBody>
          <a:bodyPr/>
          <a:lstStyle/>
          <a:p>
            <a:r>
              <a:rPr lang="en-US" sz="4400" b="1" dirty="0" err="1" smtClean="0">
                <a:solidFill>
                  <a:srgbClr val="FFC000"/>
                </a:solidFill>
              </a:rPr>
              <a:t>Kefahanan</a:t>
            </a:r>
            <a:r>
              <a:rPr lang="en-US" sz="4400" b="1" dirty="0" smtClean="0">
                <a:solidFill>
                  <a:srgbClr val="FFC000"/>
                </a:solidFill>
              </a:rPr>
              <a:t> </a:t>
            </a:r>
            <a:r>
              <a:rPr lang="en-US" sz="4400" b="1" dirty="0" err="1" smtClean="0">
                <a:solidFill>
                  <a:srgbClr val="FFC000"/>
                </a:solidFill>
              </a:rPr>
              <a:t>Keadaan</a:t>
            </a:r>
            <a:r>
              <a:rPr lang="en-US" sz="4400" b="1" dirty="0" smtClean="0">
                <a:solidFill>
                  <a:srgbClr val="FFC000"/>
                </a:solidFill>
              </a:rPr>
              <a:t> </a:t>
            </a:r>
            <a:r>
              <a:rPr lang="en-US" sz="4400" b="1" dirty="0" err="1" smtClean="0">
                <a:solidFill>
                  <a:srgbClr val="FFC000"/>
                </a:solidFill>
              </a:rPr>
              <a:t>Asli</a:t>
            </a:r>
            <a:r>
              <a:rPr lang="en-US" sz="4400" b="1" dirty="0" smtClean="0">
                <a:solidFill>
                  <a:srgbClr val="FFC000"/>
                </a:solidFill>
              </a:rPr>
              <a:t> </a:t>
            </a:r>
            <a:r>
              <a:rPr lang="en-US" b="1" dirty="0" err="1" smtClean="0">
                <a:solidFill>
                  <a:srgbClr val="FF0000"/>
                </a:solidFill>
                <a:latin typeface="+mn-lt"/>
              </a:rPr>
              <a:t>Ayub</a:t>
            </a:r>
            <a:r>
              <a:rPr lang="en-US" b="1" dirty="0" smtClean="0">
                <a:solidFill>
                  <a:srgbClr val="FF0000"/>
                </a:solidFill>
                <a:latin typeface="+mn-lt"/>
              </a:rPr>
              <a:t> 8:8</a:t>
            </a:r>
            <a:endParaRPr lang="en-US" b="1" dirty="0">
              <a:solidFill>
                <a:srgbClr val="FF0000"/>
              </a:solidFill>
              <a:latin typeface="+mn-lt"/>
            </a:endParaRPr>
          </a:p>
        </p:txBody>
      </p:sp>
      <p:sp>
        <p:nvSpPr>
          <p:cNvPr id="4" name="제목 1"/>
          <p:cNvSpPr txBox="1">
            <a:spLocks/>
          </p:cNvSpPr>
          <p:nvPr/>
        </p:nvSpPr>
        <p:spPr bwMode="auto">
          <a:xfrm>
            <a:off x="179512" y="1347614"/>
            <a:ext cx="8784976" cy="367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lvl="0" algn="l" latinLnBrk="0"/>
            <a:r>
              <a:rPr lang="en-US" sz="4000" b="1" dirty="0">
                <a:solidFill>
                  <a:srgbClr val="FFFF00"/>
                </a:solidFill>
              </a:rPr>
              <a:t>8:8 </a:t>
            </a:r>
            <a:r>
              <a:rPr lang="en-US" sz="4000" b="1" dirty="0" err="1">
                <a:solidFill>
                  <a:srgbClr val="FFFF00"/>
                </a:solidFill>
              </a:rPr>
              <a:t>Renunglah</a:t>
            </a:r>
            <a:r>
              <a:rPr lang="en-US" sz="4000" b="1" dirty="0">
                <a:solidFill>
                  <a:srgbClr val="FFFF00"/>
                </a:solidFill>
              </a:rPr>
              <a:t> </a:t>
            </a:r>
            <a:r>
              <a:rPr lang="en-US" sz="4000" b="1" dirty="0" err="1">
                <a:solidFill>
                  <a:srgbClr val="FFFF00"/>
                </a:solidFill>
              </a:rPr>
              <a:t>kebijaksanaan</a:t>
            </a:r>
            <a:r>
              <a:rPr lang="en-US" sz="4000" b="1" dirty="0">
                <a:solidFill>
                  <a:srgbClr val="FFFF00"/>
                </a:solidFill>
              </a:rPr>
              <a:t> zaman </a:t>
            </a:r>
            <a:r>
              <a:rPr lang="en-US" sz="4000" b="1" dirty="0" err="1">
                <a:solidFill>
                  <a:srgbClr val="FFFF00"/>
                </a:solidFill>
              </a:rPr>
              <a:t>purba</a:t>
            </a:r>
            <a:r>
              <a:rPr lang="en-US" sz="4000" b="1" dirty="0">
                <a:solidFill>
                  <a:srgbClr val="FFFF00"/>
                </a:solidFill>
              </a:rPr>
              <a:t>; </a:t>
            </a:r>
            <a:r>
              <a:rPr lang="en-US" sz="4000" b="1" dirty="0" err="1">
                <a:solidFill>
                  <a:srgbClr val="FFFF00"/>
                </a:solidFill>
              </a:rPr>
              <a:t>fikirkanlah</a:t>
            </a:r>
            <a:r>
              <a:rPr lang="en-US" sz="4000" b="1" dirty="0">
                <a:solidFill>
                  <a:srgbClr val="FFFF00"/>
                </a:solidFill>
              </a:rPr>
              <a:t> pengalaman </a:t>
            </a:r>
            <a:r>
              <a:rPr lang="en-US" sz="4000" b="1" dirty="0" err="1">
                <a:solidFill>
                  <a:srgbClr val="FFFF00"/>
                </a:solidFill>
              </a:rPr>
              <a:t>nenek</a:t>
            </a:r>
            <a:r>
              <a:rPr lang="en-US" sz="4000" b="1" dirty="0">
                <a:solidFill>
                  <a:srgbClr val="FFFF00"/>
                </a:solidFill>
              </a:rPr>
              <a:t> </a:t>
            </a:r>
            <a:r>
              <a:rPr lang="en-US" sz="4000" b="1" dirty="0" err="1">
                <a:solidFill>
                  <a:srgbClr val="FFFF00"/>
                </a:solidFill>
              </a:rPr>
              <a:t>moyang</a:t>
            </a:r>
            <a:r>
              <a:rPr lang="en-US" sz="4000" b="1" dirty="0">
                <a:solidFill>
                  <a:srgbClr val="FFFF00"/>
                </a:solidFill>
              </a:rPr>
              <a:t> kita.</a:t>
            </a:r>
          </a:p>
        </p:txBody>
      </p:sp>
    </p:spTree>
    <p:extLst>
      <p:ext uri="{BB962C8B-B14F-4D97-AF65-F5344CB8AC3E}">
        <p14:creationId xmlns:p14="http://schemas.microsoft.com/office/powerpoint/2010/main" val="1461647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rgbClr val="FFC000"/>
                </a:solidFill>
              </a:rPr>
              <a:t>Apabila</a:t>
            </a:r>
            <a:r>
              <a:rPr lang="en-US" sz="4000" b="1" dirty="0" smtClean="0">
                <a:solidFill>
                  <a:srgbClr val="FFC000"/>
                </a:solidFill>
              </a:rPr>
              <a:t> kita </a:t>
            </a:r>
            <a:r>
              <a:rPr lang="en-US" sz="4000" b="1" dirty="0" err="1" smtClean="0">
                <a:solidFill>
                  <a:srgbClr val="FFC000"/>
                </a:solidFill>
              </a:rPr>
              <a:t>membaca</a:t>
            </a:r>
            <a:r>
              <a:rPr lang="en-US" sz="4000" b="1" dirty="0" smtClean="0">
                <a:solidFill>
                  <a:srgbClr val="FFC000"/>
                </a:solidFill>
              </a:rPr>
              <a:t> Alkitab, kita </a:t>
            </a:r>
            <a:r>
              <a:rPr lang="en-US" altLang="ko-KR" sz="4000" b="1" dirty="0" smtClean="0">
                <a:solidFill>
                  <a:srgbClr val="FFC000"/>
                </a:solidFill>
              </a:rPr>
              <a:t>akan</a:t>
            </a:r>
            <a:r>
              <a:rPr lang="en-US" sz="4000" b="1" dirty="0" smtClean="0">
                <a:solidFill>
                  <a:srgbClr val="FFC000"/>
                </a:solidFill>
              </a:rPr>
              <a:t> </a:t>
            </a:r>
            <a:r>
              <a:rPr lang="en-US" altLang="ko-KR" sz="4000" b="1" dirty="0" err="1" smtClean="0">
                <a:solidFill>
                  <a:srgbClr val="FFC000"/>
                </a:solidFill>
              </a:rPr>
              <a:t>menemukan</a:t>
            </a:r>
            <a:r>
              <a:rPr lang="en-US" altLang="ko-KR" sz="4000" b="1" dirty="0" smtClean="0">
                <a:solidFill>
                  <a:srgbClr val="FFC000"/>
                </a:solidFill>
              </a:rPr>
              <a:t> suatu </a:t>
            </a:r>
            <a:r>
              <a:rPr lang="en-US" altLang="ko-KR" sz="4000" b="1" dirty="0">
                <a:solidFill>
                  <a:srgbClr val="FFC000"/>
                </a:solidFill>
              </a:rPr>
              <a:t>pengalaman bahawa </a:t>
            </a:r>
            <a:r>
              <a:rPr lang="en-US" altLang="ko-KR" sz="4000" b="1" dirty="0" err="1">
                <a:solidFill>
                  <a:srgbClr val="FFC000"/>
                </a:solidFill>
              </a:rPr>
              <a:t>keadaan</a:t>
            </a:r>
            <a:r>
              <a:rPr lang="en-US" altLang="ko-KR" sz="4000" b="1" dirty="0">
                <a:solidFill>
                  <a:srgbClr val="FFC000"/>
                </a:solidFill>
              </a:rPr>
              <a:t> </a:t>
            </a:r>
            <a:r>
              <a:rPr lang="en-US" altLang="ko-KR" sz="4000" b="1" dirty="0" smtClean="0">
                <a:solidFill>
                  <a:srgbClr val="FFC000"/>
                </a:solidFill>
              </a:rPr>
              <a:t>dalam Alkitab </a:t>
            </a:r>
            <a:r>
              <a:rPr lang="en-US" altLang="ko-KR" sz="4000" b="1" dirty="0">
                <a:solidFill>
                  <a:srgbClr val="FFC000"/>
                </a:solidFill>
              </a:rPr>
              <a:t>ada hal-hal yang </a:t>
            </a:r>
            <a:r>
              <a:rPr lang="en-US" altLang="ko-KR" sz="4000" b="1" dirty="0" err="1">
                <a:solidFill>
                  <a:srgbClr val="FFC000"/>
                </a:solidFill>
              </a:rPr>
              <a:t>menghairankan</a:t>
            </a:r>
            <a:r>
              <a:rPr lang="en-US" altLang="ko-KR" sz="4000" b="1" dirty="0" smtClean="0">
                <a:solidFill>
                  <a:srgbClr val="FFC000"/>
                </a:solidFill>
              </a:rPr>
              <a:t>, </a:t>
            </a:r>
            <a:r>
              <a:rPr lang="en-US" altLang="ko-KR" sz="4000" b="1" dirty="0" err="1" smtClean="0">
                <a:solidFill>
                  <a:srgbClr val="FFC000"/>
                </a:solidFill>
              </a:rPr>
              <a:t>aneh</a:t>
            </a:r>
            <a:r>
              <a:rPr lang="en-US" altLang="ko-KR" sz="4000" b="1" dirty="0" smtClean="0">
                <a:solidFill>
                  <a:srgbClr val="FFC000"/>
                </a:solidFill>
              </a:rPr>
              <a:t> </a:t>
            </a:r>
            <a:r>
              <a:rPr lang="en-US" altLang="ko-KR" sz="4000" b="1" dirty="0">
                <a:solidFill>
                  <a:srgbClr val="FFC000"/>
                </a:solidFill>
              </a:rPr>
              <a:t>dan </a:t>
            </a:r>
            <a:r>
              <a:rPr lang="en-US" altLang="ko-KR" sz="4000" b="1" dirty="0" err="1">
                <a:solidFill>
                  <a:srgbClr val="FFC000"/>
                </a:solidFill>
              </a:rPr>
              <a:t>luar</a:t>
            </a:r>
            <a:r>
              <a:rPr lang="en-US" altLang="ko-KR" sz="4000" b="1" dirty="0">
                <a:solidFill>
                  <a:srgbClr val="FFC000"/>
                </a:solidFill>
              </a:rPr>
              <a:t> </a:t>
            </a:r>
            <a:r>
              <a:rPr lang="en-US" altLang="ko-KR" sz="4000" b="1" dirty="0" err="1">
                <a:solidFill>
                  <a:srgbClr val="FFC000"/>
                </a:solidFill>
              </a:rPr>
              <a:t>biasa</a:t>
            </a:r>
            <a:r>
              <a:rPr lang="en-US" altLang="ko-KR" sz="4000" b="1" dirty="0">
                <a:solidFill>
                  <a:srgbClr val="FFC000"/>
                </a:solidFill>
              </a:rPr>
              <a:t>.</a:t>
            </a:r>
            <a:endParaRPr lang="en-US" sz="4000" b="1" dirty="0">
              <a:solidFill>
                <a:srgbClr val="FFC000"/>
              </a:solidFill>
            </a:endParaRPr>
          </a:p>
        </p:txBody>
      </p:sp>
    </p:spTree>
    <p:extLst>
      <p:ext uri="{BB962C8B-B14F-4D97-AF65-F5344CB8AC3E}">
        <p14:creationId xmlns:p14="http://schemas.microsoft.com/office/powerpoint/2010/main" val="7522981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rgbClr val="FFC000"/>
                </a:solidFill>
              </a:rPr>
              <a:t>Jika kita </a:t>
            </a:r>
            <a:r>
              <a:rPr lang="en-US" sz="4000" b="1" dirty="0" err="1">
                <a:solidFill>
                  <a:srgbClr val="FFC000"/>
                </a:solidFill>
              </a:rPr>
              <a:t>mahu</a:t>
            </a:r>
            <a:r>
              <a:rPr lang="en-US" sz="4000" b="1" dirty="0">
                <a:solidFill>
                  <a:srgbClr val="FFC000"/>
                </a:solidFill>
              </a:rPr>
              <a:t> memahami </a:t>
            </a:r>
            <a:r>
              <a:rPr lang="en-US" sz="4000" b="1" dirty="0" err="1" smtClean="0">
                <a:solidFill>
                  <a:srgbClr val="FFC000"/>
                </a:solidFill>
              </a:rPr>
              <a:t>keadaan-keadaan</a:t>
            </a:r>
            <a:r>
              <a:rPr lang="en-US" sz="4000" b="1" dirty="0" smtClean="0">
                <a:solidFill>
                  <a:srgbClr val="FFC000"/>
                </a:solidFill>
              </a:rPr>
              <a:t> </a:t>
            </a:r>
            <a:r>
              <a:rPr lang="en-US" sz="4000" b="1" dirty="0">
                <a:solidFill>
                  <a:srgbClr val="FFC000"/>
                </a:solidFill>
              </a:rPr>
              <a:t>dalam  Alkitab, kita perlu </a:t>
            </a:r>
            <a:r>
              <a:rPr lang="en-US" sz="4000" b="1" dirty="0" err="1" smtClean="0">
                <a:solidFill>
                  <a:srgbClr val="FFC000"/>
                </a:solidFill>
              </a:rPr>
              <a:t>mengetahui</a:t>
            </a:r>
            <a:r>
              <a:rPr lang="en-US" sz="4000" b="1" dirty="0" smtClean="0">
                <a:solidFill>
                  <a:srgbClr val="FFC000"/>
                </a:solidFill>
              </a:rPr>
              <a:t> </a:t>
            </a:r>
            <a:r>
              <a:rPr lang="en-US" sz="4000" b="1" dirty="0" err="1" smtClean="0">
                <a:solidFill>
                  <a:srgbClr val="FFC000"/>
                </a:solidFill>
              </a:rPr>
              <a:t>perbezaan-perbezaan</a:t>
            </a:r>
            <a:r>
              <a:rPr lang="en-US" sz="4000" b="1" dirty="0" smtClean="0">
                <a:solidFill>
                  <a:srgbClr val="FFC000"/>
                </a:solidFill>
              </a:rPr>
              <a:t> pada  zaman, </a:t>
            </a:r>
            <a:r>
              <a:rPr lang="en-US" sz="4000" b="1" dirty="0" err="1">
                <a:solidFill>
                  <a:srgbClr val="FFC000"/>
                </a:solidFill>
              </a:rPr>
              <a:t>lingustik</a:t>
            </a:r>
            <a:r>
              <a:rPr lang="en-US" sz="4000" b="1" dirty="0">
                <a:solidFill>
                  <a:srgbClr val="FFC000"/>
                </a:solidFill>
              </a:rPr>
              <a:t>, budaya</a:t>
            </a:r>
            <a:r>
              <a:rPr lang="en-US" sz="4000" b="1" dirty="0" smtClean="0">
                <a:solidFill>
                  <a:srgbClr val="FFC000"/>
                </a:solidFill>
              </a:rPr>
              <a:t>, </a:t>
            </a:r>
            <a:r>
              <a:rPr lang="en-US" sz="4000" b="1" dirty="0" err="1">
                <a:solidFill>
                  <a:srgbClr val="FFC000"/>
                </a:solidFill>
              </a:rPr>
              <a:t>geografi</a:t>
            </a:r>
            <a:r>
              <a:rPr lang="en-US" sz="4000" b="1" dirty="0">
                <a:solidFill>
                  <a:srgbClr val="FFC000"/>
                </a:solidFill>
              </a:rPr>
              <a:t> dan </a:t>
            </a:r>
            <a:r>
              <a:rPr lang="en-US" sz="4000" b="1" dirty="0" err="1">
                <a:solidFill>
                  <a:srgbClr val="FFC000"/>
                </a:solidFill>
              </a:rPr>
              <a:t>sebaganya</a:t>
            </a:r>
            <a:r>
              <a:rPr lang="en-US" sz="4000" b="1" dirty="0">
                <a:solidFill>
                  <a:srgbClr val="FFC000"/>
                </a:solidFill>
              </a:rPr>
              <a:t>.</a:t>
            </a:r>
          </a:p>
        </p:txBody>
      </p:sp>
    </p:spTree>
    <p:extLst>
      <p:ext uri="{BB962C8B-B14F-4D97-AF65-F5344CB8AC3E}">
        <p14:creationId xmlns:p14="http://schemas.microsoft.com/office/powerpoint/2010/main" val="3259830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long busa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 y="0"/>
            <a:ext cx="9143998"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431788" y="4229100"/>
            <a:ext cx="8280920"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PEMANDANGAN </a:t>
            </a:r>
            <a:r>
              <a:rPr lang="en-US" sz="3600" dirty="0" err="1" smtClean="0"/>
              <a:t>Kitab</a:t>
            </a:r>
            <a:r>
              <a:rPr lang="en-US" sz="3600" dirty="0" smtClean="0"/>
              <a:t> </a:t>
            </a:r>
            <a:r>
              <a:rPr lang="en-US" sz="3600" dirty="0" err="1" smtClean="0"/>
              <a:t>Kisah</a:t>
            </a:r>
            <a:r>
              <a:rPr lang="en-US" sz="3600" dirty="0" smtClean="0"/>
              <a:t> Para </a:t>
            </a:r>
            <a:r>
              <a:rPr lang="en-US" sz="3600" dirty="0" err="1" smtClean="0"/>
              <a:t>Rasul</a:t>
            </a:r>
            <a:endParaRPr lang="en-US" sz="3600" dirty="0"/>
          </a:p>
        </p:txBody>
      </p:sp>
    </p:spTree>
    <p:extLst>
      <p:ext uri="{BB962C8B-B14F-4D97-AF65-F5344CB8AC3E}">
        <p14:creationId xmlns:p14="http://schemas.microsoft.com/office/powerpoint/2010/main" val="2693713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4247964" y="51470"/>
            <a:ext cx="144016" cy="5092030"/>
          </a:xfrm>
          <a:prstGeom prst="rect">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모서리가 둥근 직사각형 3"/>
          <p:cNvSpPr/>
          <p:nvPr/>
        </p:nvSpPr>
        <p:spPr>
          <a:xfrm>
            <a:off x="107504" y="1131590"/>
            <a:ext cx="3960440" cy="401191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002060"/>
                </a:solidFill>
              </a:rPr>
              <a:t>Orang </a:t>
            </a:r>
            <a:r>
              <a:rPr lang="en-US" sz="3600" b="1" dirty="0" err="1" smtClean="0">
                <a:solidFill>
                  <a:srgbClr val="002060"/>
                </a:solidFill>
              </a:rPr>
              <a:t>Yahudi</a:t>
            </a:r>
            <a:endParaRPr lang="en-US" sz="3600" b="1" dirty="0" smtClean="0">
              <a:solidFill>
                <a:srgbClr val="002060"/>
              </a:solidFill>
            </a:endParaRPr>
          </a:p>
          <a:p>
            <a:pPr algn="ctr"/>
            <a:r>
              <a:rPr lang="en-US" sz="3600" b="1" dirty="0" smtClean="0">
                <a:solidFill>
                  <a:srgbClr val="002060"/>
                </a:solidFill>
              </a:rPr>
              <a:t>Kaya / </a:t>
            </a:r>
            <a:r>
              <a:rPr lang="en-US" sz="3600" b="1" dirty="0" err="1" smtClean="0">
                <a:solidFill>
                  <a:srgbClr val="002060"/>
                </a:solidFill>
              </a:rPr>
              <a:t>Pemilik</a:t>
            </a:r>
            <a:endParaRPr lang="en-US" sz="3600" b="1" dirty="0" smtClean="0">
              <a:solidFill>
                <a:srgbClr val="002060"/>
              </a:solidFill>
            </a:endParaRPr>
          </a:p>
          <a:p>
            <a:pPr algn="ctr"/>
            <a:r>
              <a:rPr lang="en-US" sz="3600" b="1" dirty="0" err="1" smtClean="0">
                <a:solidFill>
                  <a:srgbClr val="002060"/>
                </a:solidFill>
              </a:rPr>
              <a:t>Pendidikan</a:t>
            </a:r>
            <a:r>
              <a:rPr lang="en-US" sz="3600" b="1" dirty="0" smtClean="0">
                <a:solidFill>
                  <a:srgbClr val="002060"/>
                </a:solidFill>
              </a:rPr>
              <a:t> Tinggi</a:t>
            </a:r>
          </a:p>
          <a:p>
            <a:pPr algn="ctr"/>
            <a:r>
              <a:rPr lang="en-US" sz="3600" b="1" dirty="0" smtClean="0">
                <a:solidFill>
                  <a:srgbClr val="002060"/>
                </a:solidFill>
              </a:rPr>
              <a:t>Orang Kudus</a:t>
            </a:r>
          </a:p>
          <a:p>
            <a:pPr algn="ctr"/>
            <a:r>
              <a:rPr lang="en-US" sz="3600" b="1" dirty="0" err="1" smtClean="0">
                <a:solidFill>
                  <a:srgbClr val="002060"/>
                </a:solidFill>
              </a:rPr>
              <a:t>Kesucian</a:t>
            </a:r>
            <a:endParaRPr lang="en-US" sz="3600" b="1" dirty="0" smtClean="0">
              <a:solidFill>
                <a:srgbClr val="002060"/>
              </a:solidFill>
            </a:endParaRPr>
          </a:p>
          <a:p>
            <a:pPr algn="ctr"/>
            <a:r>
              <a:rPr lang="en-US" sz="3600" b="1" dirty="0" err="1" smtClean="0">
                <a:solidFill>
                  <a:srgbClr val="002060"/>
                </a:solidFill>
              </a:rPr>
              <a:t>Lelaki</a:t>
            </a:r>
            <a:endParaRPr lang="en-US" sz="3600" b="1" dirty="0" smtClean="0">
              <a:solidFill>
                <a:srgbClr val="002060"/>
              </a:solidFill>
            </a:endParaRPr>
          </a:p>
          <a:p>
            <a:pPr algn="ctr"/>
            <a:r>
              <a:rPr lang="en-US" sz="3600" b="1" dirty="0" err="1" smtClean="0">
                <a:solidFill>
                  <a:srgbClr val="002060"/>
                </a:solidFill>
              </a:rPr>
              <a:t>Pangkat</a:t>
            </a:r>
            <a:r>
              <a:rPr lang="en-US" sz="3600" b="1" dirty="0" smtClean="0">
                <a:solidFill>
                  <a:srgbClr val="002060"/>
                </a:solidFill>
              </a:rPr>
              <a:t> Tinggi</a:t>
            </a:r>
            <a:endParaRPr lang="en-US" sz="3600" b="1" dirty="0">
              <a:solidFill>
                <a:srgbClr val="002060"/>
              </a:solidFill>
            </a:endParaRPr>
          </a:p>
        </p:txBody>
      </p:sp>
      <p:sp>
        <p:nvSpPr>
          <p:cNvPr id="5" name="모서리가 둥근 직사각형 4"/>
          <p:cNvSpPr/>
          <p:nvPr/>
        </p:nvSpPr>
        <p:spPr>
          <a:xfrm>
            <a:off x="4572000" y="1063229"/>
            <a:ext cx="4536504" cy="408027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Orang Bukan </a:t>
            </a:r>
            <a:r>
              <a:rPr lang="en-US" sz="3600" b="1" dirty="0" err="1" smtClean="0"/>
              <a:t>Yahudi</a:t>
            </a:r>
            <a:endParaRPr lang="en-US" sz="3600" b="1" dirty="0" smtClean="0"/>
          </a:p>
          <a:p>
            <a:pPr algn="ctr"/>
            <a:r>
              <a:rPr lang="en-US" sz="3600" b="1" dirty="0" err="1" smtClean="0"/>
              <a:t>Miskin</a:t>
            </a:r>
            <a:r>
              <a:rPr lang="en-US" sz="3600" b="1" dirty="0" smtClean="0"/>
              <a:t> / </a:t>
            </a:r>
            <a:r>
              <a:rPr lang="en-US" sz="3600" b="1" dirty="0" err="1" smtClean="0"/>
              <a:t>Hamba</a:t>
            </a:r>
            <a:endParaRPr lang="en-US" sz="3600" b="1" dirty="0" smtClean="0"/>
          </a:p>
          <a:p>
            <a:pPr algn="ctr"/>
            <a:r>
              <a:rPr lang="en-US" sz="3600" b="1" dirty="0" err="1" smtClean="0"/>
              <a:t>Pendidikan</a:t>
            </a:r>
            <a:r>
              <a:rPr lang="en-US" sz="3600" b="1" dirty="0" smtClean="0"/>
              <a:t> </a:t>
            </a:r>
            <a:r>
              <a:rPr lang="en-US" sz="3600" b="1" dirty="0" err="1"/>
              <a:t>R</a:t>
            </a:r>
            <a:r>
              <a:rPr lang="en-US" sz="3600" b="1" dirty="0" err="1" smtClean="0"/>
              <a:t>endah</a:t>
            </a:r>
            <a:endParaRPr lang="en-US" sz="3600" b="1" dirty="0" smtClean="0"/>
          </a:p>
          <a:p>
            <a:pPr algn="ctr"/>
            <a:r>
              <a:rPr lang="en-US" sz="3600" b="1" dirty="0" smtClean="0"/>
              <a:t>Orang </a:t>
            </a:r>
            <a:r>
              <a:rPr lang="en-US" sz="3600" b="1" dirty="0" err="1" smtClean="0"/>
              <a:t>berDosa</a:t>
            </a:r>
            <a:endParaRPr lang="en-US" sz="3600" b="1" dirty="0" smtClean="0"/>
          </a:p>
          <a:p>
            <a:pPr algn="ctr"/>
            <a:r>
              <a:rPr lang="en-US" sz="3600" b="1" dirty="0" err="1" smtClean="0"/>
              <a:t>Duniawi</a:t>
            </a:r>
            <a:endParaRPr lang="en-US" sz="3600" b="1" dirty="0" smtClean="0"/>
          </a:p>
          <a:p>
            <a:pPr algn="ctr"/>
            <a:r>
              <a:rPr lang="en-US" sz="3600" b="1" dirty="0" err="1" smtClean="0"/>
              <a:t>Perempuan</a:t>
            </a:r>
            <a:endParaRPr lang="en-US" sz="3600" b="1" dirty="0" smtClean="0"/>
          </a:p>
          <a:p>
            <a:pPr algn="ctr"/>
            <a:r>
              <a:rPr lang="en-US" sz="3600" b="1" dirty="0" err="1" smtClean="0"/>
              <a:t>Pangkat</a:t>
            </a:r>
            <a:r>
              <a:rPr lang="en-US" sz="3600" b="1" dirty="0" smtClean="0"/>
              <a:t> </a:t>
            </a:r>
            <a:r>
              <a:rPr lang="en-US" sz="3600" b="1" dirty="0" err="1" smtClean="0"/>
              <a:t>Rendah</a:t>
            </a:r>
            <a:endParaRPr lang="en-US" sz="3600" b="1" dirty="0"/>
          </a:p>
        </p:txBody>
      </p:sp>
      <p:sp>
        <p:nvSpPr>
          <p:cNvPr id="2" name="제목 1"/>
          <p:cNvSpPr>
            <a:spLocks noGrp="1"/>
          </p:cNvSpPr>
          <p:nvPr>
            <p:ph type="title"/>
          </p:nvPr>
        </p:nvSpPr>
        <p:spPr>
          <a:xfrm>
            <a:off x="205172" y="51470"/>
            <a:ext cx="8229600" cy="857250"/>
          </a:xfrm>
        </p:spPr>
        <p:txBody>
          <a:bodyPr/>
          <a:lstStyle/>
          <a:p>
            <a:r>
              <a:rPr lang="en-US" sz="4800" b="1" dirty="0" smtClean="0">
                <a:solidFill>
                  <a:srgbClr val="7030A0"/>
                </a:solidFill>
                <a:latin typeface="+mn-lt"/>
              </a:rPr>
              <a:t>Masyarakat Zaman Abad-1</a:t>
            </a:r>
            <a:endParaRPr lang="en-US" sz="4800" b="1" dirty="0">
              <a:solidFill>
                <a:srgbClr val="7030A0"/>
              </a:solidFill>
              <a:latin typeface="+mn-lt"/>
            </a:endParaRPr>
          </a:p>
        </p:txBody>
      </p:sp>
    </p:spTree>
    <p:extLst>
      <p:ext uri="{BB962C8B-B14F-4D97-AF65-F5344CB8AC3E}">
        <p14:creationId xmlns:p14="http://schemas.microsoft.com/office/powerpoint/2010/main" val="2519311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6" name="제목 1"/>
          <p:cNvSpPr txBox="1">
            <a:spLocks/>
          </p:cNvSpPr>
          <p:nvPr/>
        </p:nvSpPr>
        <p:spPr>
          <a:xfrm>
            <a:off x="1510277" y="-48019"/>
            <a:ext cx="6172200" cy="594122"/>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FAKTA-FAKTA &amp; TEOLOGI</a:t>
            </a:r>
            <a:endParaRPr kumimoji="0" lang="bg-BG"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SEJARAH GEREJA</a:t>
            </a:r>
            <a:endParaRPr kumimoji="0" lang="bg-BG"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KEKEKALAN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*SINOPTIK:</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“MELIHAT BESAMA”</a:t>
            </a:r>
          </a:p>
        </p:txBody>
      </p:sp>
    </p:spTree>
    <p:extLst>
      <p:ext uri="{BB962C8B-B14F-4D97-AF65-F5344CB8AC3E}">
        <p14:creationId xmlns:p14="http://schemas.microsoft.com/office/powerpoint/2010/main" val="3539627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3014" name="Text Box 7"/>
          <p:cNvSpPr txBox="1">
            <a:spLocks noChangeArrowheads="1"/>
          </p:cNvSpPr>
          <p:nvPr/>
        </p:nvSpPr>
        <p:spPr bwMode="auto">
          <a:xfrm>
            <a:off x="2483768" y="271541"/>
            <a:ext cx="424847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3037" name="Picture 5"/>
          <p:cNvPicPr>
            <a:picLocks noChangeAspect="1" noChangeArrowheads="1"/>
          </p:cNvPicPr>
          <p:nvPr/>
        </p:nvPicPr>
        <p:blipFill>
          <a:blip r:embed="rId3">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Calibri"/>
                <a:ea typeface="+mn-ea"/>
                <a:cs typeface="+mn-cs"/>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KELAHIRAN YESUS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PERMULAAN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YESUS DIBAPTIS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NAIK KE SYURGA</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ROH KUDUS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30T.M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40T.M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50T.M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60T.M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70T.M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80T.M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90T.M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067339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0000"/>
                </a:solidFill>
              </a:rPr>
              <a:t>PENTAKOSTA</a:t>
            </a:r>
            <a:r>
              <a:rPr lang="en-US" sz="4000" b="1" dirty="0" smtClean="0">
                <a:solidFill>
                  <a:srgbClr val="FFFF00"/>
                </a:solidFill>
              </a:rPr>
              <a:t/>
            </a:r>
            <a:br>
              <a:rPr lang="en-US" sz="4000" b="1" dirty="0" smtClean="0">
                <a:solidFill>
                  <a:srgbClr val="FFFF00"/>
                </a:solidFill>
              </a:rPr>
            </a:br>
            <a:r>
              <a:rPr lang="en-US" sz="4000" b="1" dirty="0" err="1" smtClean="0">
                <a:solidFill>
                  <a:srgbClr val="FFFF00"/>
                </a:solidFill>
              </a:rPr>
              <a:t>Pencurahan</a:t>
            </a:r>
            <a:r>
              <a:rPr lang="en-US" sz="4000" b="1" dirty="0" smtClean="0">
                <a:solidFill>
                  <a:srgbClr val="FFFF00"/>
                </a:solidFill>
              </a:rPr>
              <a:t> Roh Kudus terjadi pada </a:t>
            </a:r>
            <a:r>
              <a:rPr lang="en-US" sz="4000" b="1" dirty="0" err="1" smtClean="0">
                <a:solidFill>
                  <a:srgbClr val="FFFF00"/>
                </a:solidFill>
              </a:rPr>
              <a:t>hari</a:t>
            </a:r>
            <a:r>
              <a:rPr lang="en-US" sz="4000" b="1" dirty="0" smtClean="0">
                <a:solidFill>
                  <a:srgbClr val="FFFF00"/>
                </a:solidFill>
              </a:rPr>
              <a:t> </a:t>
            </a:r>
            <a:r>
              <a:rPr lang="en-US" sz="4000" b="1" dirty="0" err="1" smtClean="0">
                <a:solidFill>
                  <a:srgbClr val="FFFF00"/>
                </a:solidFill>
              </a:rPr>
              <a:t>Pentakosta</a:t>
            </a:r>
            <a:r>
              <a:rPr lang="en-US" sz="4000" b="1" dirty="0" smtClean="0">
                <a:solidFill>
                  <a:srgbClr val="FFFF00"/>
                </a:solidFill>
              </a:rPr>
              <a:t>.</a:t>
            </a:r>
            <a:br>
              <a:rPr lang="en-US" sz="4000" b="1" dirty="0" smtClean="0">
                <a:solidFill>
                  <a:srgbClr val="FFFF00"/>
                </a:solidFill>
              </a:rPr>
            </a:br>
            <a:r>
              <a:rPr lang="en-US" altLang="ko-KR" sz="4000" b="1" dirty="0" err="1" smtClean="0">
                <a:solidFill>
                  <a:srgbClr val="FFFF00"/>
                </a:solidFill>
              </a:rPr>
              <a:t>Apabilah</a:t>
            </a:r>
            <a:r>
              <a:rPr lang="en-US" altLang="ko-KR" sz="4000" b="1" dirty="0" smtClean="0">
                <a:solidFill>
                  <a:srgbClr val="FFFF00"/>
                </a:solidFill>
              </a:rPr>
              <a:t> Roh Kudus </a:t>
            </a:r>
            <a:r>
              <a:rPr lang="en-US" altLang="ko-KR" sz="4000" b="1" dirty="0" err="1" smtClean="0">
                <a:solidFill>
                  <a:srgbClr val="FFFF00"/>
                </a:solidFill>
              </a:rPr>
              <a:t>difahami</a:t>
            </a:r>
            <a:r>
              <a:rPr lang="en-US" altLang="ko-KR" sz="4000" b="1" dirty="0" smtClean="0">
                <a:solidFill>
                  <a:srgbClr val="FFFF00"/>
                </a:solidFill>
              </a:rPr>
              <a:t> dengan baik, gereja </a:t>
            </a:r>
            <a:r>
              <a:rPr lang="en-US" altLang="ko-KR" sz="4000" b="1" dirty="0" err="1" smtClean="0">
                <a:solidFill>
                  <a:srgbClr val="FFFF00"/>
                </a:solidFill>
              </a:rPr>
              <a:t>mengelakkan</a:t>
            </a:r>
            <a:r>
              <a:rPr lang="en-US" altLang="ko-KR" sz="4000" b="1" dirty="0" smtClean="0">
                <a:solidFill>
                  <a:srgbClr val="FFFF00"/>
                </a:solidFill>
              </a:rPr>
              <a:t> diri </a:t>
            </a:r>
            <a:r>
              <a:rPr lang="en-US" altLang="ko-KR" sz="4000" b="1" dirty="0" err="1" smtClean="0">
                <a:solidFill>
                  <a:srgbClr val="FFFF00"/>
                </a:solidFill>
              </a:rPr>
              <a:t>sekularisme</a:t>
            </a:r>
            <a:r>
              <a:rPr lang="en-US" altLang="ko-KR" sz="4000" b="1" dirty="0" smtClean="0">
                <a:solidFill>
                  <a:srgbClr val="FFFF00"/>
                </a:solidFill>
              </a:rPr>
              <a:t> (</a:t>
            </a:r>
            <a:r>
              <a:rPr lang="en-US" altLang="ko-KR" sz="4000" b="1" dirty="0" err="1" smtClean="0">
                <a:solidFill>
                  <a:srgbClr val="FFFF00"/>
                </a:solidFill>
              </a:rPr>
              <a:t>sekularisasi</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Daya hidup Gereja </a:t>
            </a:r>
            <a:r>
              <a:rPr lang="en-US" altLang="ko-KR" sz="4000" b="1" dirty="0" err="1" smtClean="0">
                <a:solidFill>
                  <a:srgbClr val="FFFF00"/>
                </a:solidFill>
              </a:rPr>
              <a:t>berhubungan</a:t>
            </a:r>
            <a:r>
              <a:rPr lang="en-US" altLang="ko-KR" sz="4000" b="1" dirty="0" smtClean="0">
                <a:solidFill>
                  <a:srgbClr val="FFFF00"/>
                </a:solidFill>
              </a:rPr>
              <a:t> dengan pengertian terhadap Roh Kudus. </a:t>
            </a:r>
            <a:endParaRPr lang="en-US" sz="4000" b="1" dirty="0">
              <a:solidFill>
                <a:srgbClr val="FFFF00"/>
              </a:solidFill>
            </a:endParaRPr>
          </a:p>
        </p:txBody>
      </p:sp>
    </p:spTree>
    <p:extLst>
      <p:ext uri="{BB962C8B-B14F-4D97-AF65-F5344CB8AC3E}">
        <p14:creationId xmlns:p14="http://schemas.microsoft.com/office/powerpoint/2010/main" val="2896691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Roh Kudus </a:t>
            </a:r>
            <a:r>
              <a:rPr lang="en-US" altLang="ko-KR" sz="4000" b="1" dirty="0" err="1" smtClean="0">
                <a:solidFill>
                  <a:srgbClr val="FFFF00"/>
                </a:solidFill>
              </a:rPr>
              <a:t>berdiam</a:t>
            </a:r>
            <a:r>
              <a:rPr lang="en-US" altLang="ko-KR" sz="4000" b="1" dirty="0" smtClean="0">
                <a:solidFill>
                  <a:srgbClr val="FFFF00"/>
                </a:solidFill>
              </a:rPr>
              <a:t> di dalam Gereja dan </a:t>
            </a:r>
            <a:r>
              <a:rPr lang="en-US" altLang="ko-KR" sz="4000" b="1" dirty="0" err="1" smtClean="0">
                <a:solidFill>
                  <a:srgbClr val="FFFF00"/>
                </a:solidFill>
              </a:rPr>
              <a:t>jemaah</a:t>
            </a:r>
            <a:r>
              <a:rPr lang="en-US" altLang="ko-KR" sz="4000" b="1" dirty="0" smtClean="0">
                <a:solidFill>
                  <a:srgbClr val="FFFF00"/>
                </a:solidFill>
              </a:rPr>
              <a:t> individu dan Dia bekerja di dalam mereka.</a:t>
            </a:r>
            <a:br>
              <a:rPr lang="en-US" altLang="ko-KR" sz="4000" b="1" dirty="0" smtClean="0">
                <a:solidFill>
                  <a:srgbClr val="FFFF00"/>
                </a:solidFill>
              </a:rPr>
            </a:br>
            <a:r>
              <a:rPr lang="en-US" altLang="ko-KR" sz="4000" b="1" dirty="0" smtClean="0">
                <a:solidFill>
                  <a:srgbClr val="FFFF00"/>
                </a:solidFill>
              </a:rPr>
              <a:t>Gereja </a:t>
            </a:r>
            <a:r>
              <a:rPr lang="en-US" altLang="ko-KR" sz="4000" b="1" dirty="0">
                <a:solidFill>
                  <a:srgbClr val="FFFF00"/>
                </a:solidFill>
              </a:rPr>
              <a:t>tidak </a:t>
            </a:r>
            <a:r>
              <a:rPr lang="en-US" altLang="ko-KR" sz="4000" b="1" dirty="0" err="1" smtClean="0">
                <a:solidFill>
                  <a:srgbClr val="FFFF00"/>
                </a:solidFill>
              </a:rPr>
              <a:t>mengamalkan</a:t>
            </a:r>
            <a:r>
              <a:rPr lang="en-US" altLang="ko-KR" sz="4000" b="1" dirty="0" smtClean="0">
                <a:solidFill>
                  <a:srgbClr val="FFFF00"/>
                </a:solidFill>
              </a:rPr>
              <a:t> </a:t>
            </a:r>
            <a:r>
              <a:rPr lang="en-US" altLang="ko-KR" sz="4000" b="1" dirty="0" err="1" smtClean="0">
                <a:solidFill>
                  <a:srgbClr val="FFFF00"/>
                </a:solidFill>
              </a:rPr>
              <a:t>peranannya</a:t>
            </a:r>
            <a:r>
              <a:rPr lang="en-US" altLang="ko-KR" sz="4000" b="1" dirty="0" smtClean="0">
                <a:solidFill>
                  <a:srgbClr val="FFFF00"/>
                </a:solidFill>
              </a:rPr>
              <a:t> dengan baik </a:t>
            </a:r>
            <a:r>
              <a:rPr lang="en-US" altLang="ko-KR" sz="4000" b="1" dirty="0" err="1" smtClean="0">
                <a:solidFill>
                  <a:srgbClr val="FFFF00"/>
                </a:solidFill>
              </a:rPr>
              <a:t>jika</a:t>
            </a:r>
            <a:r>
              <a:rPr lang="en-US" altLang="ko-KR" sz="4000" b="1" dirty="0" smtClean="0">
                <a:solidFill>
                  <a:srgbClr val="FFFF00"/>
                </a:solidFill>
              </a:rPr>
              <a:t> mereka </a:t>
            </a:r>
            <a:r>
              <a:rPr lang="en-US" altLang="ko-KR" sz="4000" b="1" dirty="0" err="1" smtClean="0">
                <a:solidFill>
                  <a:srgbClr val="FFFF00"/>
                </a:solidFill>
              </a:rPr>
              <a:t>mengabaikan</a:t>
            </a:r>
            <a:r>
              <a:rPr lang="en-US" altLang="ko-KR" sz="4000" b="1" dirty="0" smtClean="0">
                <a:solidFill>
                  <a:srgbClr val="FFFF00"/>
                </a:solidFill>
              </a:rPr>
              <a:t> </a:t>
            </a:r>
            <a:r>
              <a:rPr lang="en-US" altLang="ko-KR" sz="4000" b="1" dirty="0" err="1" smtClean="0">
                <a:solidFill>
                  <a:srgbClr val="FFFF00"/>
                </a:solidFill>
              </a:rPr>
              <a:t>pimpinan</a:t>
            </a:r>
            <a:r>
              <a:rPr lang="en-US" altLang="ko-KR" sz="4000" b="1" dirty="0" smtClean="0">
                <a:solidFill>
                  <a:srgbClr val="FFFF00"/>
                </a:solidFill>
              </a:rPr>
              <a:t> Roh Kudus.</a:t>
            </a:r>
            <a:br>
              <a:rPr lang="en-US" altLang="ko-KR" sz="4000" b="1" dirty="0" smtClean="0">
                <a:solidFill>
                  <a:srgbClr val="FFFF00"/>
                </a:solidFill>
              </a:rPr>
            </a:br>
            <a:r>
              <a:rPr lang="en-US" altLang="ko-KR" sz="4000" b="1" dirty="0" err="1" smtClean="0">
                <a:solidFill>
                  <a:srgbClr val="FFFF00"/>
                </a:solidFill>
              </a:rPr>
              <a:t>Definisi</a:t>
            </a:r>
            <a:r>
              <a:rPr lang="en-US" altLang="ko-KR" sz="4000" b="1" dirty="0" smtClean="0">
                <a:solidFill>
                  <a:srgbClr val="FFFF00"/>
                </a:solidFill>
              </a:rPr>
              <a:t> tentang hal itu dapat </a:t>
            </a:r>
            <a:r>
              <a:rPr lang="en-US" altLang="ko-KR" sz="4000" b="1" dirty="0" err="1" smtClean="0">
                <a:solidFill>
                  <a:srgbClr val="FFFF00"/>
                </a:solidFill>
              </a:rPr>
              <a:t>diketahui</a:t>
            </a:r>
            <a:r>
              <a:rPr lang="en-US" altLang="ko-KR" sz="4000" b="1" dirty="0" smtClean="0">
                <a:solidFill>
                  <a:srgbClr val="FFFF00"/>
                </a:solidFill>
              </a:rPr>
              <a:t> melalui </a:t>
            </a:r>
            <a:r>
              <a:rPr lang="en-US" altLang="ko-KR" sz="4000" b="1" dirty="0" err="1" smtClean="0">
                <a:solidFill>
                  <a:srgbClr val="FFFF00"/>
                </a:solidFill>
              </a:rPr>
              <a:t>nasihat</a:t>
            </a:r>
            <a:r>
              <a:rPr lang="en-US" altLang="ko-KR" sz="4000" b="1" dirty="0" smtClean="0">
                <a:solidFill>
                  <a:srgbClr val="FFFF00"/>
                </a:solidFill>
              </a:rPr>
              <a:t> dari sejarah-</a:t>
            </a:r>
            <a:r>
              <a:rPr lang="en-US" altLang="ko-KR" sz="4000" b="1" dirty="0" err="1" smtClean="0">
                <a:solidFill>
                  <a:srgbClr val="FFFF00"/>
                </a:solidFill>
              </a:rPr>
              <a:t>sejarahnya</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1903959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Menurut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a:t>
            </a:r>
            <a:r>
              <a:rPr lang="en-US" altLang="ko-KR" sz="4000" b="1" dirty="0" err="1" smtClean="0">
                <a:solidFill>
                  <a:srgbClr val="FFFF00"/>
                </a:solidFill>
              </a:rPr>
              <a:t>Fasal</a:t>
            </a:r>
            <a:r>
              <a:rPr lang="en-US" altLang="ko-KR" sz="4000" b="1" dirty="0" smtClean="0">
                <a:solidFill>
                  <a:srgbClr val="FFFF00"/>
                </a:solidFill>
              </a:rPr>
              <a:t> 2, murid-murid Yesus </a:t>
            </a:r>
            <a:r>
              <a:rPr lang="en-US" altLang="ko-KR" sz="4000" b="1" dirty="0" err="1" smtClean="0">
                <a:solidFill>
                  <a:srgbClr val="FFFF00"/>
                </a:solidFill>
              </a:rPr>
              <a:t>dipenuhi</a:t>
            </a:r>
            <a:r>
              <a:rPr lang="en-US" altLang="ko-KR" sz="4000" b="1" dirty="0" smtClean="0">
                <a:solidFill>
                  <a:srgbClr val="FFFF00"/>
                </a:solidFill>
              </a:rPr>
              <a:t> dengan Roh Kudus, dan Roh Kudus </a:t>
            </a:r>
            <a:r>
              <a:rPr lang="en-US" altLang="ko-KR" sz="4000" b="1" dirty="0" err="1" smtClean="0">
                <a:solidFill>
                  <a:srgbClr val="FFFF00"/>
                </a:solidFill>
              </a:rPr>
              <a:t>berdiam</a:t>
            </a:r>
            <a:r>
              <a:rPr lang="en-US" altLang="ko-KR" sz="4000" b="1" dirty="0" smtClean="0">
                <a:solidFill>
                  <a:srgbClr val="FFFF00"/>
                </a:solidFill>
              </a:rPr>
              <a:t> di dalam mereka. </a:t>
            </a:r>
            <a:br>
              <a:rPr lang="en-US" altLang="ko-KR" sz="4000" b="1" dirty="0" smtClean="0">
                <a:solidFill>
                  <a:srgbClr val="FFFF00"/>
                </a:solidFill>
              </a:rPr>
            </a:br>
            <a:r>
              <a:rPr lang="en-US" altLang="ko-KR" sz="4000" b="1" dirty="0" err="1" smtClean="0">
                <a:solidFill>
                  <a:srgbClr val="FFFF00"/>
                </a:solidFill>
              </a:rPr>
              <a:t>Pekerjaan</a:t>
            </a:r>
            <a:r>
              <a:rPr lang="en-US" altLang="ko-KR" sz="4000" b="1" dirty="0" smtClean="0">
                <a:solidFill>
                  <a:srgbClr val="FFFF00"/>
                </a:solidFill>
              </a:rPr>
              <a:t> Roh Kudus di dalam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a:t>
            </a:r>
            <a:r>
              <a:rPr lang="en-US" altLang="ko-KR" sz="4000" b="1" dirty="0" err="1" smtClean="0">
                <a:solidFill>
                  <a:srgbClr val="FFFF00"/>
                </a:solidFill>
              </a:rPr>
              <a:t>diklasfikasikan</a:t>
            </a:r>
            <a:r>
              <a:rPr lang="en-US" altLang="ko-KR" sz="4000" b="1" dirty="0" smtClean="0">
                <a:solidFill>
                  <a:srgbClr val="FFFF00"/>
                </a:solidFill>
              </a:rPr>
              <a:t> kepada 3 </a:t>
            </a:r>
            <a:r>
              <a:rPr lang="en-US" altLang="ko-KR" sz="4000" b="1" dirty="0" err="1" smtClean="0">
                <a:solidFill>
                  <a:srgbClr val="FFFF00"/>
                </a:solidFill>
              </a:rPr>
              <a:t>jenis</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7465244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chemeClr val="bg1"/>
                </a:solidFill>
              </a:rPr>
              <a:t>B</a:t>
            </a:r>
            <a:r>
              <a:rPr lang="en-US" altLang="ko-KR" sz="4000" b="1" dirty="0" err="1" smtClean="0">
                <a:solidFill>
                  <a:schemeClr val="bg1"/>
                </a:solidFill>
              </a:rPr>
              <a:t>aptisan</a:t>
            </a:r>
            <a:r>
              <a:rPr lang="en-US" altLang="ko-KR" sz="4000" b="1" dirty="0" smtClean="0">
                <a:solidFill>
                  <a:schemeClr val="bg1"/>
                </a:solidFill>
              </a:rPr>
              <a:t> </a:t>
            </a:r>
            <a:r>
              <a:rPr lang="en-US" altLang="ko-KR" sz="4000" b="1" dirty="0">
                <a:solidFill>
                  <a:schemeClr val="bg1"/>
                </a:solidFill>
              </a:rPr>
              <a:t>Roh Kudus: </a:t>
            </a:r>
            <a:r>
              <a:rPr lang="en-US" altLang="ko-KR" sz="4000" b="1" dirty="0" smtClean="0">
                <a:solidFill>
                  <a:srgbClr val="FFFF00"/>
                </a:solidFill>
              </a:rPr>
              <a:t>memiliki </a:t>
            </a:r>
            <a:r>
              <a:rPr lang="en-US" altLang="ko-KR" sz="4000" b="1" dirty="0">
                <a:solidFill>
                  <a:srgbClr val="FFFF00"/>
                </a:solidFill>
              </a:rPr>
              <a:t>dua pengertian: </a:t>
            </a:r>
            <a:r>
              <a:rPr lang="en-US" altLang="ko-KR" sz="4000" b="1" dirty="0" smtClean="0">
                <a:solidFill>
                  <a:srgbClr val="FFFF00"/>
                </a:solidFill>
              </a:rPr>
              <a:t>1) </a:t>
            </a:r>
            <a:r>
              <a:rPr lang="en-US" altLang="ko-KR" sz="4000" b="1" dirty="0">
                <a:solidFill>
                  <a:srgbClr val="FFFF00"/>
                </a:solidFill>
              </a:rPr>
              <a:t>seseorang </a:t>
            </a:r>
            <a:r>
              <a:rPr lang="en-US" altLang="ko-KR" sz="4000" b="1" dirty="0" err="1">
                <a:solidFill>
                  <a:srgbClr val="FFFF00"/>
                </a:solidFill>
              </a:rPr>
              <a:t>dibaptis</a:t>
            </a:r>
            <a:r>
              <a:rPr lang="en-US" altLang="ko-KR" sz="4000" b="1" dirty="0">
                <a:solidFill>
                  <a:srgbClr val="FFFF00"/>
                </a:solidFill>
              </a:rPr>
              <a:t> oleh Roh Kudus ke dalam </a:t>
            </a:r>
            <a:r>
              <a:rPr lang="en-US" altLang="ko-KR" sz="4000" b="1" dirty="0" err="1">
                <a:solidFill>
                  <a:srgbClr val="FFFF00"/>
                </a:solidFill>
              </a:rPr>
              <a:t>tubuh</a:t>
            </a:r>
            <a:r>
              <a:rPr lang="en-US" altLang="ko-KR" sz="4000" b="1" dirty="0">
                <a:solidFill>
                  <a:srgbClr val="FFFF00"/>
                </a:solidFill>
              </a:rPr>
              <a:t> Kristus sehingga menjadi </a:t>
            </a:r>
            <a:r>
              <a:rPr lang="en-US" altLang="ko-KR" sz="4000" b="1" dirty="0" err="1">
                <a:solidFill>
                  <a:srgbClr val="FFFF00"/>
                </a:solidFill>
              </a:rPr>
              <a:t>bagian</a:t>
            </a:r>
            <a:r>
              <a:rPr lang="en-US" altLang="ko-KR" sz="4000" b="1" dirty="0">
                <a:solidFill>
                  <a:srgbClr val="FFFF00"/>
                </a:solidFill>
              </a:rPr>
              <a:t> dari </a:t>
            </a:r>
            <a:r>
              <a:rPr lang="en-US" altLang="ko-KR" sz="4000" b="1" dirty="0" err="1">
                <a:solidFill>
                  <a:srgbClr val="FFFF00"/>
                </a:solidFill>
              </a:rPr>
              <a:t>tubuh</a:t>
            </a:r>
            <a:r>
              <a:rPr lang="en-US" altLang="ko-KR" sz="4000" b="1" dirty="0">
                <a:solidFill>
                  <a:srgbClr val="FFFF00"/>
                </a:solidFill>
              </a:rPr>
              <a:t> Kristus (1 Kor. 12:12-13); </a:t>
            </a:r>
            <a:r>
              <a:rPr lang="en-US" altLang="ko-KR" sz="4000" b="1" dirty="0" smtClean="0">
                <a:solidFill>
                  <a:srgbClr val="FFFF00"/>
                </a:solidFill>
              </a:rPr>
              <a:t>2) </a:t>
            </a:r>
            <a:r>
              <a:rPr lang="en-US" altLang="ko-KR" sz="4000" b="1" dirty="0" err="1">
                <a:solidFill>
                  <a:srgbClr val="FFFF00"/>
                </a:solidFill>
              </a:rPr>
              <a:t>sesorang</a:t>
            </a:r>
            <a:r>
              <a:rPr lang="en-US" altLang="ko-KR" sz="4000" b="1" dirty="0">
                <a:solidFill>
                  <a:srgbClr val="FFFF00"/>
                </a:solidFill>
              </a:rPr>
              <a:t> </a:t>
            </a:r>
            <a:r>
              <a:rPr lang="en-US" altLang="ko-KR" sz="4000" b="1" dirty="0" err="1">
                <a:solidFill>
                  <a:srgbClr val="FFFF00"/>
                </a:solidFill>
              </a:rPr>
              <a:t>dibaptis</a:t>
            </a:r>
            <a:r>
              <a:rPr lang="en-US" altLang="ko-KR" sz="4000" b="1" dirty="0">
                <a:solidFill>
                  <a:srgbClr val="FFFF00"/>
                </a:solidFill>
              </a:rPr>
              <a:t> oleh Tuhan Yesus ke dalam Roh Kudus sehingga ia berada dalam </a:t>
            </a:r>
            <a:r>
              <a:rPr lang="en-US" altLang="ko-KR" sz="4000" b="1" dirty="0" err="1">
                <a:solidFill>
                  <a:srgbClr val="FFFF00"/>
                </a:solidFill>
              </a:rPr>
              <a:t>penguasaan</a:t>
            </a:r>
            <a:r>
              <a:rPr lang="en-US" altLang="ko-KR" sz="4000" b="1" dirty="0">
                <a:solidFill>
                  <a:srgbClr val="FFFF00"/>
                </a:solidFill>
              </a:rPr>
              <a:t> Roh Kudus (</a:t>
            </a:r>
            <a:r>
              <a:rPr lang="en-US" altLang="ko-KR" sz="4000" b="1" dirty="0" err="1">
                <a:solidFill>
                  <a:srgbClr val="FFFF00"/>
                </a:solidFill>
              </a:rPr>
              <a:t>Mrk</a:t>
            </a:r>
            <a:r>
              <a:rPr lang="en-US" altLang="ko-KR" sz="4000" b="1" dirty="0">
                <a:solidFill>
                  <a:srgbClr val="FFFF00"/>
                </a:solidFill>
              </a:rPr>
              <a:t> 1:8</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1181452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Baptisan</a:t>
            </a:r>
            <a:r>
              <a:rPr lang="en-US" altLang="ko-KR" sz="4000" b="1" dirty="0" smtClean="0">
                <a:solidFill>
                  <a:srgbClr val="FFFF00"/>
                </a:solidFill>
              </a:rPr>
              <a:t> sama seperti sebuah </a:t>
            </a:r>
            <a:r>
              <a:rPr lang="en-US" altLang="ko-KR" sz="4000" b="1" dirty="0" err="1" smtClean="0">
                <a:solidFill>
                  <a:srgbClr val="FFFF00"/>
                </a:solidFill>
              </a:rPr>
              <a:t>sempadan</a:t>
            </a:r>
            <a:r>
              <a:rPr lang="en-US" altLang="ko-KR" sz="4000" b="1" dirty="0" smtClean="0">
                <a:solidFill>
                  <a:srgbClr val="FFFF00"/>
                </a:solidFill>
              </a:rPr>
              <a:t>. </a:t>
            </a:r>
            <a:br>
              <a:rPr lang="en-US" altLang="ko-KR" sz="4000" b="1" dirty="0" smtClean="0">
                <a:solidFill>
                  <a:srgbClr val="FFFF00"/>
                </a:solidFill>
              </a:rPr>
            </a:br>
            <a:r>
              <a:rPr lang="en-US" altLang="ko-KR" sz="4000" b="1" dirty="0" err="1" smtClean="0">
                <a:solidFill>
                  <a:srgbClr val="FFFF00"/>
                </a:solidFill>
              </a:rPr>
              <a:t>Dibaptis</a:t>
            </a:r>
            <a:r>
              <a:rPr lang="en-US" altLang="ko-KR" sz="4000" b="1" dirty="0" smtClean="0">
                <a:solidFill>
                  <a:srgbClr val="FFFF00"/>
                </a:solidFill>
              </a:rPr>
              <a:t> dengan Roh Kudus bererti orang itu menjadi </a:t>
            </a:r>
            <a:r>
              <a:rPr lang="en-US" altLang="ko-KR" sz="4000" b="1" dirty="0" err="1" smtClean="0">
                <a:solidFill>
                  <a:srgbClr val="FFFF00"/>
                </a:solidFill>
              </a:rPr>
              <a:t>komuniti</a:t>
            </a:r>
            <a:r>
              <a:rPr lang="en-US" altLang="ko-KR" sz="4000" b="1" dirty="0" smtClean="0">
                <a:solidFill>
                  <a:srgbClr val="FFFF00"/>
                </a:solidFill>
              </a:rPr>
              <a:t> Allah secara </a:t>
            </a:r>
            <a:r>
              <a:rPr lang="en-US" altLang="ko-KR" sz="4000" b="1" dirty="0" err="1" smtClean="0">
                <a:solidFill>
                  <a:srgbClr val="FFFF00"/>
                </a:solidFill>
              </a:rPr>
              <a:t>rasmi</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Fasal</a:t>
            </a:r>
            <a:r>
              <a:rPr lang="en-US" altLang="ko-KR" sz="4000" b="1" dirty="0" smtClean="0">
                <a:solidFill>
                  <a:srgbClr val="FFFF00"/>
                </a:solidFill>
              </a:rPr>
              <a:t> 8, </a:t>
            </a:r>
            <a:r>
              <a:rPr lang="en-US" altLang="ko-KR" sz="4000" b="1" dirty="0" err="1" smtClean="0">
                <a:solidFill>
                  <a:srgbClr val="FFFF00"/>
                </a:solidFill>
              </a:rPr>
              <a:t>Fasal</a:t>
            </a:r>
            <a:r>
              <a:rPr lang="en-US" altLang="ko-KR" sz="4000" b="1" dirty="0" smtClean="0">
                <a:solidFill>
                  <a:srgbClr val="FFFF00"/>
                </a:solidFill>
              </a:rPr>
              <a:t> 10, </a:t>
            </a:r>
            <a:r>
              <a:rPr lang="en-US" altLang="ko-KR" sz="4000" b="1" dirty="0" err="1" smtClean="0">
                <a:solidFill>
                  <a:srgbClr val="FFFF00"/>
                </a:solidFill>
              </a:rPr>
              <a:t>Fasal</a:t>
            </a:r>
            <a:r>
              <a:rPr lang="en-US" altLang="ko-KR" sz="4000" b="1" dirty="0" smtClean="0">
                <a:solidFill>
                  <a:srgbClr val="FFFF00"/>
                </a:solidFill>
              </a:rPr>
              <a:t> 19</a:t>
            </a:r>
            <a:br>
              <a:rPr lang="en-US" altLang="ko-KR" sz="4000" b="1" dirty="0" smtClean="0">
                <a:solidFill>
                  <a:srgbClr val="FFFF00"/>
                </a:solidFill>
              </a:rPr>
            </a:br>
            <a:r>
              <a:rPr lang="en-US" altLang="ko-KR" sz="4000" b="1" dirty="0" err="1" smtClean="0">
                <a:solidFill>
                  <a:srgbClr val="FFFF00"/>
                </a:solidFill>
              </a:rPr>
              <a:t>Rujuk</a:t>
            </a:r>
            <a:r>
              <a:rPr lang="en-US" altLang="ko-KR" sz="4000" b="1" dirty="0" smtClean="0">
                <a:solidFill>
                  <a:srgbClr val="FFFF00"/>
                </a:solidFill>
              </a:rPr>
              <a:t> </a:t>
            </a:r>
            <a:r>
              <a:rPr lang="en-US" altLang="ko-KR" sz="4000" b="1" dirty="0" err="1" smtClean="0">
                <a:solidFill>
                  <a:srgbClr val="FFFF00"/>
                </a:solidFill>
              </a:rPr>
              <a:t>Yoel</a:t>
            </a:r>
            <a:r>
              <a:rPr lang="en-US" altLang="ko-KR" sz="4000" b="1" dirty="0">
                <a:solidFill>
                  <a:srgbClr val="FFFF00"/>
                </a:solidFill>
              </a:rPr>
              <a:t> </a:t>
            </a:r>
            <a:r>
              <a:rPr lang="en-US" altLang="ko-KR" sz="4000" b="1" dirty="0" smtClean="0">
                <a:solidFill>
                  <a:srgbClr val="FFFF00"/>
                </a:solidFill>
              </a:rPr>
              <a:t>2:28-32 dengan </a:t>
            </a:r>
            <a:r>
              <a:rPr lang="en-US" altLang="ko-KR" sz="4000" b="1" dirty="0" err="1" smtClean="0">
                <a:solidFill>
                  <a:srgbClr val="FFFF00"/>
                </a:solidFill>
              </a:rPr>
              <a:t>Kis</a:t>
            </a:r>
            <a:r>
              <a:rPr lang="en-US" altLang="ko-KR" sz="4000" b="1" dirty="0">
                <a:solidFill>
                  <a:srgbClr val="FFFF00"/>
                </a:solidFill>
              </a:rPr>
              <a:t> 2:16-21</a:t>
            </a:r>
            <a:endParaRPr lang="en-US" sz="4000" b="1" dirty="0">
              <a:solidFill>
                <a:srgbClr val="FFFF00"/>
              </a:solidFill>
            </a:endParaRPr>
          </a:p>
        </p:txBody>
      </p:sp>
    </p:spTree>
    <p:extLst>
      <p:ext uri="{BB962C8B-B14F-4D97-AF65-F5344CB8AC3E}">
        <p14:creationId xmlns:p14="http://schemas.microsoft.com/office/powerpoint/2010/main" val="2636382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Pertama</a:t>
            </a:r>
            <a:r>
              <a:rPr lang="en-US" altLang="ko-KR" sz="4000" b="1" dirty="0">
                <a:solidFill>
                  <a:schemeClr val="bg1"/>
                </a:solidFill>
              </a:rPr>
              <a:t>, </a:t>
            </a:r>
            <a:r>
              <a:rPr lang="en-US" altLang="ko-KR" sz="4000" b="1" dirty="0" err="1" smtClean="0">
                <a:solidFill>
                  <a:schemeClr val="bg1"/>
                </a:solidFill>
              </a:rPr>
              <a:t>Kepenuhan</a:t>
            </a:r>
            <a:r>
              <a:rPr lang="en-US" altLang="ko-KR" sz="4000" b="1" dirty="0" smtClean="0">
                <a:solidFill>
                  <a:schemeClr val="bg1"/>
                </a:solidFill>
              </a:rPr>
              <a:t> oleh </a:t>
            </a:r>
            <a:r>
              <a:rPr lang="en-US" altLang="ko-KR" sz="4000" b="1" dirty="0" err="1" smtClean="0">
                <a:solidFill>
                  <a:schemeClr val="bg1"/>
                </a:solidFill>
              </a:rPr>
              <a:t>Kewibawaan</a:t>
            </a:r>
            <a:r>
              <a:rPr lang="en-US" altLang="ko-KR" sz="4000" b="1" dirty="0" smtClean="0">
                <a:solidFill>
                  <a:schemeClr val="bg1"/>
                </a:solidFill>
              </a:rPr>
              <a:t>: </a:t>
            </a:r>
            <a:r>
              <a:rPr lang="en-US" altLang="ko-KR" sz="4000" b="1" dirty="0">
                <a:solidFill>
                  <a:schemeClr val="bg1"/>
                </a:solidFill>
              </a:rPr>
              <a:t/>
            </a:r>
            <a:br>
              <a:rPr lang="en-US" altLang="ko-KR" sz="4000" b="1" dirty="0">
                <a:solidFill>
                  <a:schemeClr val="bg1"/>
                </a:solidFill>
              </a:rPr>
            </a:b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secara </a:t>
            </a:r>
            <a:r>
              <a:rPr lang="en-US" altLang="ko-KR" sz="4000" b="1" dirty="0" err="1" smtClean="0">
                <a:solidFill>
                  <a:srgbClr val="FFFF00"/>
                </a:solidFill>
              </a:rPr>
              <a:t>langsung</a:t>
            </a:r>
            <a:r>
              <a:rPr lang="en-US" altLang="ko-KR" sz="4000" b="1" dirty="0" smtClean="0">
                <a:solidFill>
                  <a:srgbClr val="FFFF00"/>
                </a:solidFill>
              </a:rPr>
              <a:t>, </a:t>
            </a:r>
            <a:r>
              <a:rPr lang="en-US" altLang="ko-KR" sz="4000" b="1" dirty="0" err="1" smtClean="0">
                <a:solidFill>
                  <a:srgbClr val="FFFF00"/>
                </a:solidFill>
              </a:rPr>
              <a:t>serta-merta</a:t>
            </a:r>
            <a:r>
              <a:rPr lang="en-US" altLang="ko-KR" sz="4000" b="1" dirty="0" smtClean="0">
                <a:solidFill>
                  <a:srgbClr val="FFFF00"/>
                </a:solidFill>
              </a:rPr>
              <a:t>, sekaligus. </a:t>
            </a:r>
            <a:br>
              <a:rPr lang="en-US" altLang="ko-KR" sz="4000" b="1" dirty="0" smtClean="0">
                <a:solidFill>
                  <a:srgbClr val="FFFF00"/>
                </a:solidFill>
              </a:rPr>
            </a:br>
            <a:r>
              <a:rPr lang="en-US" altLang="ko-KR" sz="4000" b="1" dirty="0">
                <a:solidFill>
                  <a:srgbClr val="FFFF00"/>
                </a:solidFill>
              </a:rPr>
              <a:t/>
            </a:r>
            <a:br>
              <a:rPr lang="en-US" altLang="ko-KR" sz="4000" b="1" dirty="0">
                <a:solidFill>
                  <a:srgbClr val="FFFF00"/>
                </a:solidFill>
              </a:rPr>
            </a:br>
            <a:r>
              <a:rPr lang="el-GR" altLang="ko-KR" sz="4000" b="1" dirty="0" smtClean="0">
                <a:solidFill>
                  <a:srgbClr val="FFFF00"/>
                </a:solidFill>
              </a:rPr>
              <a:t>Πίμπλημι</a:t>
            </a:r>
            <a:r>
              <a:rPr lang="en-US" altLang="ko-KR" sz="4000" b="1" dirty="0" smtClean="0">
                <a:solidFill>
                  <a:srgbClr val="FFFF00"/>
                </a:solidFill>
              </a:rPr>
              <a:t> [</a:t>
            </a:r>
            <a:r>
              <a:rPr lang="en-US" altLang="ko-KR" sz="4000" b="1" dirty="0" err="1" smtClean="0">
                <a:solidFill>
                  <a:srgbClr val="FFFF00"/>
                </a:solidFill>
              </a:rPr>
              <a:t>Pimplemi</a:t>
            </a:r>
            <a:r>
              <a:rPr lang="en-US" altLang="ko-KR" sz="4000" b="1" dirty="0" smtClean="0">
                <a:solidFill>
                  <a:srgbClr val="FFFF00"/>
                </a:solidFill>
              </a:rPr>
              <a:t> (KPR</a:t>
            </a:r>
            <a:r>
              <a:rPr lang="ko-KR" altLang="en-US" sz="4000" b="1" dirty="0" smtClean="0">
                <a:solidFill>
                  <a:srgbClr val="FFFF00"/>
                </a:solidFill>
              </a:rPr>
              <a:t> </a:t>
            </a:r>
            <a:r>
              <a:rPr lang="en-US" altLang="ko-KR" sz="4000" b="1" dirty="0" smtClean="0">
                <a:solidFill>
                  <a:srgbClr val="FFFF00"/>
                </a:solidFill>
              </a:rPr>
              <a:t>2:4, 4:8, 31, 9:17, 13:9)]. </a:t>
            </a:r>
            <a:endParaRPr lang="en-US" sz="4000" b="1" dirty="0">
              <a:solidFill>
                <a:srgbClr val="FFFF00"/>
              </a:solidFill>
            </a:endParaRPr>
          </a:p>
        </p:txBody>
      </p:sp>
    </p:spTree>
    <p:extLst>
      <p:ext uri="{BB962C8B-B14F-4D97-AF65-F5344CB8AC3E}">
        <p14:creationId xmlns:p14="http://schemas.microsoft.com/office/powerpoint/2010/main" val="3222741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Kedua</a:t>
            </a:r>
            <a:r>
              <a:rPr lang="en-US" altLang="ko-KR" sz="4000" b="1" dirty="0" smtClean="0">
                <a:solidFill>
                  <a:schemeClr val="bg1"/>
                </a:solidFill>
              </a:rPr>
              <a:t>, </a:t>
            </a:r>
            <a:r>
              <a:rPr lang="en-US" altLang="ko-KR" sz="4000" b="1" dirty="0" err="1" smtClean="0">
                <a:solidFill>
                  <a:schemeClr val="bg1"/>
                </a:solidFill>
              </a:rPr>
              <a:t>Kediaman</a:t>
            </a:r>
            <a:r>
              <a:rPr lang="en-US" altLang="ko-KR" sz="4000" b="1" dirty="0" smtClean="0">
                <a:solidFill>
                  <a:schemeClr val="bg1"/>
                </a:solidFill>
              </a:rPr>
              <a:t> Roh Kudus: </a:t>
            </a:r>
            <a:br>
              <a:rPr lang="en-US" altLang="ko-KR" sz="4000" b="1" dirty="0" smtClean="0">
                <a:solidFill>
                  <a:schemeClr val="bg1"/>
                </a:solidFill>
              </a:rPr>
            </a:br>
            <a:r>
              <a:rPr lang="en-US" altLang="ko-KR" sz="4000" b="1" dirty="0" smtClean="0">
                <a:solidFill>
                  <a:srgbClr val="FFFF00"/>
                </a:solidFill>
              </a:rPr>
              <a:t/>
            </a:r>
            <a:br>
              <a:rPr lang="en-US" altLang="ko-KR" sz="4000" b="1" dirty="0" smtClean="0">
                <a:solidFill>
                  <a:srgbClr val="FFFF00"/>
                </a:solidFill>
              </a:rPr>
            </a:br>
            <a:r>
              <a:rPr lang="el-GR" altLang="ko-KR" sz="4000" b="1" dirty="0" smtClean="0">
                <a:solidFill>
                  <a:srgbClr val="FFFF00"/>
                </a:solidFill>
              </a:rPr>
              <a:t>πληρόω</a:t>
            </a:r>
            <a:r>
              <a:rPr lang="en-US" altLang="ko-KR" sz="4000" b="1" dirty="0" smtClean="0">
                <a:solidFill>
                  <a:srgbClr val="FFFF00"/>
                </a:solidFill>
              </a:rPr>
              <a:t> [</a:t>
            </a:r>
            <a:r>
              <a:rPr lang="en-US" altLang="ko-KR" sz="4000" b="1" dirty="0" err="1" smtClean="0">
                <a:solidFill>
                  <a:srgbClr val="FFFF00"/>
                </a:solidFill>
              </a:rPr>
              <a:t>pleroo</a:t>
            </a:r>
            <a:r>
              <a:rPr lang="ko-KR" altLang="en-US" sz="4000" b="1" dirty="0" smtClean="0">
                <a:solidFill>
                  <a:srgbClr val="FFFF00"/>
                </a:solidFill>
              </a:rPr>
              <a:t> </a:t>
            </a:r>
            <a:r>
              <a:rPr lang="en-US" altLang="ko-KR" sz="4000" b="1" dirty="0" smtClean="0">
                <a:solidFill>
                  <a:srgbClr val="FFFF00"/>
                </a:solidFill>
              </a:rPr>
              <a:t>(KPR</a:t>
            </a:r>
            <a:r>
              <a:rPr lang="ko-KR" altLang="en-US" sz="4000" b="1" dirty="0" smtClean="0">
                <a:solidFill>
                  <a:srgbClr val="FFFF00"/>
                </a:solidFill>
              </a:rPr>
              <a:t> </a:t>
            </a:r>
            <a:r>
              <a:rPr lang="en-US" altLang="ko-KR" sz="4000" b="1" dirty="0">
                <a:solidFill>
                  <a:srgbClr val="FFFF00"/>
                </a:solidFill>
              </a:rPr>
              <a:t>13:52</a:t>
            </a:r>
            <a:r>
              <a:rPr lang="en-US" altLang="ko-KR" sz="4000" b="1" dirty="0" smtClean="0">
                <a:solidFill>
                  <a:srgbClr val="FFFF00"/>
                </a:solidFill>
              </a:rPr>
              <a:t>)]-kekekalan</a:t>
            </a:r>
            <a:br>
              <a:rPr lang="en-US" altLang="ko-KR" sz="4000" b="1" dirty="0" smtClean="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3612767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Ketiga</a:t>
            </a:r>
            <a:r>
              <a:rPr lang="en-US" altLang="ko-KR" sz="4000" b="1" dirty="0" smtClean="0">
                <a:solidFill>
                  <a:schemeClr val="bg1"/>
                </a:solidFill>
              </a:rPr>
              <a:t>, Kasih </a:t>
            </a:r>
            <a:r>
              <a:rPr lang="en-US" altLang="ko-KR" sz="4000" b="1" dirty="0" err="1" smtClean="0">
                <a:solidFill>
                  <a:schemeClr val="bg1"/>
                </a:solidFill>
              </a:rPr>
              <a:t>Karunia</a:t>
            </a:r>
            <a:r>
              <a:rPr lang="en-US" altLang="ko-KR" sz="4000" b="1" dirty="0" smtClean="0">
                <a:solidFill>
                  <a:schemeClr val="bg1"/>
                </a:solidFill>
              </a:rPr>
              <a:t> Roh Kudus: </a:t>
            </a:r>
            <a:br>
              <a:rPr lang="en-US" altLang="ko-KR" sz="4000" b="1" dirty="0" smtClean="0">
                <a:solidFill>
                  <a:schemeClr val="bg1"/>
                </a:solidFill>
              </a:rPr>
            </a:br>
            <a:r>
              <a:rPr lang="en-US" altLang="ko-KR" sz="4000" b="1" dirty="0" smtClean="0">
                <a:solidFill>
                  <a:srgbClr val="FFFF00"/>
                </a:solidFill>
              </a:rPr>
              <a:t/>
            </a:r>
            <a:br>
              <a:rPr lang="en-US" altLang="ko-KR" sz="4000" b="1" dirty="0" smtClean="0">
                <a:solidFill>
                  <a:srgbClr val="FFFF00"/>
                </a:solidFill>
              </a:rPr>
            </a:br>
            <a:r>
              <a:rPr lang="el-GR" altLang="ko-KR" sz="4000" b="1" dirty="0" smtClean="0">
                <a:solidFill>
                  <a:srgbClr val="FFFF00"/>
                </a:solidFill>
              </a:rPr>
              <a:t>πλήρεις</a:t>
            </a:r>
            <a:r>
              <a:rPr lang="en-US" altLang="ko-KR" sz="4000" b="1" dirty="0" smtClean="0">
                <a:solidFill>
                  <a:srgbClr val="FFFF00"/>
                </a:solidFill>
              </a:rPr>
              <a:t> [</a:t>
            </a:r>
            <a:r>
              <a:rPr lang="en-US" altLang="ko-KR" sz="4000" b="1" dirty="0" err="1" smtClean="0">
                <a:solidFill>
                  <a:srgbClr val="FFFF00"/>
                </a:solidFill>
              </a:rPr>
              <a:t>pleres</a:t>
            </a:r>
            <a:r>
              <a:rPr lang="ko-KR" altLang="en-US" sz="4000" b="1" dirty="0" smtClean="0">
                <a:solidFill>
                  <a:srgbClr val="FFFF00"/>
                </a:solidFill>
              </a:rPr>
              <a:t> </a:t>
            </a:r>
            <a:r>
              <a:rPr lang="en-US" altLang="ko-KR" sz="4000" b="1" dirty="0" smtClean="0">
                <a:solidFill>
                  <a:srgbClr val="FFFF00"/>
                </a:solidFill>
              </a:rPr>
              <a:t>(KPR</a:t>
            </a:r>
            <a:r>
              <a:rPr lang="ko-KR" altLang="en-US" sz="4000" b="1" dirty="0" smtClean="0">
                <a:solidFill>
                  <a:srgbClr val="FFFF00"/>
                </a:solidFill>
              </a:rPr>
              <a:t> </a:t>
            </a:r>
            <a:r>
              <a:rPr lang="en-US" altLang="ko-KR" sz="4000" b="1" dirty="0" smtClean="0">
                <a:solidFill>
                  <a:srgbClr val="FFFF00"/>
                </a:solidFill>
              </a:rPr>
              <a:t>6:3, 5, 7:55, 11:24)]</a:t>
            </a:r>
            <a:br>
              <a:rPr lang="en-US" altLang="ko-KR" sz="4000" b="1" dirty="0" smtClean="0">
                <a:solidFill>
                  <a:srgbClr val="FFFF00"/>
                </a:solidFill>
              </a:rPr>
            </a:br>
            <a:r>
              <a:rPr lang="en-US" altLang="ko-KR" sz="4000" b="1" dirty="0" smtClean="0">
                <a:solidFill>
                  <a:srgbClr val="FFFF00"/>
                </a:solidFill>
              </a:rPr>
              <a:t>Pelayanan </a:t>
            </a:r>
            <a:r>
              <a:rPr lang="en-US" altLang="ko-KR" sz="4000" b="1" dirty="0" err="1" smtClean="0">
                <a:solidFill>
                  <a:srgbClr val="FFFF00"/>
                </a:solidFill>
              </a:rPr>
              <a:t>jemaah</a:t>
            </a:r>
            <a:r>
              <a:rPr lang="en-US" altLang="ko-KR" sz="4000" b="1" dirty="0" smtClean="0">
                <a:solidFill>
                  <a:srgbClr val="FFFF00"/>
                </a:solidFill>
              </a:rPr>
              <a:t> dengan Kasih </a:t>
            </a:r>
            <a:r>
              <a:rPr lang="en-US" altLang="ko-KR" sz="4000" b="1" dirty="0" err="1" smtClean="0">
                <a:solidFill>
                  <a:srgbClr val="FFFF00"/>
                </a:solidFill>
              </a:rPr>
              <a:t>Karunia</a:t>
            </a:r>
            <a:endParaRPr lang="en-US" sz="4000" b="1" dirty="0">
              <a:solidFill>
                <a:srgbClr val="FFFF00"/>
              </a:solidFill>
            </a:endParaRPr>
          </a:p>
        </p:txBody>
      </p:sp>
    </p:spTree>
    <p:extLst>
      <p:ext uri="{BB962C8B-B14F-4D97-AF65-F5344CB8AC3E}">
        <p14:creationId xmlns:p14="http://schemas.microsoft.com/office/powerpoint/2010/main" val="3346733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23528" y="205979"/>
            <a:ext cx="8424936" cy="1141635"/>
          </a:xfrm>
        </p:spPr>
        <p:txBody>
          <a:bodyPr/>
          <a:lstStyle/>
          <a:p>
            <a:r>
              <a:rPr lang="en-US" sz="4400" b="1" dirty="0" err="1" smtClean="0">
                <a:solidFill>
                  <a:srgbClr val="FFC000"/>
                </a:solidFill>
              </a:rPr>
              <a:t>Penyeledikan</a:t>
            </a:r>
            <a:r>
              <a:rPr lang="en-US" sz="4400" b="1" dirty="0" smtClean="0">
                <a:solidFill>
                  <a:srgbClr val="FFC000"/>
                </a:solidFill>
              </a:rPr>
              <a:t> </a:t>
            </a:r>
            <a:r>
              <a:rPr lang="en-US" sz="4400" b="1" dirty="0" err="1">
                <a:solidFill>
                  <a:srgbClr val="FFC000"/>
                </a:solidFill>
              </a:rPr>
              <a:t>Unsur</a:t>
            </a:r>
            <a:r>
              <a:rPr lang="en-US" sz="4400" b="1" dirty="0">
                <a:solidFill>
                  <a:srgbClr val="FFC000"/>
                </a:solidFill>
              </a:rPr>
              <a:t> </a:t>
            </a:r>
            <a:r>
              <a:rPr lang="en-US" sz="4400" b="1" dirty="0" err="1">
                <a:solidFill>
                  <a:srgbClr val="FFC000"/>
                </a:solidFill>
              </a:rPr>
              <a:t>Menyeluruh</a:t>
            </a:r>
            <a:r>
              <a:rPr lang="en-US" sz="4400" b="1" dirty="0">
                <a:solidFill>
                  <a:srgbClr val="FFC000"/>
                </a:solidFill>
              </a:rPr>
              <a:t> </a:t>
            </a:r>
            <a:r>
              <a:rPr lang="en-US" b="1" dirty="0">
                <a:solidFill>
                  <a:srgbClr val="FF0000"/>
                </a:solidFill>
                <a:latin typeface="+mn-lt"/>
              </a:rPr>
              <a:t/>
            </a:r>
            <a:br>
              <a:rPr lang="en-US" b="1" dirty="0">
                <a:solidFill>
                  <a:srgbClr val="FF0000"/>
                </a:solidFill>
                <a:latin typeface="+mn-lt"/>
              </a:rPr>
            </a:br>
            <a:r>
              <a:rPr lang="en-US" b="1" dirty="0" smtClean="0">
                <a:solidFill>
                  <a:srgbClr val="FF0000"/>
                </a:solidFill>
                <a:latin typeface="+mn-lt"/>
              </a:rPr>
              <a:t>Matius 22:36-40</a:t>
            </a:r>
            <a:endParaRPr lang="en-US" b="1" dirty="0">
              <a:solidFill>
                <a:srgbClr val="FF0000"/>
              </a:solidFill>
              <a:latin typeface="+mn-lt"/>
            </a:endParaRPr>
          </a:p>
        </p:txBody>
      </p:sp>
      <p:sp>
        <p:nvSpPr>
          <p:cNvPr id="4" name="제목 1"/>
          <p:cNvSpPr txBox="1">
            <a:spLocks/>
          </p:cNvSpPr>
          <p:nvPr/>
        </p:nvSpPr>
        <p:spPr bwMode="auto">
          <a:xfrm>
            <a:off x="179513" y="1347615"/>
            <a:ext cx="8784976" cy="367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latinLnBrk="0"/>
            <a:r>
              <a:rPr lang="en-US" sz="4000" b="1" dirty="0">
                <a:solidFill>
                  <a:srgbClr val="FFFF00"/>
                </a:solidFill>
                <a:latin typeface="Calibri"/>
              </a:rPr>
              <a:t>22:36 Dia </a:t>
            </a:r>
            <a:r>
              <a:rPr lang="en-US" sz="4000" b="1" dirty="0" err="1">
                <a:solidFill>
                  <a:srgbClr val="FFFF00"/>
                </a:solidFill>
                <a:latin typeface="Calibri"/>
              </a:rPr>
              <a:t>bertanya</a:t>
            </a:r>
            <a:r>
              <a:rPr lang="en-US" sz="4000" b="1" dirty="0">
                <a:solidFill>
                  <a:srgbClr val="FFFF00"/>
                </a:solidFill>
                <a:latin typeface="Calibri"/>
              </a:rPr>
              <a:t>, “Guru, </a:t>
            </a:r>
            <a:r>
              <a:rPr lang="en-US" sz="4000" b="1" dirty="0" err="1">
                <a:solidFill>
                  <a:srgbClr val="FFFF00"/>
                </a:solidFill>
                <a:latin typeface="Calibri"/>
              </a:rPr>
              <a:t>perintah</a:t>
            </a:r>
            <a:r>
              <a:rPr lang="en-US" sz="4000" b="1" dirty="0">
                <a:solidFill>
                  <a:srgbClr val="FFFF00"/>
                </a:solidFill>
                <a:latin typeface="Calibri"/>
              </a:rPr>
              <a:t> </a:t>
            </a:r>
            <a:r>
              <a:rPr lang="en-US" sz="4000" b="1" dirty="0" err="1">
                <a:solidFill>
                  <a:srgbClr val="FFFF00"/>
                </a:solidFill>
                <a:latin typeface="Calibri"/>
              </a:rPr>
              <a:t>manakah</a:t>
            </a:r>
            <a:r>
              <a:rPr lang="en-US" sz="4000" b="1" dirty="0">
                <a:solidFill>
                  <a:srgbClr val="FFFF00"/>
                </a:solidFill>
                <a:latin typeface="Calibri"/>
              </a:rPr>
              <a:t> yang paling </a:t>
            </a:r>
            <a:r>
              <a:rPr lang="en-US" sz="4000" b="1" dirty="0" err="1">
                <a:solidFill>
                  <a:srgbClr val="FFFF00"/>
                </a:solidFill>
                <a:latin typeface="Calibri"/>
              </a:rPr>
              <a:t>utama</a:t>
            </a:r>
            <a:r>
              <a:rPr lang="en-US" sz="4000" b="1" dirty="0">
                <a:solidFill>
                  <a:srgbClr val="FFFF00"/>
                </a:solidFill>
                <a:latin typeface="Calibri"/>
              </a:rPr>
              <a:t> dalam </a:t>
            </a:r>
            <a:r>
              <a:rPr lang="en-US" sz="4000" b="1" dirty="0" err="1">
                <a:solidFill>
                  <a:srgbClr val="FFFF00"/>
                </a:solidFill>
                <a:latin typeface="Calibri"/>
              </a:rPr>
              <a:t>Taurat</a:t>
            </a:r>
            <a:r>
              <a:rPr lang="en-US" sz="4000" b="1" dirty="0">
                <a:solidFill>
                  <a:srgbClr val="FFFF00"/>
                </a:solidFill>
                <a:latin typeface="Calibri"/>
              </a:rPr>
              <a:t>?” </a:t>
            </a:r>
          </a:p>
        </p:txBody>
      </p:sp>
    </p:spTree>
    <p:extLst>
      <p:ext uri="{BB962C8B-B14F-4D97-AF65-F5344CB8AC3E}">
        <p14:creationId xmlns:p14="http://schemas.microsoft.com/office/powerpoint/2010/main" val="3523021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22:37 Yesus </a:t>
            </a:r>
            <a:r>
              <a:rPr lang="en-US" sz="4000" b="1" dirty="0" err="1">
                <a:solidFill>
                  <a:srgbClr val="FFFF00"/>
                </a:solidFill>
              </a:rPr>
              <a:t>menjawab</a:t>
            </a:r>
            <a:r>
              <a:rPr lang="en-US" sz="4000" b="1" dirty="0">
                <a:solidFill>
                  <a:srgbClr val="FFFF00"/>
                </a:solidFill>
              </a:rPr>
              <a:t>, “ ‘</a:t>
            </a:r>
            <a:r>
              <a:rPr lang="en-US" sz="4000" b="1" dirty="0" err="1">
                <a:solidFill>
                  <a:srgbClr val="FFFF00"/>
                </a:solidFill>
              </a:rPr>
              <a:t>Kasihilah</a:t>
            </a:r>
            <a:r>
              <a:rPr lang="en-US" sz="4000" b="1" dirty="0">
                <a:solidFill>
                  <a:srgbClr val="FFFF00"/>
                </a:solidFill>
              </a:rPr>
              <a:t> Tuhan </a:t>
            </a:r>
            <a:r>
              <a:rPr lang="en-US" sz="4000" b="1" dirty="0" err="1">
                <a:solidFill>
                  <a:srgbClr val="FFFF00"/>
                </a:solidFill>
              </a:rPr>
              <a:t>Allahmu</a:t>
            </a:r>
            <a:r>
              <a:rPr lang="en-US" sz="4000" b="1" dirty="0">
                <a:solidFill>
                  <a:srgbClr val="FFFF00"/>
                </a:solidFill>
              </a:rPr>
              <a:t> dengan </a:t>
            </a:r>
            <a:r>
              <a:rPr lang="en-US" sz="4000" b="1" dirty="0" err="1">
                <a:solidFill>
                  <a:srgbClr val="FFFF00"/>
                </a:solidFill>
              </a:rPr>
              <a:t>sepenuh</a:t>
            </a:r>
            <a:r>
              <a:rPr lang="en-US" sz="4000" b="1" dirty="0">
                <a:solidFill>
                  <a:srgbClr val="FFFF00"/>
                </a:solidFill>
              </a:rPr>
              <a:t> </a:t>
            </a:r>
            <a:r>
              <a:rPr lang="en-US" sz="4000" b="1" dirty="0" err="1">
                <a:solidFill>
                  <a:srgbClr val="FFFF00"/>
                </a:solidFill>
              </a:rPr>
              <a:t>hatimu</a:t>
            </a:r>
            <a:r>
              <a:rPr lang="en-US" sz="4000" b="1" dirty="0">
                <a:solidFill>
                  <a:srgbClr val="FFFF00"/>
                </a:solidFill>
              </a:rPr>
              <a:t>, dengan </a:t>
            </a:r>
            <a:r>
              <a:rPr lang="en-US" sz="4000" b="1" dirty="0" err="1">
                <a:solidFill>
                  <a:srgbClr val="FFFF00"/>
                </a:solidFill>
              </a:rPr>
              <a:t>segenap</a:t>
            </a:r>
            <a:r>
              <a:rPr lang="en-US" sz="4000" b="1" dirty="0">
                <a:solidFill>
                  <a:srgbClr val="FFFF00"/>
                </a:solidFill>
              </a:rPr>
              <a:t> </a:t>
            </a:r>
            <a:r>
              <a:rPr lang="en-US" sz="4000" b="1" dirty="0" err="1">
                <a:solidFill>
                  <a:srgbClr val="FFFF00"/>
                </a:solidFill>
              </a:rPr>
              <a:t>jiwamu</a:t>
            </a:r>
            <a:r>
              <a:rPr lang="en-US" sz="4000" b="1" dirty="0">
                <a:solidFill>
                  <a:srgbClr val="FFFF00"/>
                </a:solidFill>
              </a:rPr>
              <a:t> dan dengan seluruh </a:t>
            </a:r>
            <a:r>
              <a:rPr lang="en-US" sz="4000" b="1" dirty="0" err="1">
                <a:solidFill>
                  <a:srgbClr val="FFFF00"/>
                </a:solidFill>
              </a:rPr>
              <a:t>akalmu</a:t>
            </a:r>
            <a:r>
              <a:rPr lang="en-US" sz="4000" b="1" dirty="0">
                <a:solidFill>
                  <a:srgbClr val="FFFF00"/>
                </a:solidFill>
              </a:rPr>
              <a:t>.’ </a:t>
            </a:r>
            <a:br>
              <a:rPr lang="en-US" sz="4000" b="1" dirty="0">
                <a:solidFill>
                  <a:srgbClr val="FFFF00"/>
                </a:solidFill>
              </a:rPr>
            </a:br>
            <a:r>
              <a:rPr lang="en-US" sz="4000" b="1" dirty="0">
                <a:solidFill>
                  <a:srgbClr val="FFFF00"/>
                </a:solidFill>
              </a:rPr>
              <a:t/>
            </a:r>
            <a:br>
              <a:rPr lang="en-US" sz="4000" b="1" dirty="0">
                <a:solidFill>
                  <a:srgbClr val="FFFF00"/>
                </a:solidFill>
              </a:rPr>
            </a:br>
            <a:r>
              <a:rPr lang="en-US" sz="4000" b="1" dirty="0">
                <a:solidFill>
                  <a:srgbClr val="FFFF00"/>
                </a:solidFill>
              </a:rPr>
              <a:t>22:38 Inilah </a:t>
            </a:r>
            <a:r>
              <a:rPr lang="en-US" sz="4000" b="1" dirty="0" err="1">
                <a:solidFill>
                  <a:srgbClr val="FFFF00"/>
                </a:solidFill>
              </a:rPr>
              <a:t>perintah</a:t>
            </a:r>
            <a:r>
              <a:rPr lang="en-US" sz="4000" b="1" dirty="0">
                <a:solidFill>
                  <a:srgbClr val="FFFF00"/>
                </a:solidFill>
              </a:rPr>
              <a:t> yang terutama dan yang </a:t>
            </a:r>
            <a:r>
              <a:rPr lang="en-US" sz="4000" b="1" dirty="0" err="1">
                <a:solidFill>
                  <a:srgbClr val="FFFF00"/>
                </a:solidFill>
              </a:rPr>
              <a:t>terpenting</a:t>
            </a:r>
            <a:r>
              <a:rPr lang="en-US" sz="4000" b="1" dirty="0">
                <a:solidFill>
                  <a:srgbClr val="FFFF00"/>
                </a:solidFill>
              </a:rPr>
              <a:t>! </a:t>
            </a:r>
          </a:p>
        </p:txBody>
      </p:sp>
    </p:spTree>
    <p:extLst>
      <p:ext uri="{BB962C8B-B14F-4D97-AF65-F5344CB8AC3E}">
        <p14:creationId xmlns:p14="http://schemas.microsoft.com/office/powerpoint/2010/main" val="17470924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22:39 </a:t>
            </a:r>
            <a:r>
              <a:rPr lang="en-US" sz="4000" b="1" dirty="0" err="1">
                <a:solidFill>
                  <a:srgbClr val="FFFF00"/>
                </a:solidFill>
              </a:rPr>
              <a:t>Perintah</a:t>
            </a:r>
            <a:r>
              <a:rPr lang="en-US" sz="4000" b="1" dirty="0">
                <a:solidFill>
                  <a:srgbClr val="FFFF00"/>
                </a:solidFill>
              </a:rPr>
              <a:t> </a:t>
            </a:r>
            <a:r>
              <a:rPr lang="en-US" sz="4000" b="1" dirty="0" err="1">
                <a:solidFill>
                  <a:srgbClr val="FFFF00"/>
                </a:solidFill>
              </a:rPr>
              <a:t>kedua</a:t>
            </a:r>
            <a:r>
              <a:rPr lang="en-US" sz="4000" b="1" dirty="0">
                <a:solidFill>
                  <a:srgbClr val="FFFF00"/>
                </a:solidFill>
              </a:rPr>
              <a:t> sama </a:t>
            </a:r>
            <a:r>
              <a:rPr lang="en-US" sz="4000" b="1" dirty="0" err="1">
                <a:solidFill>
                  <a:srgbClr val="FFFF00"/>
                </a:solidFill>
              </a:rPr>
              <a:t>pentingnya</a:t>
            </a:r>
            <a:r>
              <a:rPr lang="en-US" sz="4000" b="1" dirty="0">
                <a:solidFill>
                  <a:srgbClr val="FFFF00"/>
                </a:solidFill>
              </a:rPr>
              <a:t> dengan yang </a:t>
            </a:r>
            <a:r>
              <a:rPr lang="en-US" sz="4000" b="1" dirty="0" err="1">
                <a:solidFill>
                  <a:srgbClr val="FFFF00"/>
                </a:solidFill>
              </a:rPr>
              <a:t>pertama</a:t>
            </a:r>
            <a:r>
              <a:rPr lang="en-US" sz="4000" b="1" dirty="0">
                <a:solidFill>
                  <a:srgbClr val="FFFF00"/>
                </a:solidFill>
              </a:rPr>
              <a:t>: </a:t>
            </a:r>
            <a:r>
              <a:rPr lang="en-US" sz="4000" b="1" dirty="0" err="1">
                <a:solidFill>
                  <a:srgbClr val="FFFF00"/>
                </a:solidFill>
              </a:rPr>
              <a:t>Kasihilah</a:t>
            </a:r>
            <a:r>
              <a:rPr lang="en-US" sz="4000" b="1" dirty="0">
                <a:solidFill>
                  <a:srgbClr val="FFFF00"/>
                </a:solidFill>
              </a:rPr>
              <a:t> sesama manusia seperti </a:t>
            </a:r>
            <a:r>
              <a:rPr lang="en-US" sz="4000" b="1" dirty="0" err="1">
                <a:solidFill>
                  <a:srgbClr val="FFFF00"/>
                </a:solidFill>
              </a:rPr>
              <a:t>kamu</a:t>
            </a:r>
            <a:r>
              <a:rPr lang="en-US" sz="4000" b="1" dirty="0">
                <a:solidFill>
                  <a:srgbClr val="FFFF00"/>
                </a:solidFill>
              </a:rPr>
              <a:t> </a:t>
            </a:r>
            <a:r>
              <a:rPr lang="en-US" sz="4000" b="1" dirty="0" err="1">
                <a:solidFill>
                  <a:srgbClr val="FFFF00"/>
                </a:solidFill>
              </a:rPr>
              <a:t>mengasihi</a:t>
            </a:r>
            <a:r>
              <a:rPr lang="en-US" sz="4000" b="1" dirty="0">
                <a:solidFill>
                  <a:srgbClr val="FFFF00"/>
                </a:solidFill>
              </a:rPr>
              <a:t> </a:t>
            </a:r>
            <a:r>
              <a:rPr lang="en-US" sz="4000" b="1" dirty="0" err="1">
                <a:solidFill>
                  <a:srgbClr val="FFFF00"/>
                </a:solidFill>
              </a:rPr>
              <a:t>dirimu</a:t>
            </a:r>
            <a:r>
              <a:rPr lang="en-US" sz="4000" b="1" dirty="0">
                <a:solidFill>
                  <a:srgbClr val="FFFF00"/>
                </a:solidFill>
              </a:rPr>
              <a:t> sendiri. </a:t>
            </a:r>
            <a:br>
              <a:rPr lang="en-US" sz="4000" b="1" dirty="0">
                <a:solidFill>
                  <a:srgbClr val="FFFF00"/>
                </a:solidFill>
              </a:rPr>
            </a:br>
            <a:r>
              <a:rPr lang="en-US" sz="4000" b="1" dirty="0">
                <a:solidFill>
                  <a:srgbClr val="FFFF00"/>
                </a:solidFill>
              </a:rPr>
              <a:t/>
            </a:r>
            <a:br>
              <a:rPr lang="en-US" sz="4000" b="1" dirty="0">
                <a:solidFill>
                  <a:srgbClr val="FFFF00"/>
                </a:solidFill>
              </a:rPr>
            </a:br>
            <a:r>
              <a:rPr lang="en-US" sz="4000" b="1" dirty="0">
                <a:solidFill>
                  <a:srgbClr val="FFFF00"/>
                </a:solidFill>
              </a:rPr>
              <a:t>22:40 Seluruh </a:t>
            </a:r>
            <a:r>
              <a:rPr lang="en-US" sz="4000" b="1" dirty="0" err="1">
                <a:solidFill>
                  <a:srgbClr val="FFFF00"/>
                </a:solidFill>
              </a:rPr>
              <a:t>Taurat</a:t>
            </a:r>
            <a:r>
              <a:rPr lang="en-US" sz="4000" b="1" dirty="0">
                <a:solidFill>
                  <a:srgbClr val="FFFF00"/>
                </a:solidFill>
              </a:rPr>
              <a:t> Musa dan </a:t>
            </a:r>
            <a:r>
              <a:rPr lang="en-US" sz="4000" b="1" dirty="0" err="1">
                <a:solidFill>
                  <a:srgbClr val="FFFF00"/>
                </a:solidFill>
              </a:rPr>
              <a:t>ajaran</a:t>
            </a:r>
            <a:r>
              <a:rPr lang="en-US" sz="4000" b="1" dirty="0">
                <a:solidFill>
                  <a:srgbClr val="FFFF00"/>
                </a:solidFill>
              </a:rPr>
              <a:t> </a:t>
            </a:r>
            <a:r>
              <a:rPr lang="en-US" sz="4000" b="1" dirty="0" err="1">
                <a:solidFill>
                  <a:srgbClr val="FFFF00"/>
                </a:solidFill>
              </a:rPr>
              <a:t>nabi-nabi</a:t>
            </a:r>
            <a:r>
              <a:rPr lang="en-US" sz="4000" b="1" dirty="0">
                <a:solidFill>
                  <a:srgbClr val="FFFF00"/>
                </a:solidFill>
              </a:rPr>
              <a:t> </a:t>
            </a:r>
            <a:r>
              <a:rPr lang="en-US" sz="4000" b="1" dirty="0" err="1">
                <a:solidFill>
                  <a:srgbClr val="FFFF00"/>
                </a:solidFill>
              </a:rPr>
              <a:t>berasaskan</a:t>
            </a:r>
            <a:r>
              <a:rPr lang="en-US" sz="4000" b="1" dirty="0">
                <a:solidFill>
                  <a:srgbClr val="FFFF00"/>
                </a:solidFill>
              </a:rPr>
              <a:t> </a:t>
            </a:r>
            <a:r>
              <a:rPr lang="en-US" sz="4000" b="1" dirty="0" err="1">
                <a:solidFill>
                  <a:srgbClr val="FFFF00"/>
                </a:solidFill>
              </a:rPr>
              <a:t>kedua</a:t>
            </a:r>
            <a:r>
              <a:rPr lang="en-US" sz="4000" b="1" dirty="0">
                <a:solidFill>
                  <a:srgbClr val="FFFF00"/>
                </a:solidFill>
              </a:rPr>
              <a:t>-dua </a:t>
            </a:r>
            <a:r>
              <a:rPr lang="en-US" sz="4000" b="1" dirty="0" err="1">
                <a:solidFill>
                  <a:srgbClr val="FFFF00"/>
                </a:solidFill>
              </a:rPr>
              <a:t>perintah</a:t>
            </a:r>
            <a:r>
              <a:rPr lang="en-US" sz="4000" b="1" dirty="0">
                <a:solidFill>
                  <a:srgbClr val="FFFF00"/>
                </a:solidFill>
              </a:rPr>
              <a:t> ini.” </a:t>
            </a:r>
          </a:p>
        </p:txBody>
      </p:sp>
    </p:spTree>
    <p:extLst>
      <p:ext uri="{BB962C8B-B14F-4D97-AF65-F5344CB8AC3E}">
        <p14:creationId xmlns:p14="http://schemas.microsoft.com/office/powerpoint/2010/main" val="13206599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p:cNvGraphicFramePr>
            <a:graphicFrameLocks noGrp="1"/>
          </p:cNvGraphicFramePr>
          <p:nvPr>
            <p:extLst/>
          </p:nvPr>
        </p:nvGraphicFramePr>
        <p:xfrm>
          <a:off x="0" y="1"/>
          <a:ext cx="9144000" cy="5355316"/>
        </p:xfrm>
        <a:graphic>
          <a:graphicData uri="http://schemas.openxmlformats.org/drawingml/2006/table">
            <a:tbl>
              <a:tblPr firstRow="1" bandRow="1">
                <a:tableStyleId>{5C22544A-7EE6-4342-B048-85BDC9FD1C3A}</a:tableStyleId>
              </a:tblPr>
              <a:tblGrid>
                <a:gridCol w="1984442">
                  <a:extLst>
                    <a:ext uri="{9D8B030D-6E8A-4147-A177-3AD203B41FA5}">
                      <a16:colId xmlns:a16="http://schemas.microsoft.com/office/drawing/2014/main" val="2157103843"/>
                    </a:ext>
                  </a:extLst>
                </a:gridCol>
                <a:gridCol w="3501958">
                  <a:extLst>
                    <a:ext uri="{9D8B030D-6E8A-4147-A177-3AD203B41FA5}">
                      <a16:colId xmlns:a16="http://schemas.microsoft.com/office/drawing/2014/main" val="3300638908"/>
                    </a:ext>
                  </a:extLst>
                </a:gridCol>
                <a:gridCol w="3657600">
                  <a:extLst>
                    <a:ext uri="{9D8B030D-6E8A-4147-A177-3AD203B41FA5}">
                      <a16:colId xmlns:a16="http://schemas.microsoft.com/office/drawing/2014/main" val="2469890731"/>
                    </a:ext>
                  </a:extLst>
                </a:gridCol>
              </a:tblGrid>
              <a:tr h="514350">
                <a:tc>
                  <a:txBody>
                    <a:bodyPr/>
                    <a:lstStyle/>
                    <a:p>
                      <a:endParaRPr lang="en-US" sz="1800" dirty="0"/>
                    </a:p>
                  </a:txBody>
                  <a:tcPr/>
                </a:tc>
                <a:tc>
                  <a:txBody>
                    <a:bodyPr/>
                    <a:lstStyle/>
                    <a:p>
                      <a:pPr algn="ctr"/>
                      <a:r>
                        <a:rPr lang="en-US" sz="2800" dirty="0" err="1" smtClean="0"/>
                        <a:t>Relativisme</a:t>
                      </a:r>
                      <a:r>
                        <a:rPr lang="en-US" sz="2800" dirty="0" smtClean="0"/>
                        <a:t> </a:t>
                      </a:r>
                      <a:r>
                        <a:rPr lang="en-US" sz="2800" dirty="0" err="1" smtClean="0"/>
                        <a:t>Rendah</a:t>
                      </a:r>
                      <a:endParaRPr lang="en-US" sz="28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800" dirty="0" err="1" smtClean="0"/>
                        <a:t>Relativisme</a:t>
                      </a:r>
                      <a:r>
                        <a:rPr lang="en-US" sz="2800" dirty="0" smtClean="0"/>
                        <a:t> Tinggi</a:t>
                      </a:r>
                    </a:p>
                  </a:txBody>
                  <a:tcPr/>
                </a:tc>
                <a:extLst>
                  <a:ext uri="{0D108BD9-81ED-4DB2-BD59-A6C34878D82A}">
                    <a16:rowId xmlns:a16="http://schemas.microsoft.com/office/drawing/2014/main" val="3170986854"/>
                  </a:ext>
                </a:extLst>
              </a:tr>
              <a:tr h="2423160">
                <a:tc>
                  <a:txBody>
                    <a:bodyPr/>
                    <a:lstStyle/>
                    <a:p>
                      <a:pPr algn="ctr"/>
                      <a:r>
                        <a:rPr lang="en-US" sz="3600" dirty="0" err="1" smtClean="0">
                          <a:solidFill>
                            <a:srgbClr val="7030A0"/>
                          </a:solidFill>
                        </a:rPr>
                        <a:t>Idealisme</a:t>
                      </a:r>
                      <a:r>
                        <a:rPr lang="en-US" sz="3600" dirty="0" smtClean="0">
                          <a:solidFill>
                            <a:srgbClr val="7030A0"/>
                          </a:solidFill>
                        </a:rPr>
                        <a:t> Tinggi</a:t>
                      </a:r>
                      <a:endParaRPr lang="en-US" sz="3600" dirty="0">
                        <a:solidFill>
                          <a:srgbClr val="7030A0"/>
                        </a:solidFill>
                      </a:endParaRPr>
                    </a:p>
                  </a:txBody>
                  <a:tcPr/>
                </a:tc>
                <a:tc>
                  <a:txBody>
                    <a:bodyPr/>
                    <a:lstStyle/>
                    <a:p>
                      <a:r>
                        <a:rPr lang="en-US" sz="3300" b="1" dirty="0" err="1" smtClean="0"/>
                        <a:t>Absolutis</a:t>
                      </a:r>
                      <a:r>
                        <a:rPr lang="en-US" sz="3300" b="1" dirty="0" smtClean="0"/>
                        <a:t>: </a:t>
                      </a:r>
                      <a:r>
                        <a:rPr lang="en-US" sz="2400" b="1" dirty="0" err="1" smtClean="0"/>
                        <a:t>Idealis</a:t>
                      </a:r>
                      <a:r>
                        <a:rPr lang="en-US" sz="2400" b="1" dirty="0" smtClean="0"/>
                        <a:t> </a:t>
                      </a:r>
                      <a:r>
                        <a:rPr lang="en-US" sz="2400" b="1" dirty="0" err="1" smtClean="0"/>
                        <a:t>berprinsip</a:t>
                      </a:r>
                      <a:r>
                        <a:rPr lang="en-US" sz="2400" b="1" dirty="0" smtClean="0"/>
                        <a:t> yang percaya bahawa orang harus bertindak dengan cara yang </a:t>
                      </a:r>
                      <a:r>
                        <a:rPr lang="en-US" sz="2400" b="1" dirty="0" err="1" smtClean="0"/>
                        <a:t>selaras</a:t>
                      </a:r>
                      <a:r>
                        <a:rPr lang="en-US" sz="2400" b="1" dirty="0" smtClean="0"/>
                        <a:t> dengan </a:t>
                      </a:r>
                      <a:r>
                        <a:rPr lang="en-US" sz="2400" b="1" dirty="0" err="1" smtClean="0"/>
                        <a:t>peraturan</a:t>
                      </a:r>
                      <a:r>
                        <a:rPr lang="en-US" sz="2400" b="1" dirty="0" smtClean="0"/>
                        <a:t> moral (</a:t>
                      </a:r>
                      <a:r>
                        <a:rPr lang="en-US" sz="2400" b="1" dirty="0" err="1" smtClean="0"/>
                        <a:t>Akhlak</a:t>
                      </a:r>
                      <a:r>
                        <a:rPr lang="en-US" sz="2400" b="1" dirty="0" smtClean="0"/>
                        <a:t>).</a:t>
                      </a:r>
                      <a:endParaRPr lang="en-US" sz="3300" b="1" dirty="0"/>
                    </a:p>
                  </a:txBody>
                  <a:tcPr/>
                </a:tc>
                <a:tc>
                  <a:txBody>
                    <a:bodyPr/>
                    <a:lstStyle/>
                    <a:p>
                      <a:r>
                        <a:rPr lang="en-US" sz="3300" b="1" dirty="0" err="1" smtClean="0"/>
                        <a:t>Situasiis</a:t>
                      </a:r>
                      <a:r>
                        <a:rPr lang="en-US" sz="3300" b="1" dirty="0" smtClean="0"/>
                        <a:t>:</a:t>
                      </a:r>
                      <a:r>
                        <a:rPr lang="en-US" sz="3300" b="1" baseline="0" dirty="0" smtClean="0"/>
                        <a:t> </a:t>
                      </a:r>
                      <a:r>
                        <a:rPr lang="en-US" sz="2400" b="1" dirty="0" err="1" smtClean="0"/>
                        <a:t>Kontekstualis</a:t>
                      </a:r>
                      <a:r>
                        <a:rPr lang="en-US" sz="2400" b="1" dirty="0" smtClean="0"/>
                        <a:t> </a:t>
                      </a:r>
                      <a:r>
                        <a:rPr lang="en-US" sz="2400" b="1" dirty="0" err="1" smtClean="0"/>
                        <a:t>idealisme</a:t>
                      </a:r>
                      <a:r>
                        <a:rPr lang="en-US" sz="2400" b="1" dirty="0" smtClean="0"/>
                        <a:t> yang </a:t>
                      </a:r>
                      <a:r>
                        <a:rPr lang="en-US" sz="2400" b="1" dirty="0" err="1" smtClean="0"/>
                        <a:t>memilih</a:t>
                      </a:r>
                      <a:r>
                        <a:rPr lang="en-US" sz="2400" b="1" dirty="0" smtClean="0"/>
                        <a:t> untuk </a:t>
                      </a:r>
                      <a:r>
                        <a:rPr lang="en-US" sz="2400" b="1" dirty="0" err="1" smtClean="0"/>
                        <a:t>mendapatkan</a:t>
                      </a:r>
                      <a:r>
                        <a:rPr lang="en-US" sz="2400" b="1" dirty="0" smtClean="0"/>
                        <a:t> akibat </a:t>
                      </a:r>
                      <a:r>
                        <a:rPr lang="en-US" sz="2400" b="1" dirty="0" err="1" smtClean="0"/>
                        <a:t>terbaik</a:t>
                      </a:r>
                      <a:r>
                        <a:rPr lang="en-US" sz="2400" b="1" dirty="0" smtClean="0"/>
                        <a:t> bagi semua </a:t>
                      </a:r>
                      <a:r>
                        <a:rPr lang="en-US" sz="2400" b="1" dirty="0" err="1" smtClean="0"/>
                        <a:t>pihak</a:t>
                      </a:r>
                      <a:r>
                        <a:rPr lang="en-US" sz="2400" b="1" dirty="0" smtClean="0"/>
                        <a:t>.</a:t>
                      </a:r>
                      <a:endParaRPr lang="en-US" sz="2400" b="1" dirty="0"/>
                    </a:p>
                  </a:txBody>
                  <a:tcPr/>
                </a:tc>
                <a:extLst>
                  <a:ext uri="{0D108BD9-81ED-4DB2-BD59-A6C34878D82A}">
                    <a16:rowId xmlns:a16="http://schemas.microsoft.com/office/drawing/2014/main" val="35041448"/>
                  </a:ext>
                </a:extLst>
              </a:tr>
              <a:tr h="241399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smtClean="0">
                          <a:ln>
                            <a:noFill/>
                          </a:ln>
                          <a:solidFill>
                            <a:srgbClr val="7030A0"/>
                          </a:solidFill>
                          <a:effectLst/>
                          <a:uLnTx/>
                          <a:uFillTx/>
                          <a:latin typeface="+mn-lt"/>
                          <a:ea typeface="+mn-ea"/>
                          <a:cs typeface="+mn-cs"/>
                        </a:rPr>
                        <a:t>Idealisme</a:t>
                      </a:r>
                      <a:r>
                        <a:rPr kumimoji="0" lang="en-US" sz="3600" b="0" i="0" u="none" strike="noStrike" kern="1200" cap="none" spc="0" normalizeH="0" baseline="0" noProof="0" dirty="0" smtClean="0">
                          <a:ln>
                            <a:noFill/>
                          </a:ln>
                          <a:solidFill>
                            <a:srgbClr val="7030A0"/>
                          </a:solidFill>
                          <a:effectLst/>
                          <a:uLnTx/>
                          <a:uFillTx/>
                          <a:latin typeface="+mn-lt"/>
                          <a:ea typeface="+mn-ea"/>
                          <a:cs typeface="+mn-cs"/>
                        </a:rPr>
                        <a:t> </a:t>
                      </a:r>
                      <a:r>
                        <a:rPr kumimoji="0" lang="en-US" sz="3600" b="0" i="0" u="none" strike="noStrike" kern="1200" cap="none" spc="0" normalizeH="0" baseline="0" noProof="0" dirty="0" err="1" smtClean="0">
                          <a:ln>
                            <a:noFill/>
                          </a:ln>
                          <a:solidFill>
                            <a:srgbClr val="7030A0"/>
                          </a:solidFill>
                          <a:effectLst/>
                          <a:uLnTx/>
                          <a:uFillTx/>
                          <a:latin typeface="+mn-lt"/>
                          <a:ea typeface="+mn-ea"/>
                          <a:cs typeface="+mn-cs"/>
                        </a:rPr>
                        <a:t>Rendah</a:t>
                      </a:r>
                      <a:endParaRPr kumimoji="0" lang="en-US" sz="3600" b="0" i="0" u="none" strike="noStrike" kern="1200" cap="none" spc="0" normalizeH="0" baseline="0" noProof="0" dirty="0" smtClean="0">
                        <a:ln>
                          <a:noFill/>
                        </a:ln>
                        <a:solidFill>
                          <a:srgbClr val="7030A0"/>
                        </a:solidFill>
                        <a:effectLst/>
                        <a:uLnTx/>
                        <a:uFillTx/>
                        <a:latin typeface="+mn-lt"/>
                        <a:ea typeface="+mn-ea"/>
                        <a:cs typeface="+mn-cs"/>
                      </a:endParaRPr>
                    </a:p>
                  </a:txBody>
                  <a:tcPr/>
                </a:tc>
                <a:tc>
                  <a:txBody>
                    <a:bodyPr/>
                    <a:lstStyle/>
                    <a:p>
                      <a:r>
                        <a:rPr lang="en-US" sz="3300" b="1" dirty="0" err="1" smtClean="0"/>
                        <a:t>Pengecualian</a:t>
                      </a:r>
                      <a:r>
                        <a:rPr lang="en-US" sz="3300" b="1" dirty="0" smtClean="0"/>
                        <a:t>:</a:t>
                      </a:r>
                    </a:p>
                    <a:p>
                      <a:r>
                        <a:rPr lang="en-US" sz="2100" b="1" dirty="0" err="1" smtClean="0"/>
                        <a:t>Pragmatis</a:t>
                      </a:r>
                      <a:r>
                        <a:rPr lang="en-US" sz="2100" b="1" dirty="0" smtClean="0"/>
                        <a:t> </a:t>
                      </a:r>
                      <a:r>
                        <a:rPr lang="en-US" sz="2100" b="1" dirty="0" err="1" smtClean="0"/>
                        <a:t>berprinsip</a:t>
                      </a:r>
                      <a:r>
                        <a:rPr lang="en-US" sz="2100" b="1" dirty="0" smtClean="0"/>
                        <a:t> yang </a:t>
                      </a:r>
                      <a:r>
                        <a:rPr lang="en-US" sz="2100" b="1" dirty="0" err="1" smtClean="0"/>
                        <a:t>mengakui</a:t>
                      </a:r>
                      <a:r>
                        <a:rPr lang="en-US" sz="2100" b="1" dirty="0" smtClean="0"/>
                        <a:t> bahawa beberapa </a:t>
                      </a:r>
                      <a:r>
                        <a:rPr lang="en-US" sz="2100" b="1" dirty="0" err="1" smtClean="0"/>
                        <a:t>peraturan</a:t>
                      </a:r>
                      <a:r>
                        <a:rPr lang="en-US" sz="2100" b="1" dirty="0" smtClean="0"/>
                        <a:t> tidak </a:t>
                      </a:r>
                      <a:r>
                        <a:rPr lang="en-US" sz="2100" b="1" dirty="0" err="1" smtClean="0"/>
                        <a:t>semestinya</a:t>
                      </a:r>
                      <a:r>
                        <a:rPr lang="en-US" sz="2100" b="1" dirty="0" smtClean="0"/>
                        <a:t> akan </a:t>
                      </a:r>
                      <a:r>
                        <a:rPr lang="en-US" sz="2100" b="1" dirty="0" err="1" smtClean="0"/>
                        <a:t>mendatangkan</a:t>
                      </a:r>
                      <a:r>
                        <a:rPr lang="en-US" sz="2100" b="1" dirty="0" smtClean="0"/>
                        <a:t> hasil yang </a:t>
                      </a:r>
                      <a:r>
                        <a:rPr lang="en-US" sz="2100" b="1" dirty="0" err="1" smtClean="0"/>
                        <a:t>terbaik</a:t>
                      </a:r>
                      <a:r>
                        <a:rPr lang="en-US" sz="2100" b="1" dirty="0" smtClean="0"/>
                        <a:t>.</a:t>
                      </a:r>
                      <a:endParaRPr lang="en-US" sz="2100" b="1" dirty="0"/>
                    </a:p>
                  </a:txBody>
                  <a:tcPr/>
                </a:tc>
                <a:tc>
                  <a:txBody>
                    <a:bodyPr/>
                    <a:lstStyle/>
                    <a:p>
                      <a:r>
                        <a:rPr lang="en-US" sz="3300" b="1" dirty="0" err="1" smtClean="0"/>
                        <a:t>Subjektivis</a:t>
                      </a:r>
                      <a:r>
                        <a:rPr lang="en-US" sz="3300" b="1" dirty="0" smtClean="0"/>
                        <a:t>:</a:t>
                      </a:r>
                    </a:p>
                    <a:p>
                      <a:r>
                        <a:rPr lang="en-US" sz="2100" b="1" dirty="0" smtClean="0"/>
                        <a:t>Relativists </a:t>
                      </a:r>
                      <a:r>
                        <a:rPr lang="en-US" sz="2100" b="1" dirty="0" err="1" smtClean="0"/>
                        <a:t>Pragmatik</a:t>
                      </a:r>
                      <a:r>
                        <a:rPr lang="en-US" sz="2100" b="1" dirty="0" smtClean="0"/>
                        <a:t> yang </a:t>
                      </a:r>
                      <a:r>
                        <a:rPr lang="en-US" sz="2100" b="1" dirty="0" err="1" smtClean="0"/>
                        <a:t>mendasarkan</a:t>
                      </a:r>
                      <a:r>
                        <a:rPr lang="en-US" sz="2100" b="1" dirty="0" smtClean="0"/>
                        <a:t> </a:t>
                      </a:r>
                      <a:r>
                        <a:rPr lang="en-US" sz="2100" b="1" dirty="0" err="1" smtClean="0"/>
                        <a:t>pilihan</a:t>
                      </a:r>
                      <a:r>
                        <a:rPr lang="en-US" sz="2100" b="1" dirty="0" smtClean="0"/>
                        <a:t> </a:t>
                      </a:r>
                      <a:r>
                        <a:rPr lang="en-US" sz="2100" b="1" dirty="0" err="1" smtClean="0"/>
                        <a:t>etika</a:t>
                      </a:r>
                      <a:r>
                        <a:rPr lang="en-US" sz="2100" b="1" dirty="0" smtClean="0"/>
                        <a:t> sama dengan </a:t>
                      </a:r>
                      <a:r>
                        <a:rPr lang="pt-BR" sz="2100" b="1" dirty="0" smtClean="0"/>
                        <a:t>nilai individu, emosi moral, atau falsafah moral sendiri.</a:t>
                      </a:r>
                      <a:endParaRPr lang="en-US" sz="2100" b="1" dirty="0"/>
                    </a:p>
                  </a:txBody>
                  <a:tcPr/>
                </a:tc>
                <a:extLst>
                  <a:ext uri="{0D108BD9-81ED-4DB2-BD59-A6C34878D82A}">
                    <a16:rowId xmlns:a16="http://schemas.microsoft.com/office/drawing/2014/main" val="1987009124"/>
                  </a:ext>
                </a:extLst>
              </a:tr>
            </a:tbl>
          </a:graphicData>
        </a:graphic>
      </p:graphicFrame>
    </p:spTree>
    <p:extLst>
      <p:ext uri="{BB962C8B-B14F-4D97-AF65-F5344CB8AC3E}">
        <p14:creationId xmlns:p14="http://schemas.microsoft.com/office/powerpoint/2010/main" val="28618838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altLang="ko-KR" sz="4000" b="1" dirty="0" err="1">
                <a:solidFill>
                  <a:srgbClr val="FFC000"/>
                </a:solidFill>
              </a:rPr>
              <a:t>Setiap</a:t>
            </a:r>
            <a:r>
              <a:rPr lang="en-US" altLang="ko-KR" sz="4000" b="1" dirty="0">
                <a:solidFill>
                  <a:srgbClr val="FFC000"/>
                </a:solidFill>
              </a:rPr>
              <a:t> </a:t>
            </a:r>
            <a:r>
              <a:rPr lang="en-US" altLang="ko-KR" sz="4000" b="1" dirty="0" err="1">
                <a:solidFill>
                  <a:srgbClr val="FFC000"/>
                </a:solidFill>
              </a:rPr>
              <a:t>teks</a:t>
            </a:r>
            <a:r>
              <a:rPr lang="en-US" altLang="ko-KR" sz="4000" b="1" dirty="0">
                <a:solidFill>
                  <a:srgbClr val="FFC000"/>
                </a:solidFill>
              </a:rPr>
              <a:t> dalam Alkitab adalah </a:t>
            </a:r>
            <a:r>
              <a:rPr lang="en-US" altLang="ko-KR" sz="4000" b="1" dirty="0" err="1">
                <a:solidFill>
                  <a:srgbClr val="FFC000"/>
                </a:solidFill>
              </a:rPr>
              <a:t>bahagian</a:t>
            </a:r>
            <a:r>
              <a:rPr lang="en-US" altLang="ko-KR" sz="4000" b="1" dirty="0">
                <a:solidFill>
                  <a:srgbClr val="FFC000"/>
                </a:solidFill>
              </a:rPr>
              <a:t> dari </a:t>
            </a:r>
            <a:r>
              <a:rPr lang="en-US" altLang="ko-KR" sz="4000" b="1" dirty="0" err="1">
                <a:solidFill>
                  <a:srgbClr val="FFC000"/>
                </a:solidFill>
              </a:rPr>
              <a:t>Piramid</a:t>
            </a:r>
            <a:r>
              <a:rPr lang="en-US" altLang="ko-KR" sz="4000" b="1" dirty="0">
                <a:solidFill>
                  <a:srgbClr val="FFC000"/>
                </a:solidFill>
              </a:rPr>
              <a:t> Alkitabiah yang lebih </a:t>
            </a:r>
            <a:r>
              <a:rPr lang="en-US" altLang="ko-KR" sz="4000" b="1" dirty="0" err="1">
                <a:solidFill>
                  <a:srgbClr val="FFC000"/>
                </a:solidFill>
              </a:rPr>
              <a:t>besar</a:t>
            </a:r>
            <a:r>
              <a:rPr lang="en-US" altLang="ko-KR" sz="4000" b="1" dirty="0">
                <a:solidFill>
                  <a:srgbClr val="FFC000"/>
                </a:solidFill>
              </a:rPr>
              <a:t> dengan beberapa </a:t>
            </a:r>
            <a:r>
              <a:rPr lang="en-US" altLang="ko-KR" sz="4000" b="1" dirty="0" err="1">
                <a:solidFill>
                  <a:srgbClr val="FFC000"/>
                </a:solidFill>
              </a:rPr>
              <a:t>tahap</a:t>
            </a:r>
            <a:r>
              <a:rPr lang="en-US" altLang="ko-KR" sz="4000" b="1" dirty="0">
                <a:solidFill>
                  <a:srgbClr val="FFC000"/>
                </a:solidFill>
              </a:rPr>
              <a:t>.</a:t>
            </a:r>
            <a:br>
              <a:rPr lang="en-US" altLang="ko-KR" sz="4000" b="1" dirty="0">
                <a:solidFill>
                  <a:srgbClr val="FFC000"/>
                </a:solidFill>
              </a:rPr>
            </a:br>
            <a:r>
              <a:rPr lang="en-US" altLang="ko-KR" sz="4000" b="1" dirty="0" err="1">
                <a:solidFill>
                  <a:srgbClr val="FFC000"/>
                </a:solidFill>
              </a:rPr>
              <a:t>Sekiranya</a:t>
            </a:r>
            <a:r>
              <a:rPr lang="en-US" altLang="ko-KR" sz="4000" b="1" dirty="0">
                <a:solidFill>
                  <a:srgbClr val="FFC000"/>
                </a:solidFill>
              </a:rPr>
              <a:t> kita </a:t>
            </a:r>
            <a:r>
              <a:rPr lang="en-US" altLang="ko-KR" sz="4000" b="1" dirty="0" err="1">
                <a:solidFill>
                  <a:srgbClr val="FFC000"/>
                </a:solidFill>
              </a:rPr>
              <a:t>mahu</a:t>
            </a:r>
            <a:r>
              <a:rPr lang="en-US" altLang="ko-KR" sz="4000" b="1" dirty="0">
                <a:solidFill>
                  <a:srgbClr val="FFC000"/>
                </a:solidFill>
              </a:rPr>
              <a:t> memahami </a:t>
            </a:r>
            <a:r>
              <a:rPr lang="en-US" altLang="ko-KR" sz="4000" b="1" dirty="0" err="1">
                <a:solidFill>
                  <a:srgbClr val="FFC000"/>
                </a:solidFill>
              </a:rPr>
              <a:t>teks</a:t>
            </a:r>
            <a:r>
              <a:rPr lang="en-US" altLang="ko-KR" sz="4000" b="1" dirty="0">
                <a:solidFill>
                  <a:srgbClr val="FFC000"/>
                </a:solidFill>
              </a:rPr>
              <a:t> dengan </a:t>
            </a:r>
            <a:r>
              <a:rPr lang="en-US" altLang="ko-KR" sz="4000" b="1" dirty="0" err="1">
                <a:solidFill>
                  <a:srgbClr val="FFC000"/>
                </a:solidFill>
              </a:rPr>
              <a:t>jelas</a:t>
            </a:r>
            <a:r>
              <a:rPr lang="en-US" altLang="ko-KR" sz="4000" b="1" dirty="0">
                <a:solidFill>
                  <a:srgbClr val="FFC000"/>
                </a:solidFill>
              </a:rPr>
              <a:t> untuk </a:t>
            </a:r>
            <a:r>
              <a:rPr lang="en-US" altLang="ko-KR" sz="4000" b="1" dirty="0" err="1">
                <a:solidFill>
                  <a:srgbClr val="FFC000"/>
                </a:solidFill>
              </a:rPr>
              <a:t>diterapkan</a:t>
            </a:r>
            <a:r>
              <a:rPr lang="en-US" altLang="ko-KR" sz="4000" b="1" dirty="0">
                <a:solidFill>
                  <a:srgbClr val="FFC000"/>
                </a:solidFill>
              </a:rPr>
              <a:t> pada </a:t>
            </a:r>
            <a:r>
              <a:rPr lang="en-US" altLang="ko-KR" sz="4000" b="1" dirty="0" err="1">
                <a:solidFill>
                  <a:srgbClr val="FFC000"/>
                </a:solidFill>
              </a:rPr>
              <a:t>keadaan</a:t>
            </a:r>
            <a:r>
              <a:rPr lang="en-US" altLang="ko-KR" sz="4000" b="1" dirty="0">
                <a:solidFill>
                  <a:srgbClr val="FFC000"/>
                </a:solidFill>
              </a:rPr>
              <a:t> masa kita, kita perlu </a:t>
            </a:r>
            <a:r>
              <a:rPr lang="en-US" altLang="ko-KR" sz="4000" b="1" dirty="0" err="1">
                <a:solidFill>
                  <a:srgbClr val="FFC000"/>
                </a:solidFill>
              </a:rPr>
              <a:t>mencari</a:t>
            </a:r>
            <a:r>
              <a:rPr lang="en-US" altLang="ko-KR" sz="4000" b="1" dirty="0">
                <a:solidFill>
                  <a:srgbClr val="FFC000"/>
                </a:solidFill>
              </a:rPr>
              <a:t> </a:t>
            </a:r>
            <a:r>
              <a:rPr lang="en-US" altLang="ko-KR" sz="4000" b="1" dirty="0" err="1">
                <a:solidFill>
                  <a:srgbClr val="FFC000"/>
                </a:solidFill>
              </a:rPr>
              <a:t>unsur</a:t>
            </a:r>
            <a:r>
              <a:rPr lang="en-US" altLang="ko-KR" sz="4000" b="1" dirty="0">
                <a:solidFill>
                  <a:srgbClr val="FFC000"/>
                </a:solidFill>
              </a:rPr>
              <a:t> yang lebih atas iaitu </a:t>
            </a:r>
            <a:r>
              <a:rPr lang="en-US" altLang="ko-KR" sz="4000" b="1" dirty="0" err="1">
                <a:solidFill>
                  <a:srgbClr val="FFC000"/>
                </a:solidFill>
              </a:rPr>
              <a:t>unsur</a:t>
            </a:r>
            <a:r>
              <a:rPr lang="en-US" altLang="ko-KR" sz="4000" b="1" dirty="0">
                <a:solidFill>
                  <a:srgbClr val="FFC000"/>
                </a:solidFill>
              </a:rPr>
              <a:t> universal yang dapat </a:t>
            </a:r>
            <a:r>
              <a:rPr lang="en-US" altLang="ko-KR" sz="4000" b="1" dirty="0" err="1">
                <a:solidFill>
                  <a:srgbClr val="FFC000"/>
                </a:solidFill>
              </a:rPr>
              <a:t>diterapkan</a:t>
            </a:r>
            <a:r>
              <a:rPr lang="en-US" altLang="ko-KR" sz="4000" b="1" dirty="0">
                <a:solidFill>
                  <a:srgbClr val="FFC000"/>
                </a:solidFill>
              </a:rPr>
              <a:t>.</a:t>
            </a:r>
            <a:endParaRPr lang="en-US" sz="4000" b="1" dirty="0">
              <a:solidFill>
                <a:srgbClr val="FFC000"/>
              </a:solidFill>
            </a:endParaRPr>
          </a:p>
        </p:txBody>
      </p:sp>
    </p:spTree>
    <p:extLst>
      <p:ext uri="{BB962C8B-B14F-4D97-AF65-F5344CB8AC3E}">
        <p14:creationId xmlns:p14="http://schemas.microsoft.com/office/powerpoint/2010/main" val="3704080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5" name="직선 연결선 4"/>
          <p:cNvCxnSpPr/>
          <p:nvPr/>
        </p:nvCxnSpPr>
        <p:spPr>
          <a:xfrm flipH="1">
            <a:off x="793143" y="411480"/>
            <a:ext cx="3768918" cy="41744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4514353" y="411480"/>
            <a:ext cx="3733138" cy="41744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801535" y="4586987"/>
            <a:ext cx="745434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1246490" y="4052942"/>
            <a:ext cx="6551595" cy="2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830832" y="3412092"/>
            <a:ext cx="5397038" cy="1690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2553876" y="2655657"/>
            <a:ext cx="3995900" cy="104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flipV="1">
            <a:off x="3431033" y="1672119"/>
            <a:ext cx="2178658" cy="36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제목 1"/>
          <p:cNvSpPr txBox="1">
            <a:spLocks/>
          </p:cNvSpPr>
          <p:nvPr/>
        </p:nvSpPr>
        <p:spPr bwMode="auto">
          <a:xfrm>
            <a:off x="3996724" y="1114534"/>
            <a:ext cx="1110203" cy="469229"/>
          </a:xfrm>
          <a:prstGeom prst="rect">
            <a:avLst/>
          </a:prstGeom>
          <a:solidFill>
            <a:srgbClr val="FFFF00">
              <a:alpha val="5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defTabSz="685800" latinLnBrk="0">
              <a:defRPr/>
            </a:pPr>
            <a:r>
              <a:rPr lang="en-US" altLang="ko-KR" sz="1200" b="1" dirty="0" err="1">
                <a:solidFill>
                  <a:srgbClr val="FF0000"/>
                </a:solidFill>
                <a:latin typeface="Headline R" panose="02030504000101010101" pitchFamily="18" charset="-127"/>
                <a:ea typeface="Headline R" panose="02030504000101010101" pitchFamily="18" charset="-127"/>
              </a:rPr>
              <a:t>Hukum</a:t>
            </a:r>
            <a:r>
              <a:rPr lang="en-US" altLang="ko-KR" sz="1200" b="1" dirty="0">
                <a:solidFill>
                  <a:srgbClr val="FF0000"/>
                </a:solidFill>
                <a:latin typeface="Headline R" panose="02030504000101010101" pitchFamily="18" charset="-127"/>
                <a:ea typeface="Headline R" panose="02030504000101010101" pitchFamily="18" charset="-127"/>
              </a:rPr>
              <a:t> Terutama</a:t>
            </a:r>
            <a:endParaRPr lang="ko-KR" altLang="en-US" sz="1200" b="1" dirty="0">
              <a:solidFill>
                <a:srgbClr val="FF0000"/>
              </a:solidFill>
              <a:latin typeface="Headline R" panose="02030504000101010101" pitchFamily="18" charset="-127"/>
              <a:ea typeface="Headline R" panose="02030504000101010101" pitchFamily="18" charset="-127"/>
            </a:endParaRPr>
          </a:p>
        </p:txBody>
      </p:sp>
      <p:cxnSp>
        <p:nvCxnSpPr>
          <p:cNvPr id="27" name="직선 연결선 26"/>
          <p:cNvCxnSpPr/>
          <p:nvPr/>
        </p:nvCxnSpPr>
        <p:spPr>
          <a:xfrm flipH="1">
            <a:off x="2889607" y="2666144"/>
            <a:ext cx="743648" cy="19197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5459734" y="2655657"/>
            <a:ext cx="766406" cy="193025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6380922" y="3429000"/>
            <a:ext cx="653773" cy="115691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flipH="1">
            <a:off x="3765602" y="3429000"/>
            <a:ext cx="238959" cy="115126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직선 연결선 40"/>
          <p:cNvCxnSpPr/>
          <p:nvPr/>
        </p:nvCxnSpPr>
        <p:spPr>
          <a:xfrm>
            <a:off x="5132480" y="3449146"/>
            <a:ext cx="213854" cy="113112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flipH="1">
            <a:off x="2062380" y="3420546"/>
            <a:ext cx="680600" cy="115972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직선 연결선 45"/>
          <p:cNvCxnSpPr/>
          <p:nvPr/>
        </p:nvCxnSpPr>
        <p:spPr>
          <a:xfrm flipH="1">
            <a:off x="1532624" y="4052942"/>
            <a:ext cx="355253" cy="5329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직선 연결선 49"/>
          <p:cNvCxnSpPr/>
          <p:nvPr/>
        </p:nvCxnSpPr>
        <p:spPr>
          <a:xfrm flipH="1">
            <a:off x="2493002" y="4052836"/>
            <a:ext cx="234911" cy="53307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직선 연결선 51"/>
          <p:cNvCxnSpPr/>
          <p:nvPr/>
        </p:nvCxnSpPr>
        <p:spPr>
          <a:xfrm flipH="1">
            <a:off x="3369561" y="4059301"/>
            <a:ext cx="143063" cy="53440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flipH="1">
            <a:off x="4209598" y="4066335"/>
            <a:ext cx="65306" cy="5273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4883614" y="4048918"/>
            <a:ext cx="55691" cy="53135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a:off x="5623898" y="4066334"/>
            <a:ext cx="105821" cy="5195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6351490" y="4032125"/>
            <a:ext cx="255917" cy="54814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a:off x="7196330" y="4061598"/>
            <a:ext cx="348157" cy="53210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직선 연결선 69"/>
          <p:cNvCxnSpPr/>
          <p:nvPr/>
        </p:nvCxnSpPr>
        <p:spPr>
          <a:xfrm>
            <a:off x="4545031" y="1659056"/>
            <a:ext cx="17030" cy="29212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부제목 2"/>
          <p:cNvSpPr txBox="1">
            <a:spLocks/>
          </p:cNvSpPr>
          <p:nvPr/>
        </p:nvSpPr>
        <p:spPr>
          <a:xfrm>
            <a:off x="2958958" y="2257882"/>
            <a:ext cx="3159303" cy="336601"/>
          </a:xfrm>
          <a:prstGeom prst="rect">
            <a:avLst/>
          </a:prstGeom>
          <a:solidFill>
            <a:srgbClr val="92D050">
              <a:alpha val="50196"/>
            </a:srgbClr>
          </a:solidFill>
        </p:spPr>
        <p:txBody>
          <a:bodyPr vert="horz" lIns="68580" tIns="34290" rIns="68580" bIns="34290" rtlCol="0" anchor="ctr">
            <a:normAutofit/>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defTabSz="685800">
              <a:defRPr/>
            </a:pPr>
            <a:r>
              <a:rPr lang="en-US" altLang="ko-KR" sz="1500" b="1" dirty="0" err="1">
                <a:solidFill>
                  <a:srgbClr val="7030A0"/>
                </a:solidFill>
                <a:latin typeface="Calibri"/>
                <a:ea typeface="맑은 고딕" panose="020B0503020000020004" pitchFamily="34" charset="-127"/>
              </a:rPr>
              <a:t>Hukum-Hukum</a:t>
            </a:r>
            <a:r>
              <a:rPr lang="en-US" altLang="ko-KR" sz="1500" b="1" dirty="0">
                <a:solidFill>
                  <a:srgbClr val="7030A0"/>
                </a:solidFill>
                <a:latin typeface="Calibri"/>
                <a:ea typeface="맑은 고딕" panose="020B0503020000020004" pitchFamily="34" charset="-127"/>
              </a:rPr>
              <a:t>                  </a:t>
            </a:r>
            <a:r>
              <a:rPr lang="en-US" altLang="ko-KR" sz="1500" b="1" dirty="0" err="1">
                <a:solidFill>
                  <a:srgbClr val="7030A0"/>
                </a:solidFill>
                <a:latin typeface="Calibri"/>
                <a:ea typeface="맑은 고딕" panose="020B0503020000020004" pitchFamily="34" charset="-127"/>
              </a:rPr>
              <a:t>Perterinci</a:t>
            </a:r>
            <a:endParaRPr lang="ko-KR" altLang="en-US" sz="1500" b="1" dirty="0">
              <a:solidFill>
                <a:srgbClr val="7030A0"/>
              </a:solidFill>
              <a:latin typeface="Calibri"/>
              <a:ea typeface="맑은 고딕" panose="020B0503020000020004" pitchFamily="34" charset="-127"/>
            </a:endParaRPr>
          </a:p>
        </p:txBody>
      </p:sp>
      <p:sp>
        <p:nvSpPr>
          <p:cNvPr id="2" name="직사각형 1"/>
          <p:cNvSpPr/>
          <p:nvPr/>
        </p:nvSpPr>
        <p:spPr>
          <a:xfrm>
            <a:off x="3542236" y="66231"/>
            <a:ext cx="2019180" cy="490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altLang="ko-KR" sz="2100" b="1" dirty="0" err="1">
                <a:solidFill>
                  <a:prstClr val="white"/>
                </a:solidFill>
                <a:latin typeface="Calibri"/>
                <a:ea typeface="맑은 고딕" panose="020B0503020000020004" pitchFamily="34" charset="-127"/>
              </a:rPr>
              <a:t>Kehendak</a:t>
            </a:r>
            <a:r>
              <a:rPr lang="ko-KR" altLang="en-US" sz="2100" b="1" dirty="0">
                <a:solidFill>
                  <a:prstClr val="white"/>
                </a:solidFill>
                <a:latin typeface="Calibri"/>
                <a:ea typeface="맑은 고딕" panose="020B0503020000020004" pitchFamily="34" charset="-127"/>
              </a:rPr>
              <a:t> </a:t>
            </a:r>
            <a:r>
              <a:rPr lang="en-US" altLang="ko-KR" sz="2100" b="1" dirty="0">
                <a:solidFill>
                  <a:prstClr val="white"/>
                </a:solidFill>
                <a:latin typeface="Calibri"/>
                <a:ea typeface="맑은 고딕" panose="020B0503020000020004" pitchFamily="34" charset="-127"/>
              </a:rPr>
              <a:t>Tuhan</a:t>
            </a:r>
            <a:endParaRPr lang="en-US" sz="2100" b="1" dirty="0">
              <a:solidFill>
                <a:prstClr val="white"/>
              </a:solidFill>
              <a:latin typeface="Calibri"/>
            </a:endParaRPr>
          </a:p>
        </p:txBody>
      </p:sp>
      <p:cxnSp>
        <p:nvCxnSpPr>
          <p:cNvPr id="4" name="직선 화살표 연결선 3"/>
          <p:cNvCxnSpPr/>
          <p:nvPr/>
        </p:nvCxnSpPr>
        <p:spPr>
          <a:xfrm flipH="1">
            <a:off x="880712" y="887931"/>
            <a:ext cx="2661524" cy="2873141"/>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모서리가 둥근 직사각형 5"/>
          <p:cNvSpPr/>
          <p:nvPr/>
        </p:nvSpPr>
        <p:spPr>
          <a:xfrm rot="18734267">
            <a:off x="-293085" y="1756424"/>
            <a:ext cx="3791531" cy="7189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700" b="1" dirty="0">
                <a:solidFill>
                  <a:srgbClr val="FF0000"/>
                </a:solidFill>
                <a:latin typeface="Calibri"/>
              </a:rPr>
              <a:t>Semakin </a:t>
            </a:r>
            <a:r>
              <a:rPr lang="en-US" sz="2700" b="1" dirty="0" err="1">
                <a:solidFill>
                  <a:srgbClr val="FF0000"/>
                </a:solidFill>
                <a:latin typeface="Calibri"/>
              </a:rPr>
              <a:t>Teliti</a:t>
            </a:r>
            <a:endParaRPr lang="en-US" sz="2700" b="1" dirty="0">
              <a:solidFill>
                <a:srgbClr val="FF0000"/>
              </a:solidFill>
              <a:latin typeface="Calibri"/>
            </a:endParaRPr>
          </a:p>
        </p:txBody>
      </p:sp>
      <p:sp>
        <p:nvSpPr>
          <p:cNvPr id="3" name="모서리가 둥근 직사각형 2"/>
          <p:cNvSpPr/>
          <p:nvPr/>
        </p:nvSpPr>
        <p:spPr>
          <a:xfrm>
            <a:off x="5623899" y="472036"/>
            <a:ext cx="3141220" cy="642499"/>
          </a:xfrm>
          <a:prstGeom prst="roundRect">
            <a:avLst/>
          </a:prstGeom>
          <a:solidFill>
            <a:srgbClr val="FF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000" b="1" dirty="0">
                <a:solidFill>
                  <a:prstClr val="white"/>
                </a:solidFill>
                <a:latin typeface="Calibri"/>
              </a:rPr>
              <a:t>Umum / </a:t>
            </a:r>
            <a:r>
              <a:rPr lang="en-US" sz="2100" b="1" dirty="0">
                <a:solidFill>
                  <a:srgbClr val="002060"/>
                </a:solidFill>
                <a:latin typeface="Calibri"/>
              </a:rPr>
              <a:t>Markus 12:33</a:t>
            </a:r>
          </a:p>
        </p:txBody>
      </p:sp>
      <p:sp>
        <p:nvSpPr>
          <p:cNvPr id="30" name="모서리가 둥근 직사각형 29"/>
          <p:cNvSpPr/>
          <p:nvPr/>
        </p:nvSpPr>
        <p:spPr>
          <a:xfrm rot="2879740">
            <a:off x="7037424" y="3267064"/>
            <a:ext cx="2189329" cy="718925"/>
          </a:xfrm>
          <a:prstGeom prst="roundRect">
            <a:avLst/>
          </a:prstGeom>
          <a:solidFill>
            <a:srgbClr val="FFFF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700" b="1" dirty="0" err="1">
                <a:solidFill>
                  <a:srgbClr val="FF0000"/>
                </a:solidFill>
                <a:latin typeface="Calibri"/>
              </a:rPr>
              <a:t>Keperibadian</a:t>
            </a:r>
            <a:endParaRPr lang="en-US" sz="2700" b="1" dirty="0">
              <a:solidFill>
                <a:srgbClr val="FF0000"/>
              </a:solidFill>
              <a:latin typeface="Calibri"/>
            </a:endParaRPr>
          </a:p>
        </p:txBody>
      </p:sp>
      <p:sp>
        <p:nvSpPr>
          <p:cNvPr id="8" name="직사각형 7"/>
          <p:cNvSpPr/>
          <p:nvPr/>
        </p:nvSpPr>
        <p:spPr>
          <a:xfrm>
            <a:off x="62197" y="4680513"/>
            <a:ext cx="1785851" cy="38185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2" name="직사각형 31"/>
          <p:cNvSpPr/>
          <p:nvPr/>
        </p:nvSpPr>
        <p:spPr>
          <a:xfrm>
            <a:off x="1886200" y="4677098"/>
            <a:ext cx="1785851" cy="38185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4" name="직사각형 33"/>
          <p:cNvSpPr/>
          <p:nvPr/>
        </p:nvSpPr>
        <p:spPr>
          <a:xfrm>
            <a:off x="5505409" y="4666226"/>
            <a:ext cx="1785851" cy="38185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5" name="직사각형 34"/>
          <p:cNvSpPr/>
          <p:nvPr/>
        </p:nvSpPr>
        <p:spPr>
          <a:xfrm>
            <a:off x="7295948" y="4669825"/>
            <a:ext cx="1785851" cy="38185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7" name="직사각형 36"/>
          <p:cNvSpPr/>
          <p:nvPr/>
        </p:nvSpPr>
        <p:spPr>
          <a:xfrm>
            <a:off x="3697298" y="4678208"/>
            <a:ext cx="1785851" cy="3818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9" name="타원 8"/>
          <p:cNvSpPr/>
          <p:nvPr/>
        </p:nvSpPr>
        <p:spPr>
          <a:xfrm>
            <a:off x="2313265" y="2808967"/>
            <a:ext cx="1056296" cy="460973"/>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1500" b="1" dirty="0" err="1">
                <a:solidFill>
                  <a:prstClr val="white"/>
                </a:solidFill>
                <a:latin typeface="Calibri"/>
              </a:rPr>
              <a:t>Perkara</a:t>
            </a:r>
            <a:endParaRPr lang="en-US" sz="1500" b="1" dirty="0">
              <a:solidFill>
                <a:prstClr val="white"/>
              </a:solidFill>
              <a:latin typeface="Calibri"/>
            </a:endParaRPr>
          </a:p>
        </p:txBody>
      </p:sp>
      <p:sp>
        <p:nvSpPr>
          <p:cNvPr id="38" name="타원 37"/>
          <p:cNvSpPr/>
          <p:nvPr/>
        </p:nvSpPr>
        <p:spPr>
          <a:xfrm>
            <a:off x="3484270" y="2808967"/>
            <a:ext cx="1056296" cy="46097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1500" b="1" dirty="0" err="1">
                <a:solidFill>
                  <a:prstClr val="white"/>
                </a:solidFill>
                <a:latin typeface="Calibri"/>
              </a:rPr>
              <a:t>Perkara</a:t>
            </a:r>
            <a:endParaRPr lang="en-US" sz="1500" b="1" dirty="0">
              <a:solidFill>
                <a:prstClr val="white"/>
              </a:solidFill>
              <a:latin typeface="Calibri"/>
            </a:endParaRPr>
          </a:p>
        </p:txBody>
      </p:sp>
      <p:sp>
        <p:nvSpPr>
          <p:cNvPr id="39" name="타원 38"/>
          <p:cNvSpPr/>
          <p:nvPr/>
        </p:nvSpPr>
        <p:spPr>
          <a:xfrm>
            <a:off x="4557728" y="2805184"/>
            <a:ext cx="1056296" cy="46097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1500" b="1" dirty="0" err="1">
                <a:solidFill>
                  <a:prstClr val="white"/>
                </a:solidFill>
                <a:latin typeface="Calibri"/>
              </a:rPr>
              <a:t>Perkara</a:t>
            </a:r>
            <a:endParaRPr lang="en-US" sz="1500" b="1" dirty="0">
              <a:solidFill>
                <a:prstClr val="white"/>
              </a:solidFill>
              <a:latin typeface="Calibri"/>
            </a:endParaRPr>
          </a:p>
        </p:txBody>
      </p:sp>
      <p:sp>
        <p:nvSpPr>
          <p:cNvPr id="40" name="타원 39"/>
          <p:cNvSpPr/>
          <p:nvPr/>
        </p:nvSpPr>
        <p:spPr>
          <a:xfrm>
            <a:off x="5675485" y="2805184"/>
            <a:ext cx="1056296" cy="460973"/>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1500" b="1" dirty="0" err="1">
                <a:solidFill>
                  <a:prstClr val="white"/>
                </a:solidFill>
                <a:latin typeface="Calibri"/>
              </a:rPr>
              <a:t>Perkara</a:t>
            </a:r>
            <a:endParaRPr lang="en-US" sz="1500" b="1" dirty="0">
              <a:solidFill>
                <a:prstClr val="white"/>
              </a:solidFill>
              <a:latin typeface="Calibri"/>
            </a:endParaRPr>
          </a:p>
        </p:txBody>
      </p:sp>
    </p:spTree>
    <p:extLst>
      <p:ext uri="{BB962C8B-B14F-4D97-AF65-F5344CB8AC3E}">
        <p14:creationId xmlns:p14="http://schemas.microsoft.com/office/powerpoint/2010/main" val="26213834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제목 1"/>
          <p:cNvSpPr txBox="1">
            <a:spLocks/>
          </p:cNvSpPr>
          <p:nvPr/>
        </p:nvSpPr>
        <p:spPr bwMode="auto">
          <a:xfrm>
            <a:off x="179512" y="123478"/>
            <a:ext cx="8784976" cy="489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lvl="0" algn="l" latinLnBrk="0"/>
            <a:r>
              <a:rPr lang="en-US" sz="4000" b="1" dirty="0">
                <a:solidFill>
                  <a:srgbClr val="002060"/>
                </a:solidFill>
              </a:rPr>
              <a:t>1:1 Hai </a:t>
            </a:r>
            <a:r>
              <a:rPr lang="en-US" sz="4000" b="1" dirty="0" err="1">
                <a:solidFill>
                  <a:srgbClr val="002060"/>
                </a:solidFill>
              </a:rPr>
              <a:t>Teofilus</a:t>
            </a:r>
            <a:r>
              <a:rPr lang="en-US" sz="4000" b="1" dirty="0">
                <a:solidFill>
                  <a:srgbClr val="002060"/>
                </a:solidFill>
              </a:rPr>
              <a:t>, dalam </a:t>
            </a:r>
            <a:r>
              <a:rPr lang="en-US" sz="4000" b="1" dirty="0" err="1">
                <a:solidFill>
                  <a:srgbClr val="002060"/>
                </a:solidFill>
              </a:rPr>
              <a:t>bukuku</a:t>
            </a:r>
            <a:r>
              <a:rPr lang="en-US" sz="4000" b="1" dirty="0">
                <a:solidFill>
                  <a:srgbClr val="002060"/>
                </a:solidFill>
              </a:rPr>
              <a:t> yang </a:t>
            </a:r>
            <a:r>
              <a:rPr lang="en-US" sz="4000" b="1" dirty="0" err="1">
                <a:solidFill>
                  <a:srgbClr val="002060"/>
                </a:solidFill>
              </a:rPr>
              <a:t>pertama</a:t>
            </a:r>
            <a:r>
              <a:rPr lang="en-US" sz="4000" b="1" dirty="0">
                <a:solidFill>
                  <a:srgbClr val="002060"/>
                </a:solidFill>
              </a:rPr>
              <a:t> </a:t>
            </a:r>
            <a:r>
              <a:rPr lang="en-US" sz="4000" b="1" dirty="0" err="1">
                <a:solidFill>
                  <a:srgbClr val="002060"/>
                </a:solidFill>
              </a:rPr>
              <a:t>aku</a:t>
            </a:r>
            <a:r>
              <a:rPr lang="en-US" sz="4000" b="1" dirty="0">
                <a:solidFill>
                  <a:srgbClr val="002060"/>
                </a:solidFill>
              </a:rPr>
              <a:t> </a:t>
            </a:r>
            <a:r>
              <a:rPr lang="en-US" sz="4000" b="1" dirty="0" err="1">
                <a:solidFill>
                  <a:srgbClr val="002060"/>
                </a:solidFill>
              </a:rPr>
              <a:t>menulis</a:t>
            </a:r>
            <a:r>
              <a:rPr lang="en-US" sz="4000" b="1" dirty="0">
                <a:solidFill>
                  <a:srgbClr val="002060"/>
                </a:solidFill>
              </a:rPr>
              <a:t> tentang segala sesuatu yang </a:t>
            </a:r>
            <a:r>
              <a:rPr lang="en-US" sz="4000" b="1" dirty="0" err="1">
                <a:solidFill>
                  <a:srgbClr val="002060"/>
                </a:solidFill>
              </a:rPr>
              <a:t>dikerjakan</a:t>
            </a:r>
            <a:r>
              <a:rPr lang="en-US" sz="4000" b="1" dirty="0">
                <a:solidFill>
                  <a:srgbClr val="002060"/>
                </a:solidFill>
              </a:rPr>
              <a:t> dan </a:t>
            </a:r>
            <a:r>
              <a:rPr lang="en-US" sz="4000" b="1" dirty="0" err="1">
                <a:solidFill>
                  <a:srgbClr val="002060"/>
                </a:solidFill>
              </a:rPr>
              <a:t>diajarkan</a:t>
            </a:r>
            <a:r>
              <a:rPr lang="en-US" sz="4000" b="1" dirty="0">
                <a:solidFill>
                  <a:srgbClr val="002060"/>
                </a:solidFill>
              </a:rPr>
              <a:t> Yesus</a:t>
            </a:r>
            <a:r>
              <a:rPr lang="en-US" sz="4000" b="1" dirty="0" smtClean="0">
                <a:solidFill>
                  <a:srgbClr val="002060"/>
                </a:solidFill>
              </a:rPr>
              <a:t>,</a:t>
            </a:r>
            <a:endParaRPr lang="en-US" sz="4000" b="1" dirty="0">
              <a:solidFill>
                <a:srgbClr val="002060"/>
              </a:solidFill>
            </a:endParaRPr>
          </a:p>
          <a:p>
            <a:pPr lvl="0" algn="l" latinLnBrk="0"/>
            <a:r>
              <a:rPr lang="en-US" sz="4000" b="1" dirty="0">
                <a:solidFill>
                  <a:srgbClr val="002060"/>
                </a:solidFill>
              </a:rPr>
              <a:t>1:2 </a:t>
            </a:r>
            <a:r>
              <a:rPr lang="en-US" sz="4000" b="1" dirty="0" err="1">
                <a:solidFill>
                  <a:srgbClr val="002060"/>
                </a:solidFill>
              </a:rPr>
              <a:t>sampai</a:t>
            </a:r>
            <a:r>
              <a:rPr lang="en-US" sz="4000" b="1" dirty="0">
                <a:solidFill>
                  <a:srgbClr val="002060"/>
                </a:solidFill>
              </a:rPr>
              <a:t> pada </a:t>
            </a:r>
            <a:r>
              <a:rPr lang="en-US" sz="4000" b="1" dirty="0" err="1">
                <a:solidFill>
                  <a:srgbClr val="002060"/>
                </a:solidFill>
              </a:rPr>
              <a:t>hari</a:t>
            </a:r>
            <a:r>
              <a:rPr lang="en-US" sz="4000" b="1" dirty="0">
                <a:solidFill>
                  <a:srgbClr val="002060"/>
                </a:solidFill>
              </a:rPr>
              <a:t> Ia </a:t>
            </a:r>
            <a:r>
              <a:rPr lang="en-US" sz="4000" b="1" dirty="0" err="1">
                <a:solidFill>
                  <a:srgbClr val="002060"/>
                </a:solidFill>
              </a:rPr>
              <a:t>terangkat</a:t>
            </a:r>
            <a:r>
              <a:rPr lang="en-US" sz="4000" b="1" dirty="0">
                <a:solidFill>
                  <a:srgbClr val="002060"/>
                </a:solidFill>
              </a:rPr>
              <a:t>. </a:t>
            </a:r>
            <a:r>
              <a:rPr lang="en-US" sz="4000" b="1" dirty="0" err="1">
                <a:solidFill>
                  <a:srgbClr val="002060"/>
                </a:solidFill>
              </a:rPr>
              <a:t>Sebelum</a:t>
            </a:r>
            <a:r>
              <a:rPr lang="en-US" sz="4000" b="1" dirty="0">
                <a:solidFill>
                  <a:srgbClr val="002060"/>
                </a:solidFill>
              </a:rPr>
              <a:t> itu Ia telah memberi </a:t>
            </a:r>
            <a:r>
              <a:rPr lang="en-US" sz="4000" b="1" dirty="0" err="1">
                <a:solidFill>
                  <a:srgbClr val="002060"/>
                </a:solidFill>
              </a:rPr>
              <a:t>perintah</a:t>
            </a:r>
            <a:r>
              <a:rPr lang="en-US" sz="4000" b="1" dirty="0">
                <a:solidFill>
                  <a:srgbClr val="002060"/>
                </a:solidFill>
              </a:rPr>
              <a:t>-Nya oleh Roh Kudus kepada </a:t>
            </a:r>
            <a:r>
              <a:rPr lang="en-US" sz="4000" b="1" dirty="0" err="1">
                <a:solidFill>
                  <a:srgbClr val="002060"/>
                </a:solidFill>
              </a:rPr>
              <a:t>rasul-rasul</a:t>
            </a:r>
            <a:r>
              <a:rPr lang="en-US" sz="4000" b="1" dirty="0">
                <a:solidFill>
                  <a:srgbClr val="002060"/>
                </a:solidFill>
              </a:rPr>
              <a:t> yang </a:t>
            </a:r>
            <a:r>
              <a:rPr lang="en-US" sz="4000" b="1" dirty="0" err="1">
                <a:solidFill>
                  <a:srgbClr val="002060"/>
                </a:solidFill>
              </a:rPr>
              <a:t>dipilih</a:t>
            </a:r>
            <a:r>
              <a:rPr lang="en-US" sz="4000" b="1" dirty="0">
                <a:solidFill>
                  <a:srgbClr val="002060"/>
                </a:solidFill>
              </a:rPr>
              <a:t>-Nya.</a:t>
            </a:r>
          </a:p>
        </p:txBody>
      </p:sp>
    </p:spTree>
    <p:extLst>
      <p:ext uri="{BB962C8B-B14F-4D97-AF65-F5344CB8AC3E}">
        <p14:creationId xmlns:p14="http://schemas.microsoft.com/office/powerpoint/2010/main" val="792743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제목 1"/>
          <p:cNvSpPr txBox="1">
            <a:spLocks/>
          </p:cNvSpPr>
          <p:nvPr/>
        </p:nvSpPr>
        <p:spPr bwMode="auto">
          <a:xfrm>
            <a:off x="179512" y="123478"/>
            <a:ext cx="8784976" cy="489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lvl="0" algn="l" latinLnBrk="0"/>
            <a:r>
              <a:rPr lang="en-US" sz="4400" b="1" dirty="0">
                <a:solidFill>
                  <a:schemeClr val="bg1"/>
                </a:solidFill>
              </a:rPr>
              <a:t>1:1 </a:t>
            </a:r>
            <a:r>
              <a:rPr lang="en-US" sz="4400" b="1" dirty="0" err="1">
                <a:solidFill>
                  <a:schemeClr val="bg1"/>
                </a:solidFill>
              </a:rPr>
              <a:t>Saudara</a:t>
            </a:r>
            <a:r>
              <a:rPr lang="en-US" sz="4400" b="1" dirty="0">
                <a:solidFill>
                  <a:schemeClr val="bg1"/>
                </a:solidFill>
              </a:rPr>
              <a:t> </a:t>
            </a:r>
            <a:r>
              <a:rPr lang="en-US" sz="4400" b="1" dirty="0" err="1">
                <a:solidFill>
                  <a:schemeClr val="bg1"/>
                </a:solidFill>
              </a:rPr>
              <a:t>Teofilus</a:t>
            </a:r>
            <a:r>
              <a:rPr lang="en-US" sz="4400" b="1" dirty="0">
                <a:solidFill>
                  <a:schemeClr val="bg1"/>
                </a:solidFill>
              </a:rPr>
              <a:t> yang </a:t>
            </a:r>
            <a:r>
              <a:rPr lang="en-US" sz="4400" b="1" dirty="0" err="1">
                <a:solidFill>
                  <a:schemeClr val="bg1"/>
                </a:solidFill>
              </a:rPr>
              <a:t>terhormat</a:t>
            </a:r>
            <a:r>
              <a:rPr lang="en-US" sz="4400" b="1" dirty="0">
                <a:solidFill>
                  <a:schemeClr val="bg1"/>
                </a:solidFill>
              </a:rPr>
              <a:t>. Di dalam </a:t>
            </a:r>
            <a:r>
              <a:rPr lang="en-US" sz="4400" b="1" dirty="0" err="1">
                <a:solidFill>
                  <a:schemeClr val="bg1"/>
                </a:solidFill>
              </a:rPr>
              <a:t>kitab</a:t>
            </a:r>
            <a:r>
              <a:rPr lang="en-US" sz="4400" b="1" dirty="0">
                <a:solidFill>
                  <a:schemeClr val="bg1"/>
                </a:solidFill>
              </a:rPr>
              <a:t> saya yang </a:t>
            </a:r>
            <a:r>
              <a:rPr lang="en-US" sz="4400" b="1" dirty="0" err="1">
                <a:solidFill>
                  <a:schemeClr val="bg1"/>
                </a:solidFill>
              </a:rPr>
              <a:t>pertama</a:t>
            </a:r>
            <a:r>
              <a:rPr lang="en-US" sz="4400" b="1" dirty="0">
                <a:solidFill>
                  <a:schemeClr val="bg1"/>
                </a:solidFill>
              </a:rPr>
              <a:t>, saya telah menerangkan segala </a:t>
            </a:r>
            <a:r>
              <a:rPr lang="en-US" sz="4400" b="1" dirty="0" err="1">
                <a:solidFill>
                  <a:schemeClr val="bg1"/>
                </a:solidFill>
              </a:rPr>
              <a:t>perkara</a:t>
            </a:r>
            <a:r>
              <a:rPr lang="en-US" sz="4400" b="1" dirty="0">
                <a:solidFill>
                  <a:schemeClr val="bg1"/>
                </a:solidFill>
              </a:rPr>
              <a:t> yang </a:t>
            </a:r>
            <a:r>
              <a:rPr lang="en-US" sz="4400" b="1" dirty="0" err="1">
                <a:solidFill>
                  <a:schemeClr val="bg1"/>
                </a:solidFill>
              </a:rPr>
              <a:t>dilakukan</a:t>
            </a:r>
            <a:r>
              <a:rPr lang="en-US" sz="4400" b="1" dirty="0">
                <a:solidFill>
                  <a:schemeClr val="bg1"/>
                </a:solidFill>
              </a:rPr>
              <a:t> dan </a:t>
            </a:r>
            <a:r>
              <a:rPr lang="en-US" sz="4400" b="1" dirty="0" err="1">
                <a:solidFill>
                  <a:schemeClr val="bg1"/>
                </a:solidFill>
              </a:rPr>
              <a:t>diajarkan</a:t>
            </a:r>
            <a:r>
              <a:rPr lang="en-US" sz="4400" b="1" dirty="0">
                <a:solidFill>
                  <a:schemeClr val="bg1"/>
                </a:solidFill>
              </a:rPr>
              <a:t> oleh Yesus, sejak Dia </a:t>
            </a:r>
            <a:r>
              <a:rPr lang="en-US" sz="4400" b="1" dirty="0" err="1">
                <a:solidFill>
                  <a:schemeClr val="bg1"/>
                </a:solidFill>
              </a:rPr>
              <a:t>memulakan</a:t>
            </a:r>
            <a:r>
              <a:rPr lang="en-US" sz="4400" b="1" dirty="0">
                <a:solidFill>
                  <a:schemeClr val="bg1"/>
                </a:solidFill>
              </a:rPr>
              <a:t> </a:t>
            </a:r>
            <a:r>
              <a:rPr lang="en-US" sz="4400" b="1" dirty="0" err="1">
                <a:solidFill>
                  <a:schemeClr val="bg1"/>
                </a:solidFill>
              </a:rPr>
              <a:t>pekerjaan</a:t>
            </a:r>
            <a:r>
              <a:rPr lang="en-US" sz="4400" b="1" dirty="0">
                <a:solidFill>
                  <a:schemeClr val="bg1"/>
                </a:solidFill>
              </a:rPr>
              <a:t>-Nya, </a:t>
            </a:r>
          </a:p>
        </p:txBody>
      </p:sp>
    </p:spTree>
    <p:extLst>
      <p:ext uri="{BB962C8B-B14F-4D97-AF65-F5344CB8AC3E}">
        <p14:creationId xmlns:p14="http://schemas.microsoft.com/office/powerpoint/2010/main" val="3940796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제목 1"/>
          <p:cNvSpPr txBox="1">
            <a:spLocks/>
          </p:cNvSpPr>
          <p:nvPr/>
        </p:nvSpPr>
        <p:spPr bwMode="auto">
          <a:xfrm>
            <a:off x="179512" y="123478"/>
            <a:ext cx="8784976" cy="489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lvl="0" algn="l" latinLnBrk="0"/>
            <a:r>
              <a:rPr lang="en-US" sz="4400" b="1" dirty="0" smtClean="0">
                <a:solidFill>
                  <a:schemeClr val="bg1"/>
                </a:solidFill>
              </a:rPr>
              <a:t>1:2 </a:t>
            </a:r>
            <a:r>
              <a:rPr lang="en-US" sz="4400" b="1" dirty="0">
                <a:solidFill>
                  <a:schemeClr val="bg1"/>
                </a:solidFill>
              </a:rPr>
              <a:t>sehingga pada </a:t>
            </a:r>
            <a:r>
              <a:rPr lang="en-US" sz="4400" b="1" dirty="0" err="1">
                <a:solidFill>
                  <a:schemeClr val="bg1"/>
                </a:solidFill>
              </a:rPr>
              <a:t>hari</a:t>
            </a:r>
            <a:r>
              <a:rPr lang="en-US" sz="4400" b="1" dirty="0">
                <a:solidFill>
                  <a:schemeClr val="bg1"/>
                </a:solidFill>
              </a:rPr>
              <a:t> Dia </a:t>
            </a:r>
            <a:r>
              <a:rPr lang="en-US" sz="4400" b="1" dirty="0" err="1">
                <a:solidFill>
                  <a:schemeClr val="bg1"/>
                </a:solidFill>
              </a:rPr>
              <a:t>diangkat</a:t>
            </a:r>
            <a:r>
              <a:rPr lang="en-US" sz="4400" b="1" dirty="0">
                <a:solidFill>
                  <a:schemeClr val="bg1"/>
                </a:solidFill>
              </a:rPr>
              <a:t> ke </a:t>
            </a:r>
            <a:r>
              <a:rPr lang="en-US" sz="4400" b="1" dirty="0" err="1">
                <a:solidFill>
                  <a:schemeClr val="bg1"/>
                </a:solidFill>
              </a:rPr>
              <a:t>syurga</a:t>
            </a:r>
            <a:r>
              <a:rPr lang="en-US" sz="4400" b="1" dirty="0">
                <a:solidFill>
                  <a:schemeClr val="bg1"/>
                </a:solidFill>
              </a:rPr>
              <a:t>. </a:t>
            </a:r>
            <a:r>
              <a:rPr lang="en-US" sz="4400" b="1" dirty="0" err="1">
                <a:solidFill>
                  <a:schemeClr val="bg1"/>
                </a:solidFill>
              </a:rPr>
              <a:t>Sebelum</a:t>
            </a:r>
            <a:r>
              <a:rPr lang="en-US" sz="4400" b="1" dirty="0">
                <a:solidFill>
                  <a:schemeClr val="bg1"/>
                </a:solidFill>
              </a:rPr>
              <a:t> Yesus </a:t>
            </a:r>
            <a:r>
              <a:rPr lang="en-US" sz="4400" b="1" dirty="0" err="1">
                <a:solidFill>
                  <a:schemeClr val="bg1"/>
                </a:solidFill>
              </a:rPr>
              <a:t>diangkat</a:t>
            </a:r>
            <a:r>
              <a:rPr lang="en-US" sz="4400" b="1" dirty="0">
                <a:solidFill>
                  <a:schemeClr val="bg1"/>
                </a:solidFill>
              </a:rPr>
              <a:t> ke </a:t>
            </a:r>
            <a:r>
              <a:rPr lang="en-US" sz="4400" b="1" dirty="0" err="1">
                <a:solidFill>
                  <a:schemeClr val="bg1"/>
                </a:solidFill>
              </a:rPr>
              <a:t>syurga</a:t>
            </a:r>
            <a:r>
              <a:rPr lang="en-US" sz="4400" b="1" dirty="0">
                <a:solidFill>
                  <a:schemeClr val="bg1"/>
                </a:solidFill>
              </a:rPr>
              <a:t>, Dia dengan </a:t>
            </a:r>
            <a:r>
              <a:rPr lang="en-US" sz="4400" b="1" dirty="0" err="1">
                <a:solidFill>
                  <a:schemeClr val="bg1"/>
                </a:solidFill>
              </a:rPr>
              <a:t>kuasa</a:t>
            </a:r>
            <a:r>
              <a:rPr lang="en-US" sz="4400" b="1" dirty="0">
                <a:solidFill>
                  <a:schemeClr val="bg1"/>
                </a:solidFill>
              </a:rPr>
              <a:t> Roh Allah memberikan </a:t>
            </a:r>
            <a:r>
              <a:rPr lang="en-US" sz="4400" b="1" dirty="0" err="1">
                <a:solidFill>
                  <a:schemeClr val="bg1"/>
                </a:solidFill>
              </a:rPr>
              <a:t>petunjuk</a:t>
            </a:r>
            <a:r>
              <a:rPr lang="en-US" sz="4400" b="1" dirty="0">
                <a:solidFill>
                  <a:schemeClr val="bg1"/>
                </a:solidFill>
              </a:rPr>
              <a:t> kepada </a:t>
            </a:r>
            <a:r>
              <a:rPr lang="en-US" sz="4400" b="1" dirty="0" err="1">
                <a:solidFill>
                  <a:schemeClr val="bg1"/>
                </a:solidFill>
              </a:rPr>
              <a:t>rasul-rasul</a:t>
            </a:r>
            <a:r>
              <a:rPr lang="en-US" sz="4400" b="1" dirty="0">
                <a:solidFill>
                  <a:schemeClr val="bg1"/>
                </a:solidFill>
              </a:rPr>
              <a:t> yang telah </a:t>
            </a:r>
            <a:r>
              <a:rPr lang="en-US" sz="4400" b="1" dirty="0" err="1">
                <a:solidFill>
                  <a:schemeClr val="bg1"/>
                </a:solidFill>
              </a:rPr>
              <a:t>dipilih</a:t>
            </a:r>
            <a:r>
              <a:rPr lang="en-US" sz="4400" b="1" dirty="0">
                <a:solidFill>
                  <a:schemeClr val="bg1"/>
                </a:solidFill>
              </a:rPr>
              <a:t>-Nya. </a:t>
            </a:r>
          </a:p>
        </p:txBody>
      </p:sp>
    </p:spTree>
    <p:extLst>
      <p:ext uri="{BB962C8B-B14F-4D97-AF65-F5344CB8AC3E}">
        <p14:creationId xmlns:p14="http://schemas.microsoft.com/office/powerpoint/2010/main" val="364602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Di dalam Matius 28:16~20</a:t>
            </a:r>
            <a:br>
              <a:rPr lang="en-US" sz="4000" b="1" dirty="0" smtClean="0">
                <a:solidFill>
                  <a:srgbClr val="FFFF00"/>
                </a:solidFill>
              </a:rPr>
            </a:br>
            <a:r>
              <a:rPr lang="en-US" sz="4000" b="1" dirty="0" err="1" smtClean="0">
                <a:solidFill>
                  <a:srgbClr val="FF0000"/>
                </a:solidFill>
              </a:rPr>
              <a:t>Perintah</a:t>
            </a:r>
            <a:r>
              <a:rPr lang="en-US" sz="4000" b="1" dirty="0" smtClean="0">
                <a:solidFill>
                  <a:srgbClr val="FF0000"/>
                </a:solidFill>
              </a:rPr>
              <a:t> </a:t>
            </a:r>
            <a:r>
              <a:rPr lang="en-US" sz="4000" b="1" dirty="0">
                <a:solidFill>
                  <a:srgbClr val="FF0000"/>
                </a:solidFill>
              </a:rPr>
              <a:t>untuk memberitakan </a:t>
            </a:r>
            <a:r>
              <a:rPr lang="en-US" sz="4000" b="1" dirty="0" err="1">
                <a:solidFill>
                  <a:srgbClr val="FF0000"/>
                </a:solidFill>
              </a:rPr>
              <a:t>Injil</a:t>
            </a:r>
            <a:r>
              <a:rPr lang="en-US" sz="4000" b="1" dirty="0">
                <a:solidFill>
                  <a:srgbClr val="FFFF00"/>
                </a:solidFill>
              </a:rPr>
              <a:t/>
            </a:r>
            <a:br>
              <a:rPr lang="en-US" sz="4000" b="1" dirty="0">
                <a:solidFill>
                  <a:srgbClr val="FFFF00"/>
                </a:solidFill>
              </a:rPr>
            </a:br>
            <a:r>
              <a:rPr lang="en-US" sz="4000" b="1" dirty="0">
                <a:solidFill>
                  <a:srgbClr val="FFFF00"/>
                </a:solidFill>
              </a:rPr>
              <a:t>16 </a:t>
            </a:r>
            <a:r>
              <a:rPr lang="en-US" sz="4000" b="1" dirty="0" smtClean="0">
                <a:solidFill>
                  <a:srgbClr val="FFFF00"/>
                </a:solidFill>
              </a:rPr>
              <a:t>Kemudian</a:t>
            </a:r>
            <a:r>
              <a:rPr lang="en-US" sz="4000" b="1" dirty="0">
                <a:solidFill>
                  <a:srgbClr val="FFFF00"/>
                </a:solidFill>
              </a:rPr>
              <a:t>, murid Yesus yang </a:t>
            </a:r>
            <a:r>
              <a:rPr lang="en-US" sz="4000" b="1" dirty="0" err="1">
                <a:solidFill>
                  <a:srgbClr val="FFFF00"/>
                </a:solidFill>
              </a:rPr>
              <a:t>sebelas</a:t>
            </a:r>
            <a:r>
              <a:rPr lang="en-US" sz="4000" b="1" dirty="0">
                <a:solidFill>
                  <a:srgbClr val="FFFF00"/>
                </a:solidFill>
              </a:rPr>
              <a:t> itu </a:t>
            </a:r>
            <a:r>
              <a:rPr lang="en-US" sz="4000" b="1" dirty="0" err="1">
                <a:solidFill>
                  <a:srgbClr val="FFFF00"/>
                </a:solidFill>
              </a:rPr>
              <a:t>pergi</a:t>
            </a:r>
            <a:r>
              <a:rPr lang="en-US" sz="4000" b="1" dirty="0">
                <a:solidFill>
                  <a:srgbClr val="FFFF00"/>
                </a:solidFill>
              </a:rPr>
              <a:t> ke Galilea, ke </a:t>
            </a:r>
            <a:r>
              <a:rPr lang="en-US" sz="4000" b="1" dirty="0" err="1">
                <a:solidFill>
                  <a:srgbClr val="FFFF00"/>
                </a:solidFill>
              </a:rPr>
              <a:t>gunung</a:t>
            </a:r>
            <a:r>
              <a:rPr lang="en-US" sz="4000" b="1" dirty="0">
                <a:solidFill>
                  <a:srgbClr val="FFFF00"/>
                </a:solidFill>
              </a:rPr>
              <a:t> yang telah </a:t>
            </a:r>
            <a:r>
              <a:rPr lang="en-US" sz="4000" b="1" dirty="0" err="1">
                <a:solidFill>
                  <a:srgbClr val="FFFF00"/>
                </a:solidFill>
              </a:rPr>
              <a:t>ditetapkan</a:t>
            </a:r>
            <a:r>
              <a:rPr lang="en-US" sz="4000" b="1" dirty="0">
                <a:solidFill>
                  <a:srgbClr val="FFFF00"/>
                </a:solidFill>
              </a:rPr>
              <a:t> oleh-Nya. </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17 Di </a:t>
            </a:r>
            <a:r>
              <a:rPr lang="en-US" sz="4000" b="1" dirty="0" err="1">
                <a:solidFill>
                  <a:srgbClr val="FFFF00"/>
                </a:solidFill>
              </a:rPr>
              <a:t>sana</a:t>
            </a:r>
            <a:r>
              <a:rPr lang="en-US" sz="4000" b="1" dirty="0">
                <a:solidFill>
                  <a:srgbClr val="FFFF00"/>
                </a:solidFill>
              </a:rPr>
              <a:t> mereka melihat-Nya </a:t>
            </a:r>
            <a:r>
              <a:rPr lang="en-US" sz="4000" b="1" dirty="0" err="1">
                <a:solidFill>
                  <a:srgbClr val="FFFF00"/>
                </a:solidFill>
              </a:rPr>
              <a:t>lalu</a:t>
            </a:r>
            <a:r>
              <a:rPr lang="en-US" sz="4000" b="1" dirty="0">
                <a:solidFill>
                  <a:srgbClr val="FFFF00"/>
                </a:solidFill>
              </a:rPr>
              <a:t> menyembah-Nya. Namun demikian, ada antara mereka yang </a:t>
            </a:r>
            <a:r>
              <a:rPr lang="en-US" sz="4000" b="1" dirty="0" err="1">
                <a:solidFill>
                  <a:srgbClr val="FFFF00"/>
                </a:solidFill>
              </a:rPr>
              <a:t>ragu</a:t>
            </a:r>
            <a:r>
              <a:rPr lang="en-US" sz="4000" b="1" dirty="0">
                <a:solidFill>
                  <a:srgbClr val="FFFF00"/>
                </a:solidFill>
              </a:rPr>
              <a:t>. </a:t>
            </a:r>
            <a:endParaRPr lang="en-US" sz="4800" b="1" dirty="0">
              <a:solidFill>
                <a:srgbClr val="FFFF00"/>
              </a:solidFill>
            </a:endParaRPr>
          </a:p>
        </p:txBody>
      </p:sp>
    </p:spTree>
    <p:extLst>
      <p:ext uri="{BB962C8B-B14F-4D97-AF65-F5344CB8AC3E}">
        <p14:creationId xmlns:p14="http://schemas.microsoft.com/office/powerpoint/2010/main" val="39825526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18 Yesus </a:t>
            </a:r>
            <a:r>
              <a:rPr lang="en-US" sz="4000" b="1" dirty="0">
                <a:solidFill>
                  <a:srgbClr val="FFFF00"/>
                </a:solidFill>
              </a:rPr>
              <a:t>datang dan berkata kepada mereka, </a:t>
            </a:r>
            <a:r>
              <a:rPr lang="en-US" sz="4000" b="1" dirty="0" smtClean="0">
                <a:solidFill>
                  <a:srgbClr val="FFFF00"/>
                </a:solidFill>
              </a:rPr>
              <a:t>“Segala </a:t>
            </a:r>
            <a:r>
              <a:rPr lang="en-US" sz="4000" b="1" dirty="0">
                <a:solidFill>
                  <a:srgbClr val="FFFF00"/>
                </a:solidFill>
              </a:rPr>
              <a:t>kekuasaan telah </a:t>
            </a:r>
            <a:r>
              <a:rPr lang="en-US" sz="4000" b="1" dirty="0" err="1">
                <a:solidFill>
                  <a:srgbClr val="FFFF00"/>
                </a:solidFill>
              </a:rPr>
              <a:t>diserahkan</a:t>
            </a:r>
            <a:r>
              <a:rPr lang="en-US" sz="4000" b="1" dirty="0">
                <a:solidFill>
                  <a:srgbClr val="FFFF00"/>
                </a:solidFill>
              </a:rPr>
              <a:t> kepada-Ku, baik di </a:t>
            </a:r>
            <a:r>
              <a:rPr lang="en-US" sz="4000" b="1" dirty="0" err="1">
                <a:solidFill>
                  <a:srgbClr val="FFFF00"/>
                </a:solidFill>
              </a:rPr>
              <a:t>syurga</a:t>
            </a:r>
            <a:r>
              <a:rPr lang="en-US" sz="4000" b="1" dirty="0">
                <a:solidFill>
                  <a:srgbClr val="FFFF00"/>
                </a:solidFill>
              </a:rPr>
              <a:t> </a:t>
            </a:r>
            <a:r>
              <a:rPr lang="en-US" sz="4000" b="1" dirty="0" err="1">
                <a:solidFill>
                  <a:srgbClr val="FFFF00"/>
                </a:solidFill>
              </a:rPr>
              <a:t>mahupun</a:t>
            </a:r>
            <a:r>
              <a:rPr lang="en-US" sz="4000" b="1" dirty="0">
                <a:solidFill>
                  <a:srgbClr val="FFFF00"/>
                </a:solidFill>
              </a:rPr>
              <a:t> di bumi. </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19 Oleh </a:t>
            </a:r>
            <a:r>
              <a:rPr lang="en-US" sz="4000" b="1" dirty="0">
                <a:solidFill>
                  <a:srgbClr val="FFFF00"/>
                </a:solidFill>
              </a:rPr>
              <a:t>itu pergilah, </a:t>
            </a:r>
            <a:r>
              <a:rPr lang="en-US" sz="4000" b="1" dirty="0" err="1">
                <a:solidFill>
                  <a:srgbClr val="FFFF00"/>
                </a:solidFill>
              </a:rPr>
              <a:t>jadikan</a:t>
            </a:r>
            <a:r>
              <a:rPr lang="en-US" sz="4000" b="1" dirty="0">
                <a:solidFill>
                  <a:srgbClr val="FFFF00"/>
                </a:solidFill>
              </a:rPr>
              <a:t> semua bangsa murid-Ku. Baptislah mereka dengan nama Bapa, Anak dan Roh Kudus. </a:t>
            </a:r>
            <a:endParaRPr lang="en-US" sz="4800" b="1" dirty="0">
              <a:solidFill>
                <a:srgbClr val="FFFF00"/>
              </a:solidFill>
            </a:endParaRPr>
          </a:p>
        </p:txBody>
      </p:sp>
    </p:spTree>
    <p:extLst>
      <p:ext uri="{BB962C8B-B14F-4D97-AF65-F5344CB8AC3E}">
        <p14:creationId xmlns:p14="http://schemas.microsoft.com/office/powerpoint/2010/main" val="19809837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20 Ajarlah </a:t>
            </a:r>
            <a:r>
              <a:rPr lang="en-US" sz="4000" b="1" dirty="0">
                <a:solidFill>
                  <a:srgbClr val="FFFF00"/>
                </a:solidFill>
              </a:rPr>
              <a:t>mereka </a:t>
            </a:r>
            <a:r>
              <a:rPr lang="en-US" sz="4000" b="1" dirty="0" err="1">
                <a:solidFill>
                  <a:srgbClr val="FFFF00"/>
                </a:solidFill>
              </a:rPr>
              <a:t>supaya</a:t>
            </a:r>
            <a:r>
              <a:rPr lang="en-US" sz="4000" b="1" dirty="0">
                <a:solidFill>
                  <a:srgbClr val="FFFF00"/>
                </a:solidFill>
              </a:rPr>
              <a:t> taat akan segala </a:t>
            </a:r>
            <a:r>
              <a:rPr lang="en-US" sz="4000" b="1" dirty="0" err="1">
                <a:solidFill>
                  <a:srgbClr val="FFFF00"/>
                </a:solidFill>
              </a:rPr>
              <a:t>perkara</a:t>
            </a:r>
            <a:r>
              <a:rPr lang="en-US" sz="4000" b="1" dirty="0">
                <a:solidFill>
                  <a:srgbClr val="FFFF00"/>
                </a:solidFill>
              </a:rPr>
              <a:t> yang telah Kuperintahkan kepadamu. </a:t>
            </a:r>
            <a:r>
              <a:rPr lang="en-US" sz="4000" b="1" dirty="0" err="1">
                <a:solidFill>
                  <a:srgbClr val="FFFF00"/>
                </a:solidFill>
              </a:rPr>
              <a:t>Aku</a:t>
            </a:r>
            <a:r>
              <a:rPr lang="en-US" sz="4000" b="1" dirty="0">
                <a:solidFill>
                  <a:srgbClr val="FFFF00"/>
                </a:solidFill>
              </a:rPr>
              <a:t> akan </a:t>
            </a:r>
            <a:r>
              <a:rPr lang="en-US" sz="4000" b="1" dirty="0" err="1">
                <a:solidFill>
                  <a:srgbClr val="FFFF00"/>
                </a:solidFill>
              </a:rPr>
              <a:t>sentiasa</a:t>
            </a:r>
            <a:r>
              <a:rPr lang="en-US" sz="4000" b="1" dirty="0">
                <a:solidFill>
                  <a:srgbClr val="FFFF00"/>
                </a:solidFill>
              </a:rPr>
              <a:t> </a:t>
            </a:r>
            <a:r>
              <a:rPr lang="en-US" sz="4000" b="1" dirty="0" err="1">
                <a:solidFill>
                  <a:srgbClr val="FFFF00"/>
                </a:solidFill>
              </a:rPr>
              <a:t>bersamamu</a:t>
            </a:r>
            <a:r>
              <a:rPr lang="en-US" sz="4000" b="1" dirty="0">
                <a:solidFill>
                  <a:srgbClr val="FFFF00"/>
                </a:solidFill>
              </a:rPr>
              <a:t>, hingga ke </a:t>
            </a:r>
            <a:r>
              <a:rPr lang="en-US" sz="4000" b="1" dirty="0" err="1">
                <a:solidFill>
                  <a:srgbClr val="FFFF00"/>
                </a:solidFill>
              </a:rPr>
              <a:t>akhir</a:t>
            </a:r>
            <a:r>
              <a:rPr lang="en-US" sz="4000" b="1" dirty="0">
                <a:solidFill>
                  <a:srgbClr val="FFFF00"/>
                </a:solidFill>
              </a:rPr>
              <a:t> zaman</a:t>
            </a:r>
            <a:r>
              <a:rPr lang="en-US" sz="4000" b="1" dirty="0" smtClean="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21871858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0000"/>
                </a:solidFill>
              </a:rPr>
              <a:t>Di </a:t>
            </a:r>
            <a:r>
              <a:rPr lang="en-US" sz="4000" b="1" dirty="0">
                <a:solidFill>
                  <a:srgbClr val="FF0000"/>
                </a:solidFill>
              </a:rPr>
              <a:t>dalam </a:t>
            </a:r>
            <a:r>
              <a:rPr lang="en-US" sz="4000" b="1" dirty="0" err="1" smtClean="0">
                <a:solidFill>
                  <a:srgbClr val="FF0000"/>
                </a:solidFill>
              </a:rPr>
              <a:t>Kisah</a:t>
            </a:r>
            <a:r>
              <a:rPr lang="en-US" sz="4000" b="1" dirty="0" smtClean="0">
                <a:solidFill>
                  <a:srgbClr val="FF0000"/>
                </a:solidFill>
              </a:rPr>
              <a:t> Para </a:t>
            </a:r>
            <a:r>
              <a:rPr lang="en-US" sz="4000" b="1" dirty="0" err="1" smtClean="0">
                <a:solidFill>
                  <a:srgbClr val="FF0000"/>
                </a:solidFill>
              </a:rPr>
              <a:t>Rasul</a:t>
            </a:r>
            <a:r>
              <a:rPr lang="en-US" sz="4000" b="1" dirty="0" smtClean="0">
                <a:solidFill>
                  <a:srgbClr val="FF0000"/>
                </a:solidFill>
              </a:rPr>
              <a:t> 1:8</a:t>
            </a:r>
            <a:br>
              <a:rPr lang="en-US" sz="4000" b="1" dirty="0" smtClean="0">
                <a:solidFill>
                  <a:srgbClr val="FF0000"/>
                </a:solidFill>
              </a:rPr>
            </a:br>
            <a:r>
              <a:rPr lang="en-US" sz="4000" b="1" dirty="0" smtClean="0">
                <a:solidFill>
                  <a:srgbClr val="FFFF00"/>
                </a:solidFill>
              </a:rPr>
              <a:t>“Tetapi </a:t>
            </a:r>
            <a:r>
              <a:rPr lang="en-US" sz="4000" b="1" dirty="0" err="1">
                <a:solidFill>
                  <a:srgbClr val="FFFF00"/>
                </a:solidFill>
              </a:rPr>
              <a:t>kamu</a:t>
            </a:r>
            <a:r>
              <a:rPr lang="en-US" sz="4000" b="1" dirty="0">
                <a:solidFill>
                  <a:srgbClr val="FFFF00"/>
                </a:solidFill>
              </a:rPr>
              <a:t> akan </a:t>
            </a:r>
            <a:r>
              <a:rPr lang="en-US" sz="4000" b="1" dirty="0" err="1">
                <a:solidFill>
                  <a:srgbClr val="FFFF00"/>
                </a:solidFill>
              </a:rPr>
              <a:t>menerima</a:t>
            </a:r>
            <a:r>
              <a:rPr lang="en-US" sz="4000" b="1" dirty="0">
                <a:solidFill>
                  <a:srgbClr val="FFFF00"/>
                </a:solidFill>
              </a:rPr>
              <a:t> </a:t>
            </a:r>
            <a:r>
              <a:rPr lang="en-US" sz="4000" b="1" dirty="0" err="1">
                <a:solidFill>
                  <a:srgbClr val="FFFF00"/>
                </a:solidFill>
              </a:rPr>
              <a:t>kuasa</a:t>
            </a:r>
            <a:r>
              <a:rPr lang="en-US" sz="4000" b="1" dirty="0">
                <a:solidFill>
                  <a:srgbClr val="FFFF00"/>
                </a:solidFill>
              </a:rPr>
              <a:t> </a:t>
            </a:r>
            <a:r>
              <a:rPr lang="en-US" sz="4000" b="1" dirty="0" err="1">
                <a:solidFill>
                  <a:srgbClr val="FFFF00"/>
                </a:solidFill>
              </a:rPr>
              <a:t>apabila</a:t>
            </a:r>
            <a:r>
              <a:rPr lang="en-US" sz="4000" b="1" dirty="0">
                <a:solidFill>
                  <a:srgbClr val="FFFF00"/>
                </a:solidFill>
              </a:rPr>
              <a:t> Roh Kudus datang ke </a:t>
            </a:r>
            <a:r>
              <a:rPr lang="en-US" sz="4000" b="1" dirty="0" err="1">
                <a:solidFill>
                  <a:srgbClr val="FFFF00"/>
                </a:solidFill>
              </a:rPr>
              <a:t>atasmu</a:t>
            </a:r>
            <a:r>
              <a:rPr lang="en-US" sz="4000" b="1" dirty="0">
                <a:solidFill>
                  <a:srgbClr val="FFFF00"/>
                </a:solidFill>
              </a:rPr>
              <a:t>; dan </a:t>
            </a:r>
            <a:r>
              <a:rPr lang="en-US" sz="4000" b="1" dirty="0" err="1">
                <a:solidFill>
                  <a:srgbClr val="FFFF00"/>
                </a:solidFill>
              </a:rPr>
              <a:t>kamu</a:t>
            </a:r>
            <a:r>
              <a:rPr lang="en-US" sz="4000" b="1" dirty="0">
                <a:solidFill>
                  <a:srgbClr val="FFFF00"/>
                </a:solidFill>
              </a:rPr>
              <a:t> akan menjadi </a:t>
            </a:r>
            <a:r>
              <a:rPr lang="en-US" sz="4000" b="1" dirty="0" err="1">
                <a:solidFill>
                  <a:srgbClr val="FFFF00"/>
                </a:solidFill>
              </a:rPr>
              <a:t>saksi</a:t>
            </a:r>
            <a:r>
              <a:rPr lang="en-US" sz="4000" b="1" dirty="0">
                <a:solidFill>
                  <a:srgbClr val="FFFF00"/>
                </a:solidFill>
              </a:rPr>
              <a:t>-Ku di </a:t>
            </a:r>
            <a:r>
              <a:rPr lang="en-US" sz="4000" b="1" dirty="0" err="1">
                <a:solidFill>
                  <a:srgbClr val="FFFF00"/>
                </a:solidFill>
              </a:rPr>
              <a:t>Yerusalem</a:t>
            </a:r>
            <a:r>
              <a:rPr lang="en-US" sz="4000" b="1" dirty="0">
                <a:solidFill>
                  <a:srgbClr val="FFFF00"/>
                </a:solidFill>
              </a:rPr>
              <a:t>, di seluruh </a:t>
            </a:r>
            <a:r>
              <a:rPr lang="en-US" sz="4000" b="1" dirty="0" err="1">
                <a:solidFill>
                  <a:srgbClr val="FFFF00"/>
                </a:solidFill>
              </a:rPr>
              <a:t>Yudea</a:t>
            </a:r>
            <a:r>
              <a:rPr lang="en-US" sz="4000" b="1" dirty="0">
                <a:solidFill>
                  <a:srgbClr val="FFFF00"/>
                </a:solidFill>
              </a:rPr>
              <a:t> dan Samaria, bahkan </a:t>
            </a:r>
            <a:r>
              <a:rPr lang="en-US" sz="4000" b="1" dirty="0" err="1">
                <a:solidFill>
                  <a:srgbClr val="FFFF00"/>
                </a:solidFill>
              </a:rPr>
              <a:t>sampai</a:t>
            </a:r>
            <a:r>
              <a:rPr lang="en-US" sz="4000" b="1" dirty="0">
                <a:solidFill>
                  <a:srgbClr val="FFFF00"/>
                </a:solidFill>
              </a:rPr>
              <a:t> ke </a:t>
            </a:r>
            <a:r>
              <a:rPr lang="en-US" sz="4000" b="1" dirty="0" err="1">
                <a:solidFill>
                  <a:srgbClr val="FFFF00"/>
                </a:solidFill>
              </a:rPr>
              <a:t>hujung</a:t>
            </a:r>
            <a:r>
              <a:rPr lang="en-US" sz="4000" b="1" dirty="0">
                <a:solidFill>
                  <a:srgbClr val="FFFF00"/>
                </a:solidFill>
              </a:rPr>
              <a:t> bumi</a:t>
            </a:r>
            <a:r>
              <a:rPr lang="en-US" sz="4000" b="1" dirty="0" smtClean="0">
                <a:solidFill>
                  <a:srgbClr val="FFFF00"/>
                </a:solidFill>
              </a:rPr>
              <a:t>.</a:t>
            </a:r>
            <a:r>
              <a:rPr lang="en-US" sz="4800" b="1" dirty="0" smtClean="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16264741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Selepas</a:t>
            </a:r>
            <a:r>
              <a:rPr lang="en-US" altLang="ko-KR" sz="4000" b="1" dirty="0" smtClean="0">
                <a:solidFill>
                  <a:srgbClr val="FFFF00"/>
                </a:solidFill>
              </a:rPr>
              <a:t> Roh Kudus </a:t>
            </a:r>
            <a:r>
              <a:rPr lang="en-US" altLang="ko-KR" sz="4000" b="1" dirty="0" err="1" smtClean="0">
                <a:solidFill>
                  <a:srgbClr val="FFFF00"/>
                </a:solidFill>
              </a:rPr>
              <a:t>turun</a:t>
            </a:r>
            <a:r>
              <a:rPr lang="en-US" altLang="ko-KR" sz="4000" b="1" dirty="0" smtClean="0">
                <a:solidFill>
                  <a:srgbClr val="FFFF00"/>
                </a:solidFill>
              </a:rPr>
              <a:t> pada Hari </a:t>
            </a:r>
            <a:r>
              <a:rPr lang="en-US" altLang="ko-KR" sz="4000" b="1" dirty="0" err="1" smtClean="0">
                <a:solidFill>
                  <a:srgbClr val="FFFF00"/>
                </a:solidFill>
              </a:rPr>
              <a:t>Pentakosta</a:t>
            </a:r>
            <a:r>
              <a:rPr lang="en-US" altLang="ko-KR" sz="4000" b="1" dirty="0" smtClean="0">
                <a:solidFill>
                  <a:srgbClr val="FFFF00"/>
                </a:solidFill>
              </a:rPr>
              <a:t>,</a:t>
            </a:r>
            <a:r>
              <a:rPr lang="ko-KR" altLang="en-US" sz="4000" b="1" dirty="0" smtClean="0">
                <a:solidFill>
                  <a:srgbClr val="FFFF00"/>
                </a:solidFill>
              </a:rPr>
              <a:t> </a:t>
            </a:r>
            <a:r>
              <a:rPr lang="en-US" altLang="ko-KR" sz="4000" b="1" dirty="0" err="1">
                <a:solidFill>
                  <a:srgbClr val="FFFF00"/>
                </a:solidFill>
              </a:rPr>
              <a:t>pengikut-pengikut</a:t>
            </a:r>
            <a:r>
              <a:rPr lang="en-US" altLang="ko-KR" sz="4000" b="1" dirty="0">
                <a:solidFill>
                  <a:srgbClr val="FFFF00"/>
                </a:solidFill>
              </a:rPr>
              <a:t> Yesus dengan </a:t>
            </a:r>
            <a:r>
              <a:rPr lang="en-US" altLang="ko-KR" sz="4000" b="1" dirty="0" err="1">
                <a:solidFill>
                  <a:srgbClr val="FFFF00"/>
                </a:solidFill>
              </a:rPr>
              <a:t>berani</a:t>
            </a:r>
            <a:r>
              <a:rPr lang="en-US" altLang="ko-KR" sz="4000" b="1" dirty="0">
                <a:solidFill>
                  <a:srgbClr val="FFFF00"/>
                </a:solidFill>
              </a:rPr>
              <a:t> </a:t>
            </a:r>
            <a:r>
              <a:rPr lang="en-US" altLang="ko-KR" sz="4000" b="1" dirty="0" err="1">
                <a:solidFill>
                  <a:srgbClr val="FFFF00"/>
                </a:solidFill>
              </a:rPr>
              <a:t>menyebarkan</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a:t>
            </a:r>
            <a:r>
              <a:rPr lang="en-US" altLang="ko-KR" sz="4000" b="1" dirty="0" smtClean="0">
                <a:solidFill>
                  <a:srgbClr val="FFFF00"/>
                </a:solidFill>
              </a:rPr>
              <a:t>dari </a:t>
            </a:r>
            <a:r>
              <a:rPr lang="en-US" altLang="ko-KR" sz="4000" b="1" dirty="0" err="1">
                <a:solidFill>
                  <a:srgbClr val="FFFF00"/>
                </a:solidFill>
              </a:rPr>
              <a:t>Yerusalem</a:t>
            </a:r>
            <a:r>
              <a:rPr lang="en-US" altLang="ko-KR" sz="4000" b="1" dirty="0">
                <a:solidFill>
                  <a:srgbClr val="FFFF00"/>
                </a:solidFill>
              </a:rPr>
              <a:t>, ke </a:t>
            </a:r>
            <a:r>
              <a:rPr lang="en-US" altLang="ko-KR" sz="4000" b="1" dirty="0" err="1">
                <a:solidFill>
                  <a:srgbClr val="FFFF00"/>
                </a:solidFill>
              </a:rPr>
              <a:t>Yudea</a:t>
            </a:r>
            <a:r>
              <a:rPr lang="en-US" altLang="ko-KR" sz="4000" b="1" dirty="0">
                <a:solidFill>
                  <a:srgbClr val="FFFF00"/>
                </a:solidFill>
              </a:rPr>
              <a:t>, ke Samaria dan sehingga </a:t>
            </a:r>
            <a:r>
              <a:rPr lang="en-US" altLang="ko-KR" sz="4000" b="1" dirty="0" err="1">
                <a:solidFill>
                  <a:srgbClr val="FFFF00"/>
                </a:solidFill>
              </a:rPr>
              <a:t>sampai</a:t>
            </a:r>
            <a:r>
              <a:rPr lang="en-US" altLang="ko-KR" sz="4000" b="1" dirty="0">
                <a:solidFill>
                  <a:srgbClr val="FFFF00"/>
                </a:solidFill>
              </a:rPr>
              <a:t> ke Roma, </a:t>
            </a:r>
            <a:r>
              <a:rPr lang="en-US" altLang="ko-KR" sz="4000" b="1" dirty="0" err="1">
                <a:solidFill>
                  <a:srgbClr val="FFFF00"/>
                </a:solidFill>
              </a:rPr>
              <a:t>pusat</a:t>
            </a:r>
            <a:r>
              <a:rPr lang="en-US" altLang="ko-KR" sz="4000" b="1" dirty="0">
                <a:solidFill>
                  <a:srgbClr val="FFFF00"/>
                </a:solidFill>
              </a:rPr>
              <a:t> politik dan kebudayaan dunia.</a:t>
            </a:r>
            <a:endParaRPr lang="en-US" sz="4000" b="1" dirty="0">
              <a:solidFill>
                <a:srgbClr val="FFFF00"/>
              </a:solidFill>
            </a:endParaRPr>
          </a:p>
        </p:txBody>
      </p:sp>
    </p:spTree>
    <p:extLst>
      <p:ext uri="{BB962C8B-B14F-4D97-AF65-F5344CB8AC3E}">
        <p14:creationId xmlns:p14="http://schemas.microsoft.com/office/powerpoint/2010/main" val="14726682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Selepas</a:t>
            </a:r>
            <a:r>
              <a:rPr lang="ko-KR" altLang="en-US" sz="4000" b="1" dirty="0" smtClean="0">
                <a:solidFill>
                  <a:srgbClr val="FFFF00"/>
                </a:solidFill>
              </a:rPr>
              <a:t> </a:t>
            </a:r>
            <a:r>
              <a:rPr lang="en-US" altLang="ko-KR" sz="4000" b="1" dirty="0" smtClean="0">
                <a:solidFill>
                  <a:srgbClr val="FFFF00"/>
                </a:solidFill>
              </a:rPr>
              <a:t>Yesus </a:t>
            </a:r>
            <a:r>
              <a:rPr lang="en-US" altLang="ko-KR" sz="4000" b="1" dirty="0" err="1" smtClean="0">
                <a:solidFill>
                  <a:srgbClr val="FFFF00"/>
                </a:solidFill>
              </a:rPr>
              <a:t>naik</a:t>
            </a:r>
            <a:r>
              <a:rPr lang="en-US" altLang="ko-KR" sz="4000" b="1" dirty="0" smtClean="0">
                <a:solidFill>
                  <a:srgbClr val="FFFF00"/>
                </a:solidFill>
              </a:rPr>
              <a:t> ke </a:t>
            </a:r>
            <a:r>
              <a:rPr lang="en-US" altLang="ko-KR" sz="4000" b="1" dirty="0" err="1" smtClean="0">
                <a:solidFill>
                  <a:srgbClr val="FFFF00"/>
                </a:solidFill>
              </a:rPr>
              <a:t>syurga</a:t>
            </a:r>
            <a:r>
              <a:rPr lang="en-US" altLang="ko-KR" sz="4000" b="1" dirty="0" smtClean="0">
                <a:solidFill>
                  <a:srgbClr val="FFFF00"/>
                </a:solidFill>
              </a:rPr>
              <a:t>, </a:t>
            </a:r>
            <a:r>
              <a:rPr lang="en-US" altLang="ko-KR" sz="4000" b="1" dirty="0" err="1" smtClean="0">
                <a:solidFill>
                  <a:srgbClr val="FFFF00"/>
                </a:solidFill>
              </a:rPr>
              <a:t>pengikut</a:t>
            </a:r>
            <a:r>
              <a:rPr lang="en-US" altLang="ko-KR" sz="4000" b="1" dirty="0" smtClean="0">
                <a:solidFill>
                  <a:srgbClr val="FFFF00"/>
                </a:solidFill>
              </a:rPr>
              <a:t>-</a:t>
            </a:r>
            <a:r>
              <a:rPr lang="en-US" altLang="ko-KR" sz="4000" b="1" dirty="0" err="1" smtClean="0">
                <a:solidFill>
                  <a:srgbClr val="FFFF00"/>
                </a:solidFill>
              </a:rPr>
              <a:t>pengikut</a:t>
            </a:r>
            <a:r>
              <a:rPr lang="en-US" altLang="ko-KR" sz="4000" b="1" dirty="0" smtClean="0">
                <a:solidFill>
                  <a:srgbClr val="FFFF00"/>
                </a:solidFill>
              </a:rPr>
              <a:t>-Nya dan </a:t>
            </a:r>
            <a:r>
              <a:rPr lang="en-US" altLang="ko-KR" sz="4000" b="1" dirty="0" err="1" smtClean="0">
                <a:solidFill>
                  <a:srgbClr val="FFFF00"/>
                </a:solidFill>
              </a:rPr>
              <a:t>rasul-rasul</a:t>
            </a:r>
            <a:r>
              <a:rPr lang="en-US" altLang="ko-KR" sz="4000" b="1" dirty="0" smtClean="0">
                <a:solidFill>
                  <a:srgbClr val="FFFF00"/>
                </a:solidFill>
              </a:rPr>
              <a:t> </a:t>
            </a:r>
            <a:r>
              <a:rPr lang="en-US" altLang="ko-KR" sz="4000" b="1" dirty="0" err="1" smtClean="0">
                <a:solidFill>
                  <a:srgbClr val="FFFF00"/>
                </a:solidFill>
              </a:rPr>
              <a:t>berjuang</a:t>
            </a:r>
            <a:r>
              <a:rPr lang="en-US" altLang="ko-KR" sz="4000" b="1" dirty="0" smtClean="0">
                <a:solidFill>
                  <a:srgbClr val="FFFF00"/>
                </a:solidFill>
              </a:rPr>
              <a:t> terus untuk </a:t>
            </a:r>
            <a:r>
              <a:rPr lang="en-US" altLang="ko-KR" sz="4000" b="1" dirty="0" err="1" smtClean="0">
                <a:solidFill>
                  <a:srgbClr val="FFFF00"/>
                </a:solidFill>
              </a:rPr>
              <a:t>mematuhi</a:t>
            </a:r>
            <a:r>
              <a:rPr lang="en-US" altLang="ko-KR" sz="4000" b="1" dirty="0" smtClean="0">
                <a:solidFill>
                  <a:srgbClr val="FFFF00"/>
                </a:solidFill>
              </a:rPr>
              <a:t> amanat agung </a:t>
            </a:r>
            <a:r>
              <a:rPr lang="en-US" altLang="ko-KR" sz="4000" b="1" dirty="0" err="1" smtClean="0">
                <a:solidFill>
                  <a:srgbClr val="FFFF00"/>
                </a:solidFill>
              </a:rPr>
              <a:t>daripada</a:t>
            </a:r>
            <a:r>
              <a:rPr lang="en-US" altLang="ko-KR" sz="4000" b="1" dirty="0" smtClean="0">
                <a:solidFill>
                  <a:srgbClr val="FFFF00"/>
                </a:solidFill>
              </a:rPr>
              <a:t> Tuhan, iaitu </a:t>
            </a:r>
            <a:r>
              <a:rPr lang="en-US" altLang="ko-KR" sz="4000" b="1" dirty="0" err="1" smtClean="0">
                <a:solidFill>
                  <a:srgbClr val="FFFF00"/>
                </a:solidFill>
              </a:rPr>
              <a:t>menyebarkan</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a:t>
            </a:r>
            <a:r>
              <a:rPr lang="en-US" altLang="ko-KR" sz="4000" b="1" dirty="0" err="1" smtClean="0">
                <a:solidFill>
                  <a:srgbClr val="FFFF00"/>
                </a:solidFill>
              </a:rPr>
              <a:t>sampai</a:t>
            </a:r>
            <a:r>
              <a:rPr lang="en-US" altLang="ko-KR" sz="4000" b="1" dirty="0" smtClean="0">
                <a:solidFill>
                  <a:srgbClr val="FFFF00"/>
                </a:solidFill>
              </a:rPr>
              <a:t> ke </a:t>
            </a:r>
            <a:r>
              <a:rPr lang="en-US" altLang="ko-KR" sz="4000" b="1" dirty="0" err="1" smtClean="0">
                <a:solidFill>
                  <a:srgbClr val="FFFF00"/>
                </a:solidFill>
              </a:rPr>
              <a:t>ujung</a:t>
            </a:r>
            <a:r>
              <a:rPr lang="en-US" altLang="ko-KR" sz="4000" b="1" dirty="0" smtClean="0">
                <a:solidFill>
                  <a:srgbClr val="FFFF00"/>
                </a:solidFill>
              </a:rPr>
              <a:t> bumi.</a:t>
            </a:r>
            <a:r>
              <a:rPr lang="ko-KR" altLang="en-US" sz="4000" b="1" dirty="0">
                <a:solidFill>
                  <a:srgbClr val="FFFF00"/>
                </a:solidFill>
              </a:rPr>
              <a:t/>
            </a:r>
            <a:br>
              <a:rPr lang="ko-KR" altLang="en-US" sz="4000" b="1" dirty="0">
                <a:solidFill>
                  <a:srgbClr val="FFFF00"/>
                </a:solidFill>
              </a:rPr>
            </a:br>
            <a:r>
              <a:rPr lang="en-US" altLang="ko-KR" sz="4000" b="1" dirty="0" smtClean="0">
                <a:solidFill>
                  <a:srgbClr val="FFFF00"/>
                </a:solidFill>
              </a:rPr>
              <a:t>Mereka </a:t>
            </a:r>
            <a:r>
              <a:rPr lang="en-US" altLang="ko-KR" sz="4000" b="1" dirty="0" err="1" smtClean="0">
                <a:solidFill>
                  <a:srgbClr val="FFFF00"/>
                </a:solidFill>
              </a:rPr>
              <a:t>mengetahui</a:t>
            </a:r>
            <a:r>
              <a:rPr lang="en-US" altLang="ko-KR" sz="4000" b="1" dirty="0" smtClean="0">
                <a:solidFill>
                  <a:srgbClr val="FFFF00"/>
                </a:solidFill>
              </a:rPr>
              <a:t> bahawa Roh Kudus-Nya </a:t>
            </a:r>
            <a:r>
              <a:rPr lang="en-US" altLang="ko-KR" sz="4000" b="1" dirty="0" err="1" smtClean="0">
                <a:solidFill>
                  <a:srgbClr val="FFFF00"/>
                </a:solidFill>
              </a:rPr>
              <a:t>menyertai</a:t>
            </a:r>
            <a:r>
              <a:rPr lang="en-US" altLang="ko-KR" sz="4000" b="1" dirty="0" smtClean="0">
                <a:solidFill>
                  <a:srgbClr val="FFFF00"/>
                </a:solidFill>
              </a:rPr>
              <a:t> mereka </a:t>
            </a:r>
            <a:r>
              <a:rPr lang="en-US" altLang="ko-KR" sz="4000" b="1" dirty="0" err="1">
                <a:solidFill>
                  <a:srgbClr val="FFFF00"/>
                </a:solidFill>
              </a:rPr>
              <a:t>sampai</a:t>
            </a:r>
            <a:r>
              <a:rPr lang="en-US" altLang="ko-KR" sz="4000" b="1" dirty="0">
                <a:solidFill>
                  <a:srgbClr val="FFFF00"/>
                </a:solidFill>
              </a:rPr>
              <a:t> kepada </a:t>
            </a:r>
            <a:r>
              <a:rPr lang="en-US" altLang="ko-KR" sz="4000" b="1" dirty="0" err="1">
                <a:solidFill>
                  <a:srgbClr val="FFFF00"/>
                </a:solidFill>
              </a:rPr>
              <a:t>akhir</a:t>
            </a:r>
            <a:r>
              <a:rPr lang="en-US" altLang="ko-KR" sz="4000" b="1" dirty="0">
                <a:solidFill>
                  <a:srgbClr val="FFFF00"/>
                </a:solidFill>
              </a:rPr>
              <a:t> </a:t>
            </a:r>
            <a:r>
              <a:rPr lang="en-US" altLang="ko-KR" sz="4000" b="1" dirty="0" smtClean="0">
                <a:solidFill>
                  <a:srgbClr val="FFFF00"/>
                </a:solidFill>
              </a:rPr>
              <a:t>zaman.</a:t>
            </a:r>
            <a:r>
              <a:rPr lang="ko-KR" altLang="en-US" sz="4000" b="1" dirty="0">
                <a:solidFill>
                  <a:srgbClr val="FFFF00"/>
                </a:solidFill>
              </a:rPr>
              <a:t/>
            </a:r>
            <a:br>
              <a:rPr lang="ko-KR" altLang="en-US" sz="4000" b="1" dirty="0">
                <a:solidFill>
                  <a:srgbClr val="FFFF00"/>
                </a:solidFill>
              </a:rPr>
            </a:br>
            <a:r>
              <a:rPr lang="ko-KR" altLang="en-US" sz="4000" b="1" dirty="0">
                <a:solidFill>
                  <a:srgbClr val="FFFF00"/>
                </a:solidFill>
              </a:rPr>
              <a:t/>
            </a:r>
            <a:br>
              <a:rPr lang="ko-KR" altLang="en-US"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7108558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0000"/>
                </a:solidFill>
              </a:rPr>
              <a:t>Senarai</a:t>
            </a:r>
            <a:r>
              <a:rPr lang="en-US" altLang="ko-KR" sz="4000" b="1" dirty="0" smtClean="0">
                <a:solidFill>
                  <a:srgbClr val="FF0000"/>
                </a:solidFill>
              </a:rPr>
              <a:t> Nama dua </a:t>
            </a:r>
            <a:r>
              <a:rPr lang="en-US" altLang="ko-KR" sz="4000" b="1" dirty="0" err="1" smtClean="0">
                <a:solidFill>
                  <a:srgbClr val="FF0000"/>
                </a:solidFill>
              </a:rPr>
              <a:t>belas</a:t>
            </a:r>
            <a:r>
              <a:rPr lang="en-US" altLang="ko-KR" sz="4000" b="1" dirty="0" smtClean="0">
                <a:solidFill>
                  <a:srgbClr val="FF0000"/>
                </a:solidFill>
              </a:rPr>
              <a:t> Murid Yesus</a:t>
            </a:r>
            <a:br>
              <a:rPr lang="en-US" altLang="ko-KR" sz="4000" b="1" dirty="0" smtClean="0">
                <a:solidFill>
                  <a:srgbClr val="FF0000"/>
                </a:solidFill>
              </a:rPr>
            </a:br>
            <a:r>
              <a:rPr lang="en-US" altLang="ko-KR" sz="4000" b="1" dirty="0" smtClean="0">
                <a:solidFill>
                  <a:srgbClr val="FFFF00"/>
                </a:solidFill>
              </a:rPr>
              <a:t>1. </a:t>
            </a:r>
            <a:r>
              <a:rPr lang="en-US" altLang="ko-KR" sz="4000" b="1" dirty="0">
                <a:solidFill>
                  <a:srgbClr val="FFFF00"/>
                </a:solidFill>
              </a:rPr>
              <a:t>Simon (Petrus di </a:t>
            </a:r>
            <a:r>
              <a:rPr lang="en-US" altLang="ko-KR" sz="4000" b="1" dirty="0" err="1">
                <a:solidFill>
                  <a:srgbClr val="FFFF00"/>
                </a:solidFill>
              </a:rPr>
              <a:t>Betsaida</a:t>
            </a:r>
            <a:r>
              <a:rPr lang="en-US" altLang="ko-KR" sz="4000" b="1" dirty="0">
                <a:solidFill>
                  <a:srgbClr val="FFFF00"/>
                </a:solidFill>
              </a:rPr>
              <a:t> ke </a:t>
            </a:r>
            <a:r>
              <a:rPr lang="en-US" altLang="ko-KR" sz="4000" b="1" dirty="0" err="1">
                <a:solidFill>
                  <a:srgbClr val="FFFF00"/>
                </a:solidFill>
              </a:rPr>
              <a:t>Kapernaum</a:t>
            </a:r>
            <a:r>
              <a:rPr lang="en-US" altLang="ko-KR" sz="4000" b="1" dirty="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2. </a:t>
            </a:r>
            <a:r>
              <a:rPr lang="en-US" altLang="ko-KR" sz="4000" b="1" dirty="0">
                <a:solidFill>
                  <a:srgbClr val="FFFF00"/>
                </a:solidFill>
              </a:rPr>
              <a:t>Andreas (di </a:t>
            </a:r>
            <a:r>
              <a:rPr lang="en-US" altLang="ko-KR" sz="4000" b="1" dirty="0" err="1">
                <a:solidFill>
                  <a:srgbClr val="FFFF00"/>
                </a:solidFill>
              </a:rPr>
              <a:t>Betsaida</a:t>
            </a:r>
            <a:r>
              <a:rPr lang="en-US" altLang="ko-KR" sz="4000" b="1" dirty="0">
                <a:solidFill>
                  <a:srgbClr val="FFFF00"/>
                </a:solidFill>
              </a:rPr>
              <a:t> ke </a:t>
            </a:r>
            <a:r>
              <a:rPr lang="en-US" altLang="ko-KR" sz="4000" b="1" dirty="0" err="1">
                <a:solidFill>
                  <a:srgbClr val="FFFF00"/>
                </a:solidFill>
              </a:rPr>
              <a:t>Kapernaum</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3. </a:t>
            </a:r>
            <a:r>
              <a:rPr lang="en-US" altLang="ko-KR" sz="4000" b="1" dirty="0" err="1">
                <a:solidFill>
                  <a:srgbClr val="FFFF00"/>
                </a:solidFill>
              </a:rPr>
              <a:t>Yakobus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Zebedeus</a:t>
            </a:r>
            <a:r>
              <a:rPr lang="en-US" altLang="ko-KR" sz="4000" b="1" dirty="0">
                <a:solidFill>
                  <a:srgbClr val="FFFF00"/>
                </a:solidFill>
              </a:rPr>
              <a:t> di </a:t>
            </a:r>
            <a:r>
              <a:rPr lang="en-US" altLang="ko-KR" sz="4000" b="1" dirty="0" err="1">
                <a:solidFill>
                  <a:srgbClr val="FFFF00"/>
                </a:solidFill>
              </a:rPr>
              <a:t>Kapernaum</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4. </a:t>
            </a:r>
            <a:r>
              <a:rPr lang="en-US" altLang="ko-KR" sz="4000" b="1" dirty="0" err="1">
                <a:solidFill>
                  <a:srgbClr val="FFFF00"/>
                </a:solidFill>
              </a:rPr>
              <a:t>Yohanes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Zebedeus</a:t>
            </a:r>
            <a:r>
              <a:rPr lang="en-US" altLang="ko-KR" sz="4000" b="1" dirty="0">
                <a:solidFill>
                  <a:srgbClr val="FFFF00"/>
                </a:solidFill>
              </a:rPr>
              <a:t> di </a:t>
            </a:r>
            <a:r>
              <a:rPr lang="en-US" altLang="ko-KR" sz="4000" b="1" dirty="0" err="1">
                <a:solidFill>
                  <a:srgbClr val="FFFF00"/>
                </a:solidFill>
              </a:rPr>
              <a:t>Kapernaum</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8580006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5</a:t>
            </a:r>
            <a:r>
              <a:rPr lang="en-US" altLang="ko-KR" sz="4000" b="1" dirty="0">
                <a:solidFill>
                  <a:srgbClr val="FFFF00"/>
                </a:solidFill>
              </a:rPr>
              <a:t>. </a:t>
            </a:r>
            <a:r>
              <a:rPr lang="en-US" altLang="ko-KR" sz="4000" b="1" dirty="0" err="1">
                <a:solidFill>
                  <a:srgbClr val="FFFF00"/>
                </a:solidFill>
              </a:rPr>
              <a:t>Filipus</a:t>
            </a:r>
            <a:r>
              <a:rPr lang="en-US" altLang="ko-KR" sz="4000" b="1" dirty="0">
                <a:solidFill>
                  <a:srgbClr val="FFFF00"/>
                </a:solidFill>
              </a:rPr>
              <a:t> (</a:t>
            </a:r>
            <a:r>
              <a:rPr lang="en-US" altLang="ko-KR" sz="4000" b="1" dirty="0" err="1">
                <a:solidFill>
                  <a:srgbClr val="FFFF00"/>
                </a:solidFill>
              </a:rPr>
              <a:t>kawan</a:t>
            </a:r>
            <a:r>
              <a:rPr lang="en-US" altLang="ko-KR" sz="4000" b="1" dirty="0">
                <a:solidFill>
                  <a:srgbClr val="FFFF00"/>
                </a:solidFill>
              </a:rPr>
              <a:t> </a:t>
            </a:r>
            <a:r>
              <a:rPr lang="en-US" altLang="ko-KR" sz="4000" b="1" dirty="0" err="1">
                <a:solidFill>
                  <a:srgbClr val="FFFF00"/>
                </a:solidFill>
              </a:rPr>
              <a:t>Natanael</a:t>
            </a:r>
            <a:r>
              <a:rPr lang="en-US" altLang="ko-KR" sz="4000" b="1" dirty="0">
                <a:solidFill>
                  <a:srgbClr val="FFFF00"/>
                </a:solidFill>
              </a:rPr>
              <a:t> di </a:t>
            </a:r>
            <a:r>
              <a:rPr lang="en-US" altLang="ko-KR" sz="4000" b="1" dirty="0" err="1" smtClean="0">
                <a:solidFill>
                  <a:srgbClr val="FFFF00"/>
                </a:solidFill>
              </a:rPr>
              <a:t>Betseda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6. </a:t>
            </a:r>
            <a:r>
              <a:rPr lang="en-US" altLang="ko-KR" sz="4000" b="1" dirty="0" err="1">
                <a:solidFill>
                  <a:srgbClr val="FFFF00"/>
                </a:solidFill>
              </a:rPr>
              <a:t>Bartolomeus</a:t>
            </a:r>
            <a:r>
              <a:rPr lang="en-US" altLang="ko-KR" sz="4000" b="1" dirty="0">
                <a:solidFill>
                  <a:srgbClr val="FFFF00"/>
                </a:solidFill>
              </a:rPr>
              <a:t> (</a:t>
            </a:r>
            <a:r>
              <a:rPr lang="en-US" altLang="ko-KR" sz="4000" b="1" dirty="0" err="1">
                <a:solidFill>
                  <a:srgbClr val="FFFF00"/>
                </a:solidFill>
              </a:rPr>
              <a:t>dipanggil</a:t>
            </a:r>
            <a:r>
              <a:rPr lang="en-US" altLang="ko-KR" sz="4000" b="1" dirty="0">
                <a:solidFill>
                  <a:srgbClr val="FFFF00"/>
                </a:solidFill>
              </a:rPr>
              <a:t> </a:t>
            </a:r>
            <a:r>
              <a:rPr lang="en-US" altLang="ko-KR" sz="4000" b="1" dirty="0" err="1">
                <a:solidFill>
                  <a:srgbClr val="FFFF00"/>
                </a:solidFill>
              </a:rPr>
              <a:t>Natanael</a:t>
            </a:r>
            <a:r>
              <a:rPr lang="en-US" altLang="ko-KR" sz="4000" b="1" dirty="0">
                <a:solidFill>
                  <a:srgbClr val="FFFF00"/>
                </a:solidFill>
              </a:rPr>
              <a:t> yang </a:t>
            </a:r>
            <a:r>
              <a:rPr lang="en-US" altLang="ko-KR" sz="4000" b="1" dirty="0" err="1">
                <a:solidFill>
                  <a:srgbClr val="FFFF00"/>
                </a:solidFill>
              </a:rPr>
              <a:t>ditemui</a:t>
            </a:r>
            <a:r>
              <a:rPr lang="en-US" altLang="ko-KR" sz="4000" b="1" dirty="0">
                <a:solidFill>
                  <a:srgbClr val="FFFF00"/>
                </a:solidFill>
              </a:rPr>
              <a:t> Yesus di </a:t>
            </a:r>
            <a:r>
              <a:rPr lang="en-US" altLang="ko-KR" sz="4000" b="1" dirty="0" err="1">
                <a:solidFill>
                  <a:srgbClr val="FFFF00"/>
                </a:solidFill>
              </a:rPr>
              <a:t>bawah</a:t>
            </a:r>
            <a:r>
              <a:rPr lang="en-US" altLang="ko-KR" sz="4000" b="1" dirty="0">
                <a:solidFill>
                  <a:srgbClr val="FFFF00"/>
                </a:solidFill>
              </a:rPr>
              <a:t> </a:t>
            </a:r>
            <a:r>
              <a:rPr lang="en-US" altLang="ko-KR" sz="4000" b="1" dirty="0" err="1">
                <a:solidFill>
                  <a:srgbClr val="FFFF00"/>
                </a:solidFill>
              </a:rPr>
              <a:t>pokok</a:t>
            </a:r>
            <a:r>
              <a:rPr lang="en-US" altLang="ko-KR" sz="4000" b="1" dirty="0">
                <a:solidFill>
                  <a:srgbClr val="FFFF00"/>
                </a:solidFill>
              </a:rPr>
              <a:t> </a:t>
            </a:r>
            <a:r>
              <a:rPr lang="en-US" altLang="ko-KR" sz="4000" b="1" dirty="0" err="1">
                <a:solidFill>
                  <a:srgbClr val="FFFF00"/>
                </a:solidFill>
              </a:rPr>
              <a:t>ara</a:t>
            </a:r>
            <a:r>
              <a:rPr lang="en-US" altLang="ko-KR" sz="4000" b="1" dirty="0">
                <a:solidFill>
                  <a:srgbClr val="FFFF00"/>
                </a:solidFill>
              </a:rPr>
              <a:t> di Kana)</a:t>
            </a:r>
            <a:br>
              <a:rPr lang="en-US" altLang="ko-KR" sz="4000" b="1" dirty="0">
                <a:solidFill>
                  <a:srgbClr val="FFFF00"/>
                </a:solidFill>
              </a:rPr>
            </a:br>
            <a:r>
              <a:rPr lang="en-US" altLang="ko-KR" sz="4000" b="1" dirty="0">
                <a:solidFill>
                  <a:srgbClr val="FFFF00"/>
                </a:solidFill>
              </a:rPr>
              <a:t>7. Tomas (yang </a:t>
            </a:r>
            <a:r>
              <a:rPr lang="en-US" altLang="ko-KR" sz="4000" b="1" dirty="0" err="1">
                <a:solidFill>
                  <a:srgbClr val="FFFF00"/>
                </a:solidFill>
              </a:rPr>
              <a:t>meragui</a:t>
            </a:r>
            <a:r>
              <a:rPr lang="en-US" altLang="ko-KR" sz="4000" b="1" dirty="0">
                <a:solidFill>
                  <a:srgbClr val="FFFF00"/>
                </a:solidFill>
              </a:rPr>
              <a:t> Yesus)</a:t>
            </a:r>
            <a:br>
              <a:rPr lang="en-US" altLang="ko-KR" sz="4000" b="1" dirty="0">
                <a:solidFill>
                  <a:srgbClr val="FFFF00"/>
                </a:solidFill>
              </a:rPr>
            </a:br>
            <a:r>
              <a:rPr lang="en-US" altLang="ko-KR" sz="4000" b="1" dirty="0">
                <a:solidFill>
                  <a:srgbClr val="FFFF00"/>
                </a:solidFill>
              </a:rPr>
              <a:t>8. Matius (</a:t>
            </a:r>
            <a:r>
              <a:rPr lang="en-US" altLang="ko-KR" sz="4000" b="1" dirty="0" err="1">
                <a:solidFill>
                  <a:srgbClr val="FFFF00"/>
                </a:solidFill>
              </a:rPr>
              <a:t>pemungut</a:t>
            </a:r>
            <a:r>
              <a:rPr lang="en-US" altLang="ko-KR" sz="4000" b="1" dirty="0">
                <a:solidFill>
                  <a:srgbClr val="FFFF00"/>
                </a:solidFill>
              </a:rPr>
              <a:t> </a:t>
            </a:r>
            <a:r>
              <a:rPr lang="en-US" altLang="ko-KR" sz="4000" b="1" dirty="0" err="1">
                <a:solidFill>
                  <a:srgbClr val="FFFF00"/>
                </a:solidFill>
              </a:rPr>
              <a:t>cukai</a:t>
            </a:r>
            <a:r>
              <a:rPr lang="en-US" altLang="ko-KR" sz="4000" b="1" dirty="0">
                <a:solidFill>
                  <a:srgbClr val="FFFF00"/>
                </a:solidFill>
              </a:rPr>
              <a:t> di </a:t>
            </a:r>
            <a:r>
              <a:rPr lang="en-US" altLang="ko-KR" sz="4000" b="1" dirty="0" err="1">
                <a:solidFill>
                  <a:srgbClr val="FFFF00"/>
                </a:solidFill>
              </a:rPr>
              <a:t>Kapernaum</a:t>
            </a:r>
            <a:r>
              <a:rPr lang="en-US" altLang="ko-KR" sz="4000" b="1" dirty="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36005509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9. </a:t>
            </a:r>
            <a:r>
              <a:rPr lang="en-US" altLang="ko-KR" sz="4000" b="1" dirty="0" err="1">
                <a:solidFill>
                  <a:srgbClr val="FFFF00"/>
                </a:solidFill>
              </a:rPr>
              <a:t>Yakobus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Alfeus</a:t>
            </a:r>
            <a:r>
              <a:rPr lang="en-US" altLang="ko-KR" sz="4000" b="1" dirty="0">
                <a:solidFill>
                  <a:srgbClr val="FFFF00"/>
                </a:solidFill>
              </a:rPr>
              <a:t> juga </a:t>
            </a:r>
            <a:r>
              <a:rPr lang="en-US" altLang="ko-KR" sz="4000" b="1" dirty="0" err="1">
                <a:solidFill>
                  <a:srgbClr val="FFFF00"/>
                </a:solidFill>
              </a:rPr>
              <a:t>sepupu</a:t>
            </a:r>
            <a:r>
              <a:rPr lang="en-US" altLang="ko-KR" sz="4000" b="1" dirty="0">
                <a:solidFill>
                  <a:srgbClr val="FFFF00"/>
                </a:solidFill>
              </a:rPr>
              <a:t> Yesus)</a:t>
            </a:r>
            <a:br>
              <a:rPr lang="en-US" altLang="ko-KR" sz="4000" b="1" dirty="0">
                <a:solidFill>
                  <a:srgbClr val="FFFF00"/>
                </a:solidFill>
              </a:rPr>
            </a:br>
            <a:r>
              <a:rPr lang="en-US" altLang="ko-KR" sz="4000" b="1" dirty="0">
                <a:solidFill>
                  <a:srgbClr val="FFFF00"/>
                </a:solidFill>
              </a:rPr>
              <a:t>10. </a:t>
            </a:r>
            <a:r>
              <a:rPr lang="en-US" altLang="ko-KR" sz="4000" b="1" dirty="0" err="1">
                <a:solidFill>
                  <a:srgbClr val="FFFF00"/>
                </a:solidFill>
              </a:rPr>
              <a:t>Tadeus</a:t>
            </a:r>
            <a:r>
              <a:rPr lang="en-US" altLang="ko-KR" sz="4000" b="1" dirty="0">
                <a:solidFill>
                  <a:srgbClr val="FFFF00"/>
                </a:solidFill>
              </a:rPr>
              <a:t> (</a:t>
            </a:r>
            <a:r>
              <a:rPr lang="en-US" altLang="ko-KR" sz="4000" b="1" dirty="0" err="1">
                <a:solidFill>
                  <a:srgbClr val="FFFF00"/>
                </a:solidFill>
              </a:rPr>
              <a:t>dipanggil</a:t>
            </a:r>
            <a:r>
              <a:rPr lang="en-US" altLang="ko-KR" sz="4000" b="1" dirty="0">
                <a:solidFill>
                  <a:srgbClr val="FFFF00"/>
                </a:solidFill>
              </a:rPr>
              <a:t> </a:t>
            </a:r>
            <a:r>
              <a:rPr lang="en-US" altLang="ko-KR" sz="4000" b="1" dirty="0" err="1">
                <a:solidFill>
                  <a:srgbClr val="FFFF00"/>
                </a:solidFill>
              </a:rPr>
              <a:t>Yudas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Yakobus</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11. Simon orang </a:t>
            </a:r>
            <a:r>
              <a:rPr lang="en-US" altLang="ko-KR" sz="4000" b="1" dirty="0" err="1">
                <a:solidFill>
                  <a:srgbClr val="FFFF00"/>
                </a:solidFill>
              </a:rPr>
              <a:t>Zelot</a:t>
            </a:r>
            <a:r>
              <a:rPr lang="en-US" altLang="ko-KR" sz="4000" b="1" dirty="0">
                <a:solidFill>
                  <a:srgbClr val="FFFF00"/>
                </a:solidFill>
              </a:rPr>
              <a:t> (</a:t>
            </a:r>
            <a:r>
              <a:rPr lang="he-IL" altLang="ko-KR" sz="4000" b="1" dirty="0">
                <a:solidFill>
                  <a:srgbClr val="FF0000"/>
                </a:solidFill>
              </a:rPr>
              <a:t>קנאנא</a:t>
            </a:r>
            <a:r>
              <a:rPr lang="en-US" altLang="ko-KR" sz="4000" b="1" dirty="0">
                <a:solidFill>
                  <a:srgbClr val="FFFF00"/>
                </a:solidFill>
              </a:rPr>
              <a:t> </a:t>
            </a:r>
            <a:r>
              <a:rPr lang="en-US" altLang="ko-KR" sz="4000" b="1" dirty="0" err="1">
                <a:solidFill>
                  <a:srgbClr val="FFFF00"/>
                </a:solidFill>
              </a:rPr>
              <a:t>Qan’ana</a:t>
            </a:r>
            <a:r>
              <a:rPr lang="en-US" altLang="ko-KR" sz="4000" b="1" dirty="0">
                <a:solidFill>
                  <a:srgbClr val="FFFF00"/>
                </a:solidFill>
              </a:rPr>
              <a:t> - berasal dari </a:t>
            </a:r>
            <a:r>
              <a:rPr lang="en-US" altLang="ko-KR" sz="4000" b="1" dirty="0" err="1">
                <a:solidFill>
                  <a:srgbClr val="FFFF00"/>
                </a:solidFill>
              </a:rPr>
              <a:t>Gallilea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12. </a:t>
            </a:r>
            <a:r>
              <a:rPr lang="en-US" altLang="ko-KR" sz="4000" b="1" dirty="0" err="1">
                <a:solidFill>
                  <a:srgbClr val="FFFF00"/>
                </a:solidFill>
              </a:rPr>
              <a:t>Yudas</a:t>
            </a:r>
            <a:r>
              <a:rPr lang="en-US" altLang="ko-KR" sz="4000" b="1" dirty="0">
                <a:solidFill>
                  <a:srgbClr val="FFFF00"/>
                </a:solidFill>
              </a:rPr>
              <a:t> </a:t>
            </a:r>
            <a:r>
              <a:rPr lang="en-US" altLang="ko-KR" sz="4000" b="1" dirty="0" err="1">
                <a:solidFill>
                  <a:srgbClr val="FFFF00"/>
                </a:solidFill>
              </a:rPr>
              <a:t>Iskariot</a:t>
            </a:r>
            <a:r>
              <a:rPr lang="en-US" altLang="ko-KR" sz="4000" b="1" dirty="0">
                <a:solidFill>
                  <a:srgbClr val="FFFF00"/>
                </a:solidFill>
              </a:rPr>
              <a:t> (dari </a:t>
            </a:r>
            <a:r>
              <a:rPr lang="en-US" altLang="ko-KR" sz="4000" b="1" dirty="0" err="1">
                <a:solidFill>
                  <a:srgbClr val="FFFF00"/>
                </a:solidFill>
              </a:rPr>
              <a:t>daerah</a:t>
            </a:r>
            <a:r>
              <a:rPr lang="en-US" altLang="ko-KR" sz="4000" b="1" dirty="0">
                <a:solidFill>
                  <a:srgbClr val="FFFF00"/>
                </a:solidFill>
              </a:rPr>
              <a:t> </a:t>
            </a:r>
            <a:r>
              <a:rPr lang="en-US" altLang="ko-KR" sz="4000" b="1" dirty="0" err="1">
                <a:solidFill>
                  <a:srgbClr val="FFFF00"/>
                </a:solidFill>
              </a:rPr>
              <a:t>Yudea</a:t>
            </a:r>
            <a:r>
              <a:rPr lang="en-US" altLang="ko-KR" sz="4000" b="1" dirty="0">
                <a:solidFill>
                  <a:srgbClr val="FFFF00"/>
                </a:solidFill>
              </a:rPr>
              <a:t> yang </a:t>
            </a:r>
            <a:r>
              <a:rPr lang="en-US" altLang="ko-KR" sz="4000" b="1" dirty="0" err="1">
                <a:solidFill>
                  <a:srgbClr val="FFFF00"/>
                </a:solidFill>
              </a:rPr>
              <a:t>mengkhianati</a:t>
            </a:r>
            <a:r>
              <a:rPr lang="en-US" altLang="ko-KR" sz="4000" b="1" dirty="0">
                <a:solidFill>
                  <a:srgbClr val="FFFF00"/>
                </a:solidFill>
              </a:rPr>
              <a:t> </a:t>
            </a:r>
            <a:r>
              <a:rPr lang="en-US" altLang="ko-KR" sz="4000" b="1" dirty="0" err="1">
                <a:solidFill>
                  <a:srgbClr val="FFFF00"/>
                </a:solidFill>
              </a:rPr>
              <a:t>Yesus</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35598153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13. Matias (</a:t>
            </a:r>
            <a:r>
              <a:rPr lang="en-US" sz="4000" b="1" dirty="0" err="1" smtClean="0">
                <a:solidFill>
                  <a:srgbClr val="FFFF00"/>
                </a:solidFill>
              </a:rPr>
              <a:t>pengganti</a:t>
            </a:r>
            <a:r>
              <a:rPr lang="en-US" sz="4000" b="1" dirty="0" smtClean="0">
                <a:solidFill>
                  <a:srgbClr val="FFFF00"/>
                </a:solidFill>
              </a:rPr>
              <a:t> </a:t>
            </a:r>
            <a:r>
              <a:rPr lang="en-US" sz="4000" b="1" dirty="0" err="1" smtClean="0">
                <a:solidFill>
                  <a:srgbClr val="FFFF00"/>
                </a:solidFill>
              </a:rPr>
              <a:t>Yudas</a:t>
            </a:r>
            <a:r>
              <a:rPr lang="en-US" sz="4000" b="1" dirty="0" smtClean="0">
                <a:solidFill>
                  <a:srgbClr val="FFFF00"/>
                </a:solidFill>
              </a:rPr>
              <a:t> </a:t>
            </a:r>
            <a:r>
              <a:rPr lang="en-US" sz="4000" b="1" dirty="0" err="1" smtClean="0">
                <a:solidFill>
                  <a:srgbClr val="FFFF00"/>
                </a:solidFill>
              </a:rPr>
              <a:t>Iskariot</a:t>
            </a:r>
            <a:r>
              <a:rPr lang="en-US" sz="4000" b="1" dirty="0" smtClean="0">
                <a:solidFill>
                  <a:srgbClr val="FFFF00"/>
                </a:solidFill>
              </a:rPr>
              <a:t> – KPR 1:26)</a:t>
            </a:r>
            <a:br>
              <a:rPr lang="en-US" sz="4000" b="1" dirty="0" smtClean="0">
                <a:solidFill>
                  <a:srgbClr val="FFFF00"/>
                </a:solidFill>
              </a:rPr>
            </a:b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14. </a:t>
            </a:r>
            <a:r>
              <a:rPr lang="en-US" sz="4000" b="1" dirty="0" err="1" smtClean="0">
                <a:solidFill>
                  <a:srgbClr val="FFFF00"/>
                </a:solidFill>
              </a:rPr>
              <a:t>Rasul</a:t>
            </a:r>
            <a:r>
              <a:rPr lang="en-US" sz="4000" b="1" dirty="0" smtClean="0">
                <a:solidFill>
                  <a:srgbClr val="FFFF00"/>
                </a:solidFill>
              </a:rPr>
              <a:t> Paulus (dari Tarsus di </a:t>
            </a:r>
            <a:r>
              <a:rPr lang="en-US" sz="4000" b="1" dirty="0" err="1" smtClean="0">
                <a:solidFill>
                  <a:srgbClr val="FFFF00"/>
                </a:solidFill>
              </a:rPr>
              <a:t>Kilikia</a:t>
            </a:r>
            <a:r>
              <a:rPr lang="en-US" sz="4000" b="1" dirty="0" smtClean="0">
                <a:solidFill>
                  <a:srgbClr val="FFFF00"/>
                </a:solidFill>
              </a:rPr>
              <a:t>, </a:t>
            </a:r>
            <a:r>
              <a:rPr lang="en-US" sz="4000" b="1" dirty="0" err="1" smtClean="0">
                <a:solidFill>
                  <a:srgbClr val="FFFF00"/>
                </a:solidFill>
              </a:rPr>
              <a:t>dipanggil</a:t>
            </a:r>
            <a:r>
              <a:rPr lang="en-US" sz="4000" b="1" dirty="0" smtClean="0">
                <a:solidFill>
                  <a:srgbClr val="FFFF00"/>
                </a:solidFill>
              </a:rPr>
              <a:t> dalam </a:t>
            </a:r>
            <a:r>
              <a:rPr lang="en-US" sz="4000" b="1" dirty="0" err="1" smtClean="0">
                <a:solidFill>
                  <a:srgbClr val="FFFF00"/>
                </a:solidFill>
              </a:rPr>
              <a:t>perjalanan</a:t>
            </a:r>
            <a:r>
              <a:rPr lang="en-US" sz="4000" b="1" dirty="0" smtClean="0">
                <a:solidFill>
                  <a:srgbClr val="FFFF00"/>
                </a:solidFill>
              </a:rPr>
              <a:t> </a:t>
            </a:r>
            <a:r>
              <a:rPr lang="en-US" sz="4000" b="1" dirty="0" err="1" smtClean="0">
                <a:solidFill>
                  <a:srgbClr val="FFFF00"/>
                </a:solidFill>
              </a:rPr>
              <a:t>Damsyk</a:t>
            </a:r>
            <a:r>
              <a:rPr lang="en-US"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2155430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Mereka membuat </a:t>
            </a:r>
            <a:r>
              <a:rPr lang="en-US" sz="4000" b="1" dirty="0" err="1" smtClean="0">
                <a:solidFill>
                  <a:srgbClr val="FFFF00"/>
                </a:solidFill>
              </a:rPr>
              <a:t>perjalanan</a:t>
            </a:r>
            <a:r>
              <a:rPr lang="en-US" sz="4000" b="1" dirty="0" smtClean="0">
                <a:solidFill>
                  <a:srgbClr val="FFFF00"/>
                </a:solidFill>
              </a:rPr>
              <a:t> pelayanan </a:t>
            </a:r>
            <a:r>
              <a:rPr lang="en-US" sz="4000" b="1" dirty="0" err="1" smtClean="0">
                <a:solidFill>
                  <a:srgbClr val="FFFF00"/>
                </a:solidFill>
              </a:rPr>
              <a:t>misi</a:t>
            </a:r>
            <a:r>
              <a:rPr lang="en-US" sz="4000" b="1" dirty="0" smtClean="0">
                <a:solidFill>
                  <a:srgbClr val="FFFF00"/>
                </a:solidFill>
              </a:rPr>
              <a:t>. </a:t>
            </a:r>
            <a:br>
              <a:rPr lang="en-US" sz="4000" b="1" dirty="0" smtClean="0">
                <a:solidFill>
                  <a:srgbClr val="FFFF00"/>
                </a:solidFill>
              </a:rPr>
            </a:br>
            <a:r>
              <a:rPr lang="en-US" sz="4000" b="1" dirty="0" err="1" smtClean="0">
                <a:solidFill>
                  <a:srgbClr val="FFFF00"/>
                </a:solidFill>
              </a:rPr>
              <a:t>Contohnya</a:t>
            </a:r>
            <a:r>
              <a:rPr lang="en-US" sz="4000" b="1" dirty="0" smtClean="0">
                <a:solidFill>
                  <a:srgbClr val="FFFF00"/>
                </a:solidFill>
              </a:rPr>
              <a:t> </a:t>
            </a:r>
            <a:r>
              <a:rPr lang="en-US" sz="4000" b="1" dirty="0" err="1" smtClean="0">
                <a:solidFill>
                  <a:srgbClr val="FFFF00"/>
                </a:solidFill>
              </a:rPr>
              <a:t>rasul</a:t>
            </a:r>
            <a:r>
              <a:rPr lang="en-US" sz="4000" b="1" dirty="0" smtClean="0">
                <a:solidFill>
                  <a:srgbClr val="FFFF00"/>
                </a:solidFill>
              </a:rPr>
              <a:t> Petrus, </a:t>
            </a:r>
            <a:r>
              <a:rPr lang="en-US" sz="4000" b="1" dirty="0" err="1" smtClean="0">
                <a:solidFill>
                  <a:srgbClr val="FFFF00"/>
                </a:solidFill>
              </a:rPr>
              <a:t>rasul</a:t>
            </a:r>
            <a:r>
              <a:rPr lang="en-US" sz="4000" b="1" dirty="0" smtClean="0">
                <a:solidFill>
                  <a:srgbClr val="FFFF00"/>
                </a:solidFill>
              </a:rPr>
              <a:t> Paulus atau </a:t>
            </a:r>
            <a:r>
              <a:rPr lang="en-US" sz="4000" b="1" dirty="0" err="1" smtClean="0">
                <a:solidFill>
                  <a:srgbClr val="FFFF00"/>
                </a:solidFill>
              </a:rPr>
              <a:t>Stefanus</a:t>
            </a:r>
            <a:r>
              <a:rPr lang="en-US" sz="4000" b="1" dirty="0" smtClean="0">
                <a:solidFill>
                  <a:srgbClr val="FFFF00"/>
                </a:solidFill>
              </a:rPr>
              <a:t> dan sebagainya.</a:t>
            </a:r>
            <a:br>
              <a:rPr lang="en-US" sz="4000" b="1" dirty="0" smtClean="0">
                <a:solidFill>
                  <a:srgbClr val="FFFF00"/>
                </a:solidFill>
              </a:rPr>
            </a:br>
            <a:r>
              <a:rPr lang="en-US" sz="4000" b="1" dirty="0" smtClean="0">
                <a:solidFill>
                  <a:srgbClr val="FFFF00"/>
                </a:solidFill>
              </a:rPr>
              <a:t/>
            </a:r>
            <a:br>
              <a:rPr lang="en-US" sz="4000" b="1" dirty="0" smtClean="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9441743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rgbClr val="FFFF00"/>
                </a:solidFill>
              </a:rPr>
              <a:t>Selepas</a:t>
            </a:r>
            <a:r>
              <a:rPr lang="en-US" sz="4000" b="1" dirty="0" smtClean="0">
                <a:solidFill>
                  <a:srgbClr val="FFFF00"/>
                </a:solidFill>
              </a:rPr>
              <a:t> </a:t>
            </a:r>
            <a:r>
              <a:rPr lang="en-US" sz="4000" b="1" dirty="0" err="1" smtClean="0">
                <a:solidFill>
                  <a:srgbClr val="FFFF00"/>
                </a:solidFill>
              </a:rPr>
              <a:t>askar</a:t>
            </a:r>
            <a:r>
              <a:rPr lang="en-US" sz="4000" b="1" dirty="0" smtClean="0">
                <a:solidFill>
                  <a:srgbClr val="FFFF00"/>
                </a:solidFill>
              </a:rPr>
              <a:t> Rom </a:t>
            </a:r>
            <a:r>
              <a:rPr lang="en-US" sz="4000" b="1" dirty="0" err="1" smtClean="0">
                <a:solidFill>
                  <a:srgbClr val="FFFF00"/>
                </a:solidFill>
              </a:rPr>
              <a:t>mengusir</a:t>
            </a:r>
            <a:r>
              <a:rPr lang="en-US" sz="4000" b="1" dirty="0" smtClean="0">
                <a:solidFill>
                  <a:srgbClr val="FFFF00"/>
                </a:solidFill>
              </a:rPr>
              <a:t> </a:t>
            </a:r>
            <a:r>
              <a:rPr lang="en-US" sz="4000" b="1" dirty="0" err="1" smtClean="0">
                <a:solidFill>
                  <a:srgbClr val="FFFF00"/>
                </a:solidFill>
              </a:rPr>
              <a:t>rasul-rasul</a:t>
            </a:r>
            <a:r>
              <a:rPr lang="en-US" sz="4000" b="1" dirty="0" smtClean="0">
                <a:solidFill>
                  <a:srgbClr val="FFFF00"/>
                </a:solidFill>
              </a:rPr>
              <a:t> yang </a:t>
            </a:r>
            <a:r>
              <a:rPr lang="en-US" sz="4000" b="1" dirty="0" err="1" smtClean="0">
                <a:solidFill>
                  <a:srgbClr val="FFFF00"/>
                </a:solidFill>
              </a:rPr>
              <a:t>usaha</a:t>
            </a:r>
            <a:r>
              <a:rPr lang="en-US" sz="4000" b="1" dirty="0" smtClean="0">
                <a:solidFill>
                  <a:srgbClr val="FFFF00"/>
                </a:solidFill>
              </a:rPr>
              <a:t> </a:t>
            </a:r>
            <a:r>
              <a:rPr lang="en-US" sz="4000" b="1" dirty="0" err="1" smtClean="0">
                <a:solidFill>
                  <a:srgbClr val="FFFF00"/>
                </a:solidFill>
              </a:rPr>
              <a:t>menginjil</a:t>
            </a:r>
            <a:r>
              <a:rPr lang="en-US" sz="4000" b="1" dirty="0" smtClean="0">
                <a:solidFill>
                  <a:srgbClr val="FFFF00"/>
                </a:solidFill>
              </a:rPr>
              <a:t> di </a:t>
            </a:r>
            <a:r>
              <a:rPr lang="en-US" sz="4000" b="1" dirty="0" err="1" smtClean="0">
                <a:solidFill>
                  <a:srgbClr val="FFFF00"/>
                </a:solidFill>
              </a:rPr>
              <a:t>Yerusalem</a:t>
            </a:r>
            <a:r>
              <a:rPr lang="en-US" sz="4000" b="1" dirty="0" smtClean="0">
                <a:solidFill>
                  <a:srgbClr val="FFFF00"/>
                </a:solidFill>
              </a:rPr>
              <a:t> dalam </a:t>
            </a:r>
            <a:r>
              <a:rPr lang="en-US" sz="4000" b="1" dirty="0" err="1" smtClean="0">
                <a:solidFill>
                  <a:srgbClr val="FFFF00"/>
                </a:solidFill>
              </a:rPr>
              <a:t>Tahun</a:t>
            </a:r>
            <a:r>
              <a:rPr lang="en-US" sz="4000" b="1" dirty="0" smtClean="0">
                <a:solidFill>
                  <a:srgbClr val="FFFF00"/>
                </a:solidFill>
              </a:rPr>
              <a:t> </a:t>
            </a:r>
            <a:r>
              <a:rPr lang="en-US" sz="4000" b="1" dirty="0" err="1" smtClean="0">
                <a:solidFill>
                  <a:srgbClr val="FFFF00"/>
                </a:solidFill>
              </a:rPr>
              <a:t>Masihi</a:t>
            </a:r>
            <a:r>
              <a:rPr lang="en-US" sz="4000" b="1" dirty="0" smtClean="0">
                <a:solidFill>
                  <a:srgbClr val="FFFF00"/>
                </a:solidFill>
              </a:rPr>
              <a:t> 37 ~42</a:t>
            </a:r>
            <a:r>
              <a:rPr lang="en-US" sz="4000" b="1" dirty="0">
                <a:solidFill>
                  <a:srgbClr val="FFFF00"/>
                </a:solidFill>
              </a:rPr>
              <a:t>, </a:t>
            </a:r>
            <a:r>
              <a:rPr lang="en-US" sz="4000" b="1" dirty="0" err="1">
                <a:solidFill>
                  <a:srgbClr val="FFFF00"/>
                </a:solidFill>
              </a:rPr>
              <a:t>rasul</a:t>
            </a:r>
            <a:r>
              <a:rPr lang="en-US" sz="4000" b="1" dirty="0">
                <a:solidFill>
                  <a:srgbClr val="FFFF00"/>
                </a:solidFill>
              </a:rPr>
              <a:t> Paulus </a:t>
            </a:r>
            <a:r>
              <a:rPr lang="en-US" sz="4000" b="1" dirty="0" err="1" smtClean="0">
                <a:solidFill>
                  <a:srgbClr val="FFFF00"/>
                </a:solidFill>
              </a:rPr>
              <a:t>menjelajah</a:t>
            </a:r>
            <a:r>
              <a:rPr lang="en-US" sz="4000" b="1" dirty="0" smtClean="0">
                <a:solidFill>
                  <a:srgbClr val="FFFF00"/>
                </a:solidFill>
              </a:rPr>
              <a:t> ke </a:t>
            </a:r>
            <a:r>
              <a:rPr lang="en-US" sz="4000" b="1" dirty="0">
                <a:solidFill>
                  <a:srgbClr val="FFFF00"/>
                </a:solidFill>
              </a:rPr>
              <a:t>banyak </a:t>
            </a:r>
            <a:r>
              <a:rPr lang="en-US" sz="4000" b="1" dirty="0" err="1">
                <a:solidFill>
                  <a:srgbClr val="FFFF00"/>
                </a:solidFill>
              </a:rPr>
              <a:t>tempat</a:t>
            </a:r>
            <a:r>
              <a:rPr lang="en-US" sz="4000" b="1" dirty="0">
                <a:solidFill>
                  <a:srgbClr val="FFFF00"/>
                </a:solidFill>
              </a:rPr>
              <a:t> untuk </a:t>
            </a:r>
            <a:r>
              <a:rPr lang="en-US" sz="4000" b="1" dirty="0" err="1">
                <a:solidFill>
                  <a:srgbClr val="FFFF00"/>
                </a:solidFill>
              </a:rPr>
              <a:t>menginjili</a:t>
            </a:r>
            <a:r>
              <a:rPr lang="en-US" sz="4000" b="1" dirty="0" smtClean="0">
                <a:solidFill>
                  <a:srgbClr val="FFFF00"/>
                </a:solidFill>
              </a:rPr>
              <a:t>, mengejar murid-murid Yesus, dan </a:t>
            </a:r>
            <a:r>
              <a:rPr lang="en-US" sz="4000" b="1" dirty="0">
                <a:solidFill>
                  <a:srgbClr val="FFFF00"/>
                </a:solidFill>
              </a:rPr>
              <a:t>bahkan </a:t>
            </a:r>
            <a:r>
              <a:rPr lang="en-US" sz="4000" b="1" dirty="0" err="1" smtClean="0">
                <a:solidFill>
                  <a:srgbClr val="FFFF00"/>
                </a:solidFill>
              </a:rPr>
              <a:t>mendirikan</a:t>
            </a:r>
            <a:r>
              <a:rPr lang="en-US" sz="4000" b="1" dirty="0" smtClean="0">
                <a:solidFill>
                  <a:srgbClr val="FFFF00"/>
                </a:solidFill>
              </a:rPr>
              <a:t> gereja-gereja. </a:t>
            </a:r>
            <a:endParaRPr lang="en-US" sz="4000" b="1" dirty="0">
              <a:solidFill>
                <a:srgbClr val="FFFF00"/>
              </a:solidFill>
            </a:endParaRPr>
          </a:p>
        </p:txBody>
      </p:sp>
    </p:spTree>
    <p:extLst>
      <p:ext uri="{BB962C8B-B14F-4D97-AF65-F5344CB8AC3E}">
        <p14:creationId xmlns:p14="http://schemas.microsoft.com/office/powerpoint/2010/main" val="42915716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FFFF00"/>
                </a:solidFill>
              </a:rPr>
              <a:t>Lukas adalah seorang </a:t>
            </a:r>
            <a:r>
              <a:rPr lang="en-US" altLang="ko-KR" sz="4000" b="1" dirty="0" err="1">
                <a:solidFill>
                  <a:srgbClr val="FFFF00"/>
                </a:solidFill>
              </a:rPr>
              <a:t>tabib</a:t>
            </a:r>
            <a:r>
              <a:rPr lang="en-US" altLang="ko-KR" sz="4000" b="1" dirty="0">
                <a:solidFill>
                  <a:srgbClr val="FFFF00"/>
                </a:solidFill>
              </a:rPr>
              <a:t> Yunani yang </a:t>
            </a:r>
            <a:r>
              <a:rPr lang="en-US" altLang="ko-KR" sz="4000" b="1" dirty="0" err="1">
                <a:solidFill>
                  <a:srgbClr val="FFFF00"/>
                </a:solidFill>
              </a:rPr>
              <a:t>tinggal</a:t>
            </a:r>
            <a:r>
              <a:rPr lang="en-US" altLang="ko-KR" sz="4000" b="1" dirty="0">
                <a:solidFill>
                  <a:srgbClr val="FFFF00"/>
                </a:solidFill>
              </a:rPr>
              <a:t> di </a:t>
            </a:r>
            <a:r>
              <a:rPr lang="en-US" altLang="ko-KR" sz="4000" b="1" dirty="0" err="1">
                <a:solidFill>
                  <a:srgbClr val="FFFF00"/>
                </a:solidFill>
              </a:rPr>
              <a:t>kota</a:t>
            </a:r>
            <a:r>
              <a:rPr lang="en-US" altLang="ko-KR" sz="4000" b="1" dirty="0">
                <a:solidFill>
                  <a:srgbClr val="FFFF00"/>
                </a:solidFill>
              </a:rPr>
              <a:t> </a:t>
            </a:r>
            <a:r>
              <a:rPr lang="en-US" altLang="ko-KR" sz="4000" b="1" dirty="0" err="1">
                <a:solidFill>
                  <a:srgbClr val="FFFF00"/>
                </a:solidFill>
              </a:rPr>
              <a:t>Antiokhia</a:t>
            </a:r>
            <a:r>
              <a:rPr lang="en-US" altLang="ko-KR" sz="4000" b="1" dirty="0">
                <a:solidFill>
                  <a:srgbClr val="FFFF00"/>
                </a:solidFill>
              </a:rPr>
              <a:t> Yunani di Syria </a:t>
            </a:r>
            <a:r>
              <a:rPr lang="en-US" altLang="ko-KR" sz="4000" b="1" dirty="0" err="1">
                <a:solidFill>
                  <a:srgbClr val="FFFF00"/>
                </a:solidFill>
              </a:rPr>
              <a:t>Kuno</a:t>
            </a:r>
            <a:r>
              <a:rPr lang="en-US" altLang="ko-KR" sz="4000" b="1" dirty="0">
                <a:solidFill>
                  <a:srgbClr val="FFFF00"/>
                </a:solidFill>
              </a:rPr>
              <a:t>.</a:t>
            </a:r>
            <a:br>
              <a:rPr lang="en-US" altLang="ko-KR" sz="4000" b="1" dirty="0">
                <a:solidFill>
                  <a:srgbClr val="FFFF00"/>
                </a:solidFill>
              </a:rPr>
            </a:br>
            <a:r>
              <a:rPr lang="en-US" sz="4000" b="1" dirty="0">
                <a:solidFill>
                  <a:srgbClr val="FFFF00"/>
                </a:solidFill>
              </a:rPr>
              <a:t>Melalui Pelayanan </a:t>
            </a:r>
            <a:r>
              <a:rPr lang="en-US" sz="4000" b="1" dirty="0" err="1">
                <a:solidFill>
                  <a:srgbClr val="FFFF00"/>
                </a:solidFill>
              </a:rPr>
              <a:t>penginjilan</a:t>
            </a:r>
            <a:r>
              <a:rPr lang="en-US" sz="4000" b="1" dirty="0">
                <a:solidFill>
                  <a:srgbClr val="FFFF00"/>
                </a:solidFill>
              </a:rPr>
              <a:t> mereka Lukas juga telah </a:t>
            </a:r>
            <a:r>
              <a:rPr lang="en-US" sz="4000" b="1" dirty="0" err="1">
                <a:solidFill>
                  <a:srgbClr val="FFFF00"/>
                </a:solidFill>
              </a:rPr>
              <a:t>diinjili</a:t>
            </a:r>
            <a:r>
              <a:rPr lang="en-US" sz="4000" b="1" dirty="0">
                <a:solidFill>
                  <a:srgbClr val="FFFF00"/>
                </a:solidFill>
              </a:rPr>
              <a:t> dan dia menjadi murid Yesus pula di </a:t>
            </a:r>
            <a:r>
              <a:rPr lang="en-US" sz="4000" b="1" dirty="0" err="1">
                <a:solidFill>
                  <a:srgbClr val="FFFF00"/>
                </a:solidFill>
              </a:rPr>
              <a:t>Antiokhia</a:t>
            </a:r>
            <a:r>
              <a:rPr lang="en-US" sz="4000" b="1" dirty="0">
                <a:solidFill>
                  <a:srgbClr val="FFFF00"/>
                </a:solidFill>
              </a:rPr>
              <a:t>, di Syria.</a:t>
            </a:r>
            <a:r>
              <a:rPr lang="en-US" altLang="ko-KR" sz="4000" b="1" dirty="0">
                <a:solidFill>
                  <a:srgbClr val="FFFF00"/>
                </a:solidFill>
              </a:rPr>
              <a:t/>
            </a:r>
            <a:br>
              <a:rPr lang="en-US" altLang="ko-KR"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4725065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Lukas </a:t>
            </a:r>
            <a:r>
              <a:rPr lang="en-US" altLang="ko-KR" sz="4000" b="1" dirty="0" err="1" smtClean="0">
                <a:solidFill>
                  <a:srgbClr val="FFFF00"/>
                </a:solidFill>
              </a:rPr>
              <a:t>mengikuti</a:t>
            </a:r>
            <a:r>
              <a:rPr lang="en-US" altLang="ko-KR" sz="4000" b="1" dirty="0" smtClean="0">
                <a:solidFill>
                  <a:srgbClr val="FFFF00"/>
                </a:solidFill>
              </a:rPr>
              <a:t> </a:t>
            </a:r>
            <a:r>
              <a:rPr lang="en-US" altLang="ko-KR" sz="4000" b="1" dirty="0" err="1" smtClean="0">
                <a:solidFill>
                  <a:srgbClr val="FFFF00"/>
                </a:solidFill>
              </a:rPr>
              <a:t>bersama</a:t>
            </a:r>
            <a:r>
              <a:rPr lang="en-US" altLang="ko-KR" sz="4000" b="1" dirty="0" smtClean="0">
                <a:solidFill>
                  <a:srgbClr val="FFFF00"/>
                </a:solidFill>
              </a:rPr>
              <a:t> dengan </a:t>
            </a:r>
            <a:r>
              <a:rPr lang="en-US" altLang="ko-KR" sz="4000" b="1" dirty="0" err="1" smtClean="0">
                <a:solidFill>
                  <a:srgbClr val="FFFF00"/>
                </a:solidFill>
              </a:rPr>
              <a:t>rasul</a:t>
            </a:r>
            <a:r>
              <a:rPr lang="en-US" altLang="ko-KR" sz="4000" b="1" dirty="0" smtClean="0">
                <a:solidFill>
                  <a:srgbClr val="FFFF00"/>
                </a:solidFill>
              </a:rPr>
              <a:t> Paulus sejak </a:t>
            </a:r>
            <a:r>
              <a:rPr lang="en-US" altLang="ko-KR" sz="4000" b="1" dirty="0" err="1" smtClean="0">
                <a:solidFill>
                  <a:srgbClr val="FFFF00"/>
                </a:solidFill>
              </a:rPr>
              <a:t>Perjalanan</a:t>
            </a:r>
            <a:r>
              <a:rPr lang="en-US" altLang="ko-KR" sz="4000" b="1" dirty="0" smtClean="0">
                <a:solidFill>
                  <a:srgbClr val="FFFF00"/>
                </a:solidFill>
              </a:rPr>
              <a:t> </a:t>
            </a:r>
            <a:r>
              <a:rPr lang="en-US" altLang="ko-KR" sz="4000" b="1" dirty="0" err="1" smtClean="0">
                <a:solidFill>
                  <a:srgbClr val="FFFF00"/>
                </a:solidFill>
              </a:rPr>
              <a:t>Pelyanan</a:t>
            </a:r>
            <a:r>
              <a:rPr lang="en-US" altLang="ko-KR" sz="4000" b="1" dirty="0" smtClean="0">
                <a:solidFill>
                  <a:srgbClr val="FFFF00"/>
                </a:solidFill>
              </a:rPr>
              <a:t> Paulus yang </a:t>
            </a:r>
            <a:r>
              <a:rPr lang="en-US" altLang="ko-KR" sz="4000" b="1" dirty="0" err="1" smtClean="0">
                <a:solidFill>
                  <a:srgbClr val="FFFF00"/>
                </a:solidFill>
              </a:rPr>
              <a:t>kedua</a:t>
            </a:r>
            <a:r>
              <a:rPr lang="en-US" altLang="ko-KR" sz="4000" b="1" dirty="0" smtClean="0">
                <a:solidFill>
                  <a:srgbClr val="FFFF00"/>
                </a:solidFill>
              </a:rPr>
              <a:t> sehingga </a:t>
            </a:r>
            <a:r>
              <a:rPr lang="en-US" altLang="ko-KR" sz="4000" b="1" dirty="0" err="1" smtClean="0">
                <a:solidFill>
                  <a:srgbClr val="FFFF00"/>
                </a:solidFill>
              </a:rPr>
              <a:t>penjara</a:t>
            </a:r>
            <a:r>
              <a:rPr lang="en-US" altLang="ko-KR" sz="4000" b="1" dirty="0" smtClean="0">
                <a:solidFill>
                  <a:srgbClr val="FFFF00"/>
                </a:solidFill>
              </a:rPr>
              <a:t> Roma.</a:t>
            </a:r>
            <a:r>
              <a:rPr lang="ko-KR" altLang="en-US" sz="4000" b="1" dirty="0" smtClean="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Lukas </a:t>
            </a:r>
            <a:r>
              <a:rPr lang="en-US" altLang="ko-KR" sz="4000" b="1" dirty="0" err="1" smtClean="0">
                <a:solidFill>
                  <a:srgbClr val="FFFF00"/>
                </a:solidFill>
              </a:rPr>
              <a:t>mengalami</a:t>
            </a:r>
            <a:r>
              <a:rPr lang="en-US" altLang="ko-KR" sz="4000" b="1" dirty="0" smtClean="0">
                <a:solidFill>
                  <a:srgbClr val="FFFF00"/>
                </a:solidFill>
              </a:rPr>
              <a:t> pelayanan </a:t>
            </a:r>
            <a:r>
              <a:rPr lang="en-US" altLang="ko-KR" sz="4000" b="1" dirty="0" err="1" smtClean="0">
                <a:solidFill>
                  <a:srgbClr val="FFFF00"/>
                </a:solidFill>
              </a:rPr>
              <a:t>rasul</a:t>
            </a:r>
            <a:r>
              <a:rPr lang="en-US" altLang="ko-KR" sz="4000" b="1" dirty="0" smtClean="0">
                <a:solidFill>
                  <a:srgbClr val="FFFF00"/>
                </a:solidFill>
              </a:rPr>
              <a:t> Paulus, </a:t>
            </a:r>
            <a:r>
              <a:rPr lang="en-US" altLang="ko-KR" sz="4000" b="1" dirty="0" err="1" smtClean="0">
                <a:solidFill>
                  <a:srgbClr val="FFFF00"/>
                </a:solidFill>
              </a:rPr>
              <a:t>dialah</a:t>
            </a:r>
            <a:r>
              <a:rPr lang="en-US" altLang="ko-KR" sz="4000" b="1" dirty="0" smtClean="0">
                <a:solidFill>
                  <a:srgbClr val="FFFF00"/>
                </a:solidFill>
              </a:rPr>
              <a:t> </a:t>
            </a:r>
            <a:r>
              <a:rPr lang="en-US" altLang="ko-KR" sz="4000" b="1" dirty="0" err="1" smtClean="0">
                <a:solidFill>
                  <a:srgbClr val="FFFF00"/>
                </a:solidFill>
              </a:rPr>
              <a:t>menulis</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Lukas.</a:t>
            </a:r>
            <a:endParaRPr lang="en-US" sz="4000" b="1" dirty="0">
              <a:solidFill>
                <a:srgbClr val="FFFF00"/>
              </a:solidFill>
            </a:endParaRPr>
          </a:p>
        </p:txBody>
      </p:sp>
    </p:spTree>
    <p:extLst>
      <p:ext uri="{BB962C8B-B14F-4D97-AF65-F5344CB8AC3E}">
        <p14:creationId xmlns:p14="http://schemas.microsoft.com/office/powerpoint/2010/main" val="5835483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Dalam </a:t>
            </a:r>
            <a:r>
              <a:rPr lang="en-US" sz="4000" b="1" dirty="0" err="1" smtClean="0">
                <a:solidFill>
                  <a:srgbClr val="FFFF00"/>
                </a:solidFill>
              </a:rPr>
              <a:t>Perjalanan</a:t>
            </a:r>
            <a:r>
              <a:rPr lang="en-US" sz="4000" b="1" dirty="0" smtClean="0">
                <a:solidFill>
                  <a:srgbClr val="FFFF00"/>
                </a:solidFill>
              </a:rPr>
              <a:t> Pelayanan Paulus yang </a:t>
            </a:r>
            <a:r>
              <a:rPr lang="en-US" sz="4000" b="1" dirty="0" err="1" smtClean="0">
                <a:solidFill>
                  <a:srgbClr val="FFFF00"/>
                </a:solidFill>
              </a:rPr>
              <a:t>ketiga</a:t>
            </a:r>
            <a:r>
              <a:rPr lang="en-US" sz="4000" b="1" dirty="0" smtClean="0">
                <a:solidFill>
                  <a:srgbClr val="FFFF00"/>
                </a:solidFill>
              </a:rPr>
              <a:t>, </a:t>
            </a:r>
            <a:r>
              <a:rPr lang="en-US" altLang="ko-KR" sz="4000" b="1" dirty="0" err="1" smtClean="0">
                <a:solidFill>
                  <a:srgbClr val="FFFF00"/>
                </a:solidFill>
              </a:rPr>
              <a:t>Rasul</a:t>
            </a:r>
            <a:r>
              <a:rPr lang="en-US" altLang="ko-KR" sz="4000" b="1" dirty="0" smtClean="0">
                <a:solidFill>
                  <a:srgbClr val="FFFF00"/>
                </a:solidFill>
              </a:rPr>
              <a:t> Paulus </a:t>
            </a:r>
            <a:r>
              <a:rPr lang="en-US" altLang="ko-KR" sz="4000" b="1" dirty="0" err="1" smtClean="0">
                <a:solidFill>
                  <a:srgbClr val="FFFF00"/>
                </a:solidFill>
              </a:rPr>
              <a:t>menjumpai</a:t>
            </a:r>
            <a:r>
              <a:rPr lang="en-US" altLang="ko-KR" sz="4000" b="1" dirty="0" smtClean="0">
                <a:solidFill>
                  <a:srgbClr val="FFFF00"/>
                </a:solidFill>
              </a:rPr>
              <a:t> </a:t>
            </a:r>
            <a:r>
              <a:rPr lang="en-US" altLang="ko-KR" sz="4000" b="1" dirty="0" err="1" smtClean="0">
                <a:solidFill>
                  <a:srgbClr val="FFFF00"/>
                </a:solidFill>
              </a:rPr>
              <a:t>Filemon</a:t>
            </a:r>
            <a:r>
              <a:rPr lang="en-US" altLang="ko-KR" sz="4000" b="1" dirty="0" smtClean="0">
                <a:solidFill>
                  <a:srgbClr val="FFFF00"/>
                </a:solidFill>
              </a:rPr>
              <a:t> </a:t>
            </a:r>
            <a:r>
              <a:rPr lang="en-US" altLang="ko-KR" sz="4000" b="1" dirty="0">
                <a:solidFill>
                  <a:srgbClr val="FFFF00"/>
                </a:solidFill>
              </a:rPr>
              <a:t>di </a:t>
            </a:r>
            <a:r>
              <a:rPr lang="en-US" altLang="ko-KR" sz="4000" b="1" dirty="0" err="1" smtClean="0">
                <a:solidFill>
                  <a:srgbClr val="FFFF00"/>
                </a:solidFill>
              </a:rPr>
              <a:t>Sekolah</a:t>
            </a:r>
            <a:r>
              <a:rPr lang="en-US" altLang="ko-KR" sz="4000" b="1" dirty="0" smtClean="0">
                <a:solidFill>
                  <a:srgbClr val="FFFF00"/>
                </a:solidFill>
              </a:rPr>
              <a:t> </a:t>
            </a:r>
            <a:r>
              <a:rPr lang="en-US" altLang="ko-KR" sz="4000" b="1" dirty="0" err="1" smtClean="0">
                <a:solidFill>
                  <a:srgbClr val="FFFF00"/>
                </a:solidFill>
              </a:rPr>
              <a:t>Tiranus</a:t>
            </a:r>
            <a:r>
              <a:rPr lang="en-US" altLang="ko-KR" sz="4000" b="1" dirty="0" smtClean="0">
                <a:solidFill>
                  <a:srgbClr val="FFFF00"/>
                </a:solidFill>
              </a:rPr>
              <a:t> </a:t>
            </a:r>
            <a:r>
              <a:rPr lang="en-US" altLang="ko-KR" sz="4000" b="1" dirty="0">
                <a:solidFill>
                  <a:srgbClr val="FFFF00"/>
                </a:solidFill>
              </a:rPr>
              <a:t>di </a:t>
            </a:r>
            <a:r>
              <a:rPr lang="en-US" altLang="ko-KR" sz="4000" b="1" dirty="0" err="1">
                <a:solidFill>
                  <a:srgbClr val="FFFF00"/>
                </a:solidFill>
              </a:rPr>
              <a:t>Efesus</a:t>
            </a:r>
            <a:r>
              <a:rPr lang="en-US" altLang="ko-KR" sz="4000" b="1" dirty="0">
                <a:solidFill>
                  <a:srgbClr val="FFFF00"/>
                </a:solidFill>
              </a:rPr>
              <a:t> </a:t>
            </a:r>
            <a:r>
              <a:rPr lang="en-US" altLang="ko-KR" sz="4000" b="1" dirty="0" err="1">
                <a:solidFill>
                  <a:srgbClr val="FFFF00"/>
                </a:solidFill>
              </a:rPr>
              <a:t>pertama</a:t>
            </a:r>
            <a:r>
              <a:rPr lang="en-US" altLang="ko-KR" sz="4000" b="1" dirty="0">
                <a:solidFill>
                  <a:srgbClr val="FFFF00"/>
                </a:solidFill>
              </a:rPr>
              <a:t> </a:t>
            </a:r>
            <a:r>
              <a:rPr lang="en-US" altLang="ko-KR" sz="4000" b="1" dirty="0" smtClean="0">
                <a:solidFill>
                  <a:srgbClr val="FFFF00"/>
                </a:solidFill>
              </a:rPr>
              <a:t>kali.</a:t>
            </a:r>
            <a:br>
              <a:rPr lang="en-US" altLang="ko-KR" sz="4000" b="1" dirty="0" smtClean="0">
                <a:solidFill>
                  <a:srgbClr val="FFFF00"/>
                </a:solidFill>
              </a:rPr>
            </a:br>
            <a:r>
              <a:rPr lang="en-US" sz="4000" b="1" dirty="0">
                <a:solidFill>
                  <a:srgbClr val="FFFF00"/>
                </a:solidFill>
              </a:rPr>
              <a:t>Paulus menjadikan </a:t>
            </a:r>
            <a:r>
              <a:rPr lang="en-US" sz="4000" b="1" dirty="0" err="1">
                <a:solidFill>
                  <a:srgbClr val="FFFF00"/>
                </a:solidFill>
              </a:rPr>
              <a:t>Filemon</a:t>
            </a:r>
            <a:r>
              <a:rPr lang="en-US" sz="4000" b="1" dirty="0">
                <a:solidFill>
                  <a:srgbClr val="FFFF00"/>
                </a:solidFill>
              </a:rPr>
              <a:t> sebagai </a:t>
            </a:r>
            <a:r>
              <a:rPr lang="en-US" sz="4000" b="1" dirty="0" err="1">
                <a:solidFill>
                  <a:srgbClr val="FFFF00"/>
                </a:solidFill>
              </a:rPr>
              <a:t>pemimpin</a:t>
            </a:r>
            <a:r>
              <a:rPr lang="en-US" sz="4000" b="1" dirty="0">
                <a:solidFill>
                  <a:srgbClr val="FFFF00"/>
                </a:solidFill>
              </a:rPr>
              <a:t> </a:t>
            </a:r>
            <a:r>
              <a:rPr lang="en-US" sz="4000" b="1" dirty="0" err="1">
                <a:solidFill>
                  <a:srgbClr val="FFFF00"/>
                </a:solidFill>
              </a:rPr>
              <a:t>jemaah</a:t>
            </a:r>
            <a:r>
              <a:rPr lang="en-US" sz="4000" b="1" dirty="0">
                <a:solidFill>
                  <a:srgbClr val="FFFF00"/>
                </a:solidFill>
              </a:rPr>
              <a:t> di </a:t>
            </a:r>
            <a:r>
              <a:rPr lang="en-US" sz="4000" b="1" dirty="0" err="1">
                <a:solidFill>
                  <a:srgbClr val="FFFF00"/>
                </a:solidFill>
              </a:rPr>
              <a:t>Kolose</a:t>
            </a:r>
            <a:r>
              <a:rPr lang="en-US" sz="4000" b="1" dirty="0">
                <a:solidFill>
                  <a:srgbClr val="FFFF00"/>
                </a:solidFill>
              </a:rPr>
              <a:t>.</a:t>
            </a:r>
          </a:p>
        </p:txBody>
      </p:sp>
    </p:spTree>
    <p:extLst>
      <p:ext uri="{BB962C8B-B14F-4D97-AF65-F5344CB8AC3E}">
        <p14:creationId xmlns:p14="http://schemas.microsoft.com/office/powerpoint/2010/main" val="10870124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Pekerjaan</a:t>
            </a:r>
            <a:r>
              <a:rPr lang="en-US" altLang="ko-KR" sz="4000" b="1" dirty="0" smtClean="0">
                <a:solidFill>
                  <a:srgbClr val="FFFF00"/>
                </a:solidFill>
              </a:rPr>
              <a:t> </a:t>
            </a:r>
            <a:r>
              <a:rPr lang="en-US" altLang="ko-KR" sz="4000" b="1" dirty="0">
                <a:solidFill>
                  <a:srgbClr val="FFFF00"/>
                </a:solidFill>
              </a:rPr>
              <a:t>Paulus </a:t>
            </a:r>
            <a:r>
              <a:rPr lang="pt-BR" altLang="ko-KR" sz="4000" b="1" dirty="0">
                <a:solidFill>
                  <a:srgbClr val="FFFF00"/>
                </a:solidFill>
              </a:rPr>
              <a:t>Tiranus di Efesus selama 2 tahun </a:t>
            </a:r>
            <a:r>
              <a:rPr lang="en-US" altLang="ko-KR" sz="4000" b="1" dirty="0">
                <a:solidFill>
                  <a:srgbClr val="FFFF00"/>
                </a:solidFill>
              </a:rPr>
              <a:t>adalah pelayanan Paulus yang paling </a:t>
            </a:r>
            <a:r>
              <a:rPr lang="en-US" altLang="ko-KR" sz="4000" b="1" dirty="0" err="1">
                <a:solidFill>
                  <a:srgbClr val="FFFF00"/>
                </a:solidFill>
              </a:rPr>
              <a:t>efektif</a:t>
            </a:r>
            <a:r>
              <a:rPr lang="en-US" altLang="ko-KR" sz="4000" b="1" dirty="0" smtClean="0">
                <a:solidFill>
                  <a:srgbClr val="FFFF00"/>
                </a:solidFill>
              </a:rPr>
              <a:t>.</a:t>
            </a:r>
            <a:br>
              <a:rPr lang="en-US" altLang="ko-KR" sz="4000" b="1" dirty="0" smtClean="0">
                <a:solidFill>
                  <a:srgbClr val="FFFF00"/>
                </a:solidFill>
              </a:rPr>
            </a:br>
            <a:r>
              <a:rPr lang="en-US" altLang="ko-KR" sz="4000" b="1" dirty="0" err="1">
                <a:solidFill>
                  <a:srgbClr val="FFFF00"/>
                </a:solidFill>
              </a:rPr>
              <a:t>Apabila</a:t>
            </a:r>
            <a:r>
              <a:rPr lang="en-US" altLang="ko-KR" sz="4000" b="1" dirty="0">
                <a:solidFill>
                  <a:srgbClr val="FFFF00"/>
                </a:solidFill>
              </a:rPr>
              <a:t> </a:t>
            </a:r>
            <a:r>
              <a:rPr lang="en-US" altLang="ko-KR" sz="4000" b="1" dirty="0" err="1">
                <a:solidFill>
                  <a:srgbClr val="FFFF00"/>
                </a:solidFill>
              </a:rPr>
              <a:t>rasul</a:t>
            </a:r>
            <a:r>
              <a:rPr lang="en-US" altLang="ko-KR" sz="4000" b="1" dirty="0">
                <a:solidFill>
                  <a:srgbClr val="FFFF00"/>
                </a:solidFill>
              </a:rPr>
              <a:t> Paulus </a:t>
            </a:r>
            <a:r>
              <a:rPr lang="en-US" altLang="ko-KR" sz="4000" b="1" dirty="0" err="1">
                <a:solidFill>
                  <a:srgbClr val="FFFF00"/>
                </a:solidFill>
              </a:rPr>
              <a:t>mengajar</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di </a:t>
            </a:r>
            <a:r>
              <a:rPr lang="en-US" altLang="ko-KR" sz="4000" b="1" dirty="0" err="1">
                <a:solidFill>
                  <a:srgbClr val="FFFF00"/>
                </a:solidFill>
              </a:rPr>
              <a:t>Tiranus</a:t>
            </a:r>
            <a:r>
              <a:rPr lang="en-US" altLang="ko-KR" sz="4000" b="1" dirty="0">
                <a:solidFill>
                  <a:srgbClr val="FFFF00"/>
                </a:solidFill>
              </a:rPr>
              <a:t> dalam 2 </a:t>
            </a:r>
            <a:r>
              <a:rPr lang="en-US" altLang="ko-KR" sz="4000" b="1" dirty="0" err="1">
                <a:solidFill>
                  <a:srgbClr val="FFFF00"/>
                </a:solidFill>
              </a:rPr>
              <a:t>Tahun</a:t>
            </a:r>
            <a:r>
              <a:rPr lang="en-US" altLang="ko-KR" sz="4000" b="1" dirty="0">
                <a:solidFill>
                  <a:srgbClr val="FFFF00"/>
                </a:solidFill>
              </a:rPr>
              <a:t>, </a:t>
            </a:r>
            <a:r>
              <a:rPr lang="en-US" altLang="ko-KR" sz="4000" b="1" dirty="0" err="1">
                <a:solidFill>
                  <a:srgbClr val="FFFF00"/>
                </a:solidFill>
              </a:rPr>
              <a:t>Filemon</a:t>
            </a:r>
            <a:r>
              <a:rPr lang="en-US" altLang="ko-KR" sz="4000" b="1" dirty="0">
                <a:solidFill>
                  <a:srgbClr val="FFFF00"/>
                </a:solidFill>
              </a:rPr>
              <a:t> juga </a:t>
            </a:r>
            <a:r>
              <a:rPr lang="en-US" altLang="ko-KR" sz="4000" b="1" dirty="0" err="1">
                <a:solidFill>
                  <a:srgbClr val="FFFF00"/>
                </a:solidFill>
              </a:rPr>
              <a:t>menerima</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Yesus Kristus (KPR 19:9-10</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Filemon</a:t>
            </a:r>
            <a:r>
              <a:rPr lang="en-US" altLang="ko-KR" sz="4000" b="1" dirty="0" smtClean="0">
                <a:solidFill>
                  <a:srgbClr val="FFFF00"/>
                </a:solidFill>
              </a:rPr>
              <a:t> menjadi </a:t>
            </a:r>
            <a:r>
              <a:rPr lang="en-US" altLang="ko-KR" sz="4000" b="1" dirty="0" err="1" smtClean="0">
                <a:solidFill>
                  <a:srgbClr val="FFFF00"/>
                </a:solidFill>
              </a:rPr>
              <a:t>telada</a:t>
            </a:r>
            <a:r>
              <a:rPr lang="en-US" altLang="ko-KR" sz="4000" b="1" dirty="0" smtClean="0">
                <a:solidFill>
                  <a:srgbClr val="FFFF00"/>
                </a:solidFill>
              </a:rPr>
              <a:t> </a:t>
            </a:r>
            <a:r>
              <a:rPr lang="en-US" altLang="ko-KR" sz="4000" b="1" dirty="0" err="1" smtClean="0">
                <a:solidFill>
                  <a:srgbClr val="FFFF00"/>
                </a:solidFill>
              </a:rPr>
              <a:t>jemaah</a:t>
            </a:r>
            <a:r>
              <a:rPr lang="en-US" altLang="ko-KR" sz="4000" b="1" dirty="0" smtClean="0">
                <a:solidFill>
                  <a:srgbClr val="FFFF00"/>
                </a:solidFill>
              </a:rPr>
              <a:t> (Fil 5~6).</a:t>
            </a:r>
            <a:endParaRPr lang="en-US" sz="4000" b="1" dirty="0">
              <a:solidFill>
                <a:srgbClr val="FFFF00"/>
              </a:solidFill>
            </a:endParaRPr>
          </a:p>
        </p:txBody>
      </p:sp>
    </p:spTree>
    <p:extLst>
      <p:ext uri="{BB962C8B-B14F-4D97-AF65-F5344CB8AC3E}">
        <p14:creationId xmlns:p14="http://schemas.microsoft.com/office/powerpoint/2010/main" val="31898936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Lukas juga melayani sama seperti </a:t>
            </a:r>
            <a:r>
              <a:rPr lang="en-US" sz="4000" b="1" dirty="0" err="1" smtClean="0">
                <a:solidFill>
                  <a:srgbClr val="FFFF00"/>
                </a:solidFill>
              </a:rPr>
              <a:t>rasul</a:t>
            </a:r>
            <a:r>
              <a:rPr lang="en-US" sz="4000" b="1" dirty="0" smtClean="0">
                <a:solidFill>
                  <a:srgbClr val="FFFF00"/>
                </a:solidFill>
              </a:rPr>
              <a:t> Paulus sambil melayani </a:t>
            </a:r>
            <a:r>
              <a:rPr lang="en-US" sz="4000" b="1" dirty="0" err="1" smtClean="0">
                <a:solidFill>
                  <a:srgbClr val="FFFF00"/>
                </a:solidFill>
              </a:rPr>
              <a:t>bersama-samanya</a:t>
            </a:r>
            <a:r>
              <a:rPr lang="en-US" sz="4000" b="1" dirty="0" smtClean="0">
                <a:solidFill>
                  <a:srgbClr val="FFFF00"/>
                </a:solidFill>
              </a:rPr>
              <a:t>.</a:t>
            </a:r>
            <a:br>
              <a:rPr lang="en-US" sz="4000" b="1" dirty="0" smtClean="0">
                <a:solidFill>
                  <a:srgbClr val="FFFF00"/>
                </a:solidFill>
              </a:rPr>
            </a:br>
            <a:r>
              <a:rPr lang="en-US" sz="4000" b="1" dirty="0" smtClean="0">
                <a:solidFill>
                  <a:srgbClr val="FFFF00"/>
                </a:solidFill>
              </a:rPr>
              <a:t>Suatu </a:t>
            </a:r>
            <a:r>
              <a:rPr lang="en-US" sz="4000" b="1" dirty="0" err="1" smtClean="0">
                <a:solidFill>
                  <a:srgbClr val="FFFF00"/>
                </a:solidFill>
              </a:rPr>
              <a:t>hari</a:t>
            </a:r>
            <a:r>
              <a:rPr lang="en-US" sz="4000" b="1" dirty="0" smtClean="0">
                <a:solidFill>
                  <a:srgbClr val="FFFF00"/>
                </a:solidFill>
              </a:rPr>
              <a:t> Lukas juga </a:t>
            </a:r>
            <a:r>
              <a:rPr lang="en-US" sz="4000" b="1" dirty="0" err="1" smtClean="0">
                <a:solidFill>
                  <a:srgbClr val="FFFF00"/>
                </a:solidFill>
              </a:rPr>
              <a:t>menemui</a:t>
            </a:r>
            <a:r>
              <a:rPr lang="en-US" sz="4000" b="1" dirty="0" smtClean="0">
                <a:solidFill>
                  <a:srgbClr val="FFFF00"/>
                </a:solidFill>
              </a:rPr>
              <a:t> seorang Yunani, </a:t>
            </a:r>
            <a:r>
              <a:rPr lang="en-US" sz="4000" b="1" dirty="0" err="1" smtClean="0">
                <a:solidFill>
                  <a:srgbClr val="FFFF00"/>
                </a:solidFill>
              </a:rPr>
              <a:t>bernama</a:t>
            </a:r>
            <a:r>
              <a:rPr lang="en-US" sz="4000" b="1" dirty="0" smtClean="0">
                <a:solidFill>
                  <a:srgbClr val="FFFF00"/>
                </a:solidFill>
              </a:rPr>
              <a:t> </a:t>
            </a:r>
            <a:r>
              <a:rPr lang="en-US" sz="4000" b="1" dirty="0" err="1" smtClean="0">
                <a:solidFill>
                  <a:srgbClr val="FFFF00"/>
                </a:solidFill>
              </a:rPr>
              <a:t>Teofilus</a:t>
            </a:r>
            <a:r>
              <a:rPr lang="en-US" sz="4000" b="1" dirty="0" smtClean="0">
                <a:solidFill>
                  <a:srgbClr val="FFFF00"/>
                </a:solidFill>
              </a:rPr>
              <a:t>.</a:t>
            </a:r>
            <a:br>
              <a:rPr lang="en-US" sz="4000" b="1" dirty="0" smtClean="0">
                <a:solidFill>
                  <a:srgbClr val="FFFF00"/>
                </a:solidFill>
              </a:rPr>
            </a:br>
            <a:r>
              <a:rPr lang="en-US" sz="4000" b="1" dirty="0" err="1" smtClean="0">
                <a:solidFill>
                  <a:srgbClr val="FFFF00"/>
                </a:solidFill>
              </a:rPr>
              <a:t>Hati</a:t>
            </a:r>
            <a:r>
              <a:rPr lang="en-US" sz="4000" b="1" dirty="0" smtClean="0">
                <a:solidFill>
                  <a:srgbClr val="FFFF00"/>
                </a:solidFill>
              </a:rPr>
              <a:t> Lukas adalah </a:t>
            </a:r>
            <a:r>
              <a:rPr lang="en-US" sz="4000" b="1" dirty="0" err="1" smtClean="0">
                <a:solidFill>
                  <a:srgbClr val="FFFF00"/>
                </a:solidFill>
              </a:rPr>
              <a:t>keinginan</a:t>
            </a:r>
            <a:r>
              <a:rPr lang="en-US" sz="4000" b="1" dirty="0" smtClean="0">
                <a:solidFill>
                  <a:srgbClr val="FFFF00"/>
                </a:solidFill>
              </a:rPr>
              <a:t> yang menjadikan </a:t>
            </a:r>
            <a:r>
              <a:rPr lang="en-US" sz="4000" b="1" dirty="0" err="1" smtClean="0">
                <a:solidFill>
                  <a:srgbClr val="FFFF00"/>
                </a:solidFill>
              </a:rPr>
              <a:t>Teofilus</a:t>
            </a:r>
            <a:r>
              <a:rPr lang="en-US" sz="4000" b="1" dirty="0" smtClean="0">
                <a:solidFill>
                  <a:srgbClr val="FFFF00"/>
                </a:solidFill>
              </a:rPr>
              <a:t> </a:t>
            </a:r>
            <a:r>
              <a:rPr lang="en-US" sz="4000" b="1" dirty="0" err="1" smtClean="0">
                <a:solidFill>
                  <a:srgbClr val="FFFF00"/>
                </a:solidFill>
              </a:rPr>
              <a:t>teladan</a:t>
            </a:r>
            <a:r>
              <a:rPr lang="en-US" sz="4000" b="1" dirty="0" smtClean="0">
                <a:solidFill>
                  <a:srgbClr val="FFFF00"/>
                </a:solidFill>
              </a:rPr>
              <a:t> </a:t>
            </a:r>
            <a:r>
              <a:rPr lang="en-US" sz="4000" b="1" dirty="0" err="1" smtClean="0">
                <a:solidFill>
                  <a:srgbClr val="FFFF00"/>
                </a:solidFill>
              </a:rPr>
              <a:t>jemaah</a:t>
            </a:r>
            <a:r>
              <a:rPr lang="en-US" sz="4000" b="1" dirty="0" smtClean="0">
                <a:solidFill>
                  <a:srgbClr val="FFFF00"/>
                </a:solidFill>
              </a:rPr>
              <a:t> pula.</a:t>
            </a:r>
            <a:endParaRPr lang="en-US" sz="4000" b="1" dirty="0">
              <a:solidFill>
                <a:srgbClr val="FFFF00"/>
              </a:solidFill>
            </a:endParaRPr>
          </a:p>
        </p:txBody>
      </p:sp>
    </p:spTree>
    <p:extLst>
      <p:ext uri="{BB962C8B-B14F-4D97-AF65-F5344CB8AC3E}">
        <p14:creationId xmlns:p14="http://schemas.microsoft.com/office/powerpoint/2010/main" val="18477640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Pemandangan</a:t>
            </a:r>
            <a:r>
              <a:rPr lang="en-US" sz="4000" b="1" dirty="0" smtClean="0">
                <a:solidFill>
                  <a:schemeClr val="bg1"/>
                </a:solidFill>
              </a:rPr>
              <a:t> Bukit </a:t>
            </a:r>
            <a:r>
              <a:rPr lang="en-US" sz="4000" b="1" dirty="0" err="1" smtClean="0">
                <a:solidFill>
                  <a:schemeClr val="bg1"/>
                </a:solidFill>
              </a:rPr>
              <a:t>Kisah</a:t>
            </a:r>
            <a:r>
              <a:rPr lang="en-US" sz="4000" b="1" dirty="0" smtClean="0">
                <a:solidFill>
                  <a:schemeClr val="bg1"/>
                </a:solidFill>
              </a:rPr>
              <a:t> Para </a:t>
            </a:r>
            <a:r>
              <a:rPr lang="en-US" sz="4000" b="1" dirty="0" err="1" smtClean="0">
                <a:solidFill>
                  <a:schemeClr val="bg1"/>
                </a:solidFill>
              </a:rPr>
              <a:t>Rasul</a:t>
            </a:r>
            <a:r>
              <a:rPr lang="en-US" sz="4000" b="1" dirty="0" smtClean="0">
                <a:solidFill>
                  <a:schemeClr val="bg1"/>
                </a:solidFill>
              </a:rPr>
              <a:t/>
            </a:r>
            <a:br>
              <a:rPr lang="en-US" sz="4000" b="1" dirty="0" smtClean="0">
                <a:solidFill>
                  <a:schemeClr val="bg1"/>
                </a:solidFill>
              </a:rPr>
            </a:br>
            <a:r>
              <a:rPr lang="en-US" sz="4000" b="1" dirty="0" err="1" smtClean="0">
                <a:solidFill>
                  <a:srgbClr val="FFFF00"/>
                </a:solidFill>
              </a:rPr>
              <a:t>Kitab</a:t>
            </a:r>
            <a:r>
              <a:rPr lang="en-US" sz="4000" b="1" dirty="0" smtClean="0">
                <a:solidFill>
                  <a:srgbClr val="FFFF00"/>
                </a:solidFill>
              </a:rPr>
              <a:t> </a:t>
            </a:r>
            <a:r>
              <a:rPr lang="en-US" sz="4000" b="1" dirty="0" err="1" smtClean="0">
                <a:solidFill>
                  <a:srgbClr val="FFFF00"/>
                </a:solidFill>
              </a:rPr>
              <a:t>Kisah</a:t>
            </a:r>
            <a:r>
              <a:rPr lang="en-US" sz="4000" b="1" dirty="0" smtClean="0">
                <a:solidFill>
                  <a:srgbClr val="FFFF00"/>
                </a:solidFill>
              </a:rPr>
              <a:t> </a:t>
            </a:r>
            <a:r>
              <a:rPr lang="en-US" sz="4000" b="1" dirty="0">
                <a:solidFill>
                  <a:srgbClr val="FFFF00"/>
                </a:solidFill>
              </a:rPr>
              <a:t>Para </a:t>
            </a:r>
            <a:r>
              <a:rPr lang="en-US" sz="4000" b="1" dirty="0" err="1">
                <a:solidFill>
                  <a:srgbClr val="FFFF00"/>
                </a:solidFill>
              </a:rPr>
              <a:t>Rasul</a:t>
            </a:r>
            <a:r>
              <a:rPr lang="en-US" sz="4000" b="1" dirty="0">
                <a:solidFill>
                  <a:srgbClr val="FFFF00"/>
                </a:solidFill>
              </a:rPr>
              <a:t> </a:t>
            </a:r>
            <a:r>
              <a:rPr lang="en-US" sz="4000" b="1" dirty="0" smtClean="0">
                <a:solidFill>
                  <a:srgbClr val="FFFF00"/>
                </a:solidFill>
              </a:rPr>
              <a:t>adalah </a:t>
            </a:r>
            <a:r>
              <a:rPr lang="en-US" sz="4000" b="1" dirty="0" err="1">
                <a:solidFill>
                  <a:srgbClr val="FFFF00"/>
                </a:solidFill>
              </a:rPr>
              <a:t>lanjutan</a:t>
            </a:r>
            <a:r>
              <a:rPr lang="en-US" sz="4000" b="1" dirty="0">
                <a:solidFill>
                  <a:srgbClr val="FFFF00"/>
                </a:solidFill>
              </a:rPr>
              <a:t> dari </a:t>
            </a:r>
            <a:r>
              <a:rPr lang="en-US" sz="4000" b="1" dirty="0" err="1">
                <a:solidFill>
                  <a:srgbClr val="FFFF00"/>
                </a:solidFill>
              </a:rPr>
              <a:t>Injil</a:t>
            </a:r>
            <a:r>
              <a:rPr lang="en-US" sz="4000" b="1" dirty="0">
                <a:solidFill>
                  <a:srgbClr val="FFFF00"/>
                </a:solidFill>
              </a:rPr>
              <a:t> Lukas, </a:t>
            </a:r>
            <a:r>
              <a:rPr lang="en-US" sz="4000" b="1" dirty="0" smtClean="0">
                <a:solidFill>
                  <a:srgbClr val="FFFF00"/>
                </a:solidFill>
              </a:rPr>
              <a:t>iaitu </a:t>
            </a:r>
            <a:r>
              <a:rPr lang="en-US" sz="4000" b="1" dirty="0" err="1">
                <a:solidFill>
                  <a:srgbClr val="FFFF00"/>
                </a:solidFill>
              </a:rPr>
              <a:t>jilid</a:t>
            </a:r>
            <a:r>
              <a:rPr lang="en-US" sz="4000" b="1" dirty="0">
                <a:solidFill>
                  <a:srgbClr val="FFFF00"/>
                </a:solidFill>
              </a:rPr>
              <a:t> </a:t>
            </a:r>
            <a:r>
              <a:rPr lang="en-US" sz="4000" b="1" dirty="0" err="1">
                <a:solidFill>
                  <a:srgbClr val="FFFF00"/>
                </a:solidFill>
              </a:rPr>
              <a:t>kedua</a:t>
            </a:r>
            <a:r>
              <a:rPr lang="en-US" sz="4000" b="1" dirty="0">
                <a:solidFill>
                  <a:srgbClr val="FFFF00"/>
                </a:solidFill>
              </a:rPr>
              <a:t> dari segala sesuatu yang </a:t>
            </a:r>
            <a:r>
              <a:rPr lang="en-US" sz="4000" b="1" dirty="0" err="1">
                <a:solidFill>
                  <a:srgbClr val="FFFF00"/>
                </a:solidFill>
              </a:rPr>
              <a:t>dikerjakan</a:t>
            </a:r>
            <a:r>
              <a:rPr lang="en-US" sz="4000" b="1" dirty="0">
                <a:solidFill>
                  <a:srgbClr val="FFFF00"/>
                </a:solidFill>
              </a:rPr>
              <a:t> dan </a:t>
            </a:r>
            <a:r>
              <a:rPr lang="en-US" sz="4000" b="1" dirty="0" err="1">
                <a:solidFill>
                  <a:srgbClr val="FFFF00"/>
                </a:solidFill>
              </a:rPr>
              <a:t>diajarkan</a:t>
            </a:r>
            <a:r>
              <a:rPr lang="en-US" sz="4000" b="1" dirty="0">
                <a:solidFill>
                  <a:srgbClr val="FFFF00"/>
                </a:solidFill>
              </a:rPr>
              <a:t> Yesus (Lukas 1:1-4; </a:t>
            </a:r>
            <a:r>
              <a:rPr lang="en-US" sz="4000" b="1" dirty="0" smtClean="0">
                <a:solidFill>
                  <a:srgbClr val="FFFF00"/>
                </a:solidFill>
              </a:rPr>
              <a:t>KPR 1:1-2).</a:t>
            </a:r>
            <a:r>
              <a:rPr lang="en-US" sz="4000" b="1" dirty="0">
                <a:solidFill>
                  <a:srgbClr val="FFFF00"/>
                </a:solidFill>
              </a:rPr>
              <a:t/>
            </a:r>
            <a:br>
              <a:rPr lang="en-US" sz="4000" b="1" dirty="0">
                <a:solidFill>
                  <a:srgbClr val="FFFF00"/>
                </a:solidFill>
              </a:rPr>
            </a:br>
            <a:r>
              <a:rPr lang="en-US" sz="4000" b="1" dirty="0" err="1" smtClean="0">
                <a:solidFill>
                  <a:srgbClr val="FFFF00"/>
                </a:solidFill>
              </a:rPr>
              <a:t>Kitab</a:t>
            </a:r>
            <a:r>
              <a:rPr lang="en-US" sz="4000" b="1" dirty="0" smtClean="0">
                <a:solidFill>
                  <a:srgbClr val="FFFF00"/>
                </a:solidFill>
              </a:rPr>
              <a:t> </a:t>
            </a:r>
            <a:r>
              <a:rPr lang="en-US" sz="4000" b="1" dirty="0" err="1" smtClean="0">
                <a:solidFill>
                  <a:srgbClr val="FFFF00"/>
                </a:solidFill>
              </a:rPr>
              <a:t>Kisah</a:t>
            </a:r>
            <a:r>
              <a:rPr lang="en-US" sz="4000" b="1" dirty="0" smtClean="0">
                <a:solidFill>
                  <a:srgbClr val="FFFF00"/>
                </a:solidFill>
              </a:rPr>
              <a:t> </a:t>
            </a:r>
            <a:r>
              <a:rPr lang="en-US" sz="4000" b="1" dirty="0">
                <a:solidFill>
                  <a:srgbClr val="FFFF00"/>
                </a:solidFill>
              </a:rPr>
              <a:t>Para </a:t>
            </a:r>
            <a:r>
              <a:rPr lang="en-US" sz="4000" b="1" dirty="0" err="1">
                <a:solidFill>
                  <a:srgbClr val="FFFF00"/>
                </a:solidFill>
              </a:rPr>
              <a:t>Rasul</a:t>
            </a:r>
            <a:r>
              <a:rPr lang="en-US" altLang="ko-KR" sz="4000" b="1" dirty="0" smtClean="0">
                <a:solidFill>
                  <a:srgbClr val="FFFF00"/>
                </a:solidFill>
              </a:rPr>
              <a:t> mengejar </a:t>
            </a:r>
            <a:r>
              <a:rPr lang="en-US" altLang="ko-KR" sz="4000" b="1" dirty="0" err="1">
                <a:solidFill>
                  <a:srgbClr val="FFFF00"/>
                </a:solidFill>
              </a:rPr>
              <a:t>permulaan</a:t>
            </a:r>
            <a:r>
              <a:rPr lang="en-US" altLang="ko-KR" sz="4000" b="1" dirty="0">
                <a:solidFill>
                  <a:srgbClr val="FFFF00"/>
                </a:solidFill>
              </a:rPr>
              <a:t> dan </a:t>
            </a:r>
            <a:r>
              <a:rPr lang="en-US" altLang="ko-KR" sz="4000" b="1" dirty="0" err="1">
                <a:solidFill>
                  <a:srgbClr val="FFFF00"/>
                </a:solidFill>
              </a:rPr>
              <a:t>perkembangan</a:t>
            </a:r>
            <a:r>
              <a:rPr lang="en-US" altLang="ko-KR" sz="4000" b="1" dirty="0">
                <a:solidFill>
                  <a:srgbClr val="FFFF00"/>
                </a:solidFill>
              </a:rPr>
              <a:t> gereja </a:t>
            </a:r>
            <a:r>
              <a:rPr lang="en-US" altLang="ko-KR" sz="4000" b="1" dirty="0" smtClean="0">
                <a:solidFill>
                  <a:srgbClr val="FFFF00"/>
                </a:solidFill>
              </a:rPr>
              <a:t>dengan </a:t>
            </a:r>
            <a:r>
              <a:rPr lang="en-US" altLang="ko-KR" sz="4000" b="1" dirty="0">
                <a:solidFill>
                  <a:srgbClr val="FFFF00"/>
                </a:solidFill>
              </a:rPr>
              <a:t>menjelaskan </a:t>
            </a:r>
            <a:r>
              <a:rPr lang="en-US" altLang="ko-KR" sz="4000" b="1" dirty="0" smtClean="0">
                <a:solidFill>
                  <a:srgbClr val="FFFF00"/>
                </a:solidFill>
              </a:rPr>
              <a:t>Amanat </a:t>
            </a:r>
            <a:r>
              <a:rPr lang="en-US" altLang="ko-KR" sz="4000" b="1" dirty="0" err="1" smtClean="0">
                <a:solidFill>
                  <a:srgbClr val="FFFF00"/>
                </a:solidFill>
              </a:rPr>
              <a:t>Agong</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0931848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Percakapan</a:t>
            </a:r>
            <a:r>
              <a:rPr lang="en-US" altLang="ko-KR" sz="4000" b="1" dirty="0" smtClean="0">
                <a:solidFill>
                  <a:srgbClr val="FFFF00"/>
                </a:solidFill>
              </a:rPr>
              <a:t> Yesus yang </a:t>
            </a:r>
            <a:r>
              <a:rPr lang="en-US" altLang="ko-KR" sz="4000" b="1" dirty="0" err="1" smtClean="0">
                <a:solidFill>
                  <a:srgbClr val="FFFF00"/>
                </a:solidFill>
              </a:rPr>
              <a:t>terakhir</a:t>
            </a:r>
            <a:r>
              <a:rPr lang="en-US" altLang="ko-KR" sz="4000" b="1" dirty="0" smtClean="0">
                <a:solidFill>
                  <a:srgbClr val="FFFF00"/>
                </a:solidFill>
              </a:rPr>
              <a:t> </a:t>
            </a:r>
            <a:r>
              <a:rPr lang="en-US" altLang="ko-KR" sz="4000" b="1" dirty="0" err="1" smtClean="0">
                <a:solidFill>
                  <a:srgbClr val="FFFF00"/>
                </a:solidFill>
              </a:rPr>
              <a:t>sebelum</a:t>
            </a:r>
            <a:r>
              <a:rPr lang="en-US" altLang="ko-KR" sz="4000" b="1" dirty="0" smtClean="0">
                <a:solidFill>
                  <a:srgbClr val="FFFF00"/>
                </a:solidFill>
              </a:rPr>
              <a:t> Dia </a:t>
            </a:r>
            <a:r>
              <a:rPr lang="en-US" altLang="ko-KR" sz="4000" b="1" dirty="0" err="1" smtClean="0">
                <a:solidFill>
                  <a:srgbClr val="FFFF00"/>
                </a:solidFill>
              </a:rPr>
              <a:t>naik</a:t>
            </a:r>
            <a:r>
              <a:rPr lang="en-US" altLang="ko-KR" sz="4000" b="1" dirty="0" smtClean="0">
                <a:solidFill>
                  <a:srgbClr val="FFFF00"/>
                </a:solidFill>
              </a:rPr>
              <a:t> ke </a:t>
            </a:r>
            <a:r>
              <a:rPr lang="en-US" altLang="ko-KR" sz="4000" b="1" dirty="0" err="1" smtClean="0">
                <a:solidFill>
                  <a:srgbClr val="FFFF00"/>
                </a:solidFill>
              </a:rPr>
              <a:t>Syurga</a:t>
            </a:r>
            <a:r>
              <a:rPr lang="en-US" altLang="ko-KR" sz="4000" b="1" dirty="0" smtClean="0">
                <a:solidFill>
                  <a:srgbClr val="FFFF00"/>
                </a:solidFill>
              </a:rPr>
              <a:t> </a:t>
            </a:r>
            <a:r>
              <a:rPr lang="en-US" altLang="ko-KR" sz="4000" b="1" dirty="0" err="1" smtClean="0">
                <a:solidFill>
                  <a:srgbClr val="FFFF00"/>
                </a:solidFill>
              </a:rPr>
              <a:t>tercapai</a:t>
            </a:r>
            <a:r>
              <a:rPr lang="en-US" altLang="ko-KR" sz="4000" b="1" dirty="0" smtClean="0">
                <a:solidFill>
                  <a:srgbClr val="FFFF00"/>
                </a:solidFill>
              </a:rPr>
              <a:t> dengan </a:t>
            </a:r>
            <a:r>
              <a:rPr lang="en-US" altLang="ko-KR" sz="4000" b="1" dirty="0" err="1" smtClean="0">
                <a:solidFill>
                  <a:srgbClr val="FFFF00"/>
                </a:solidFill>
              </a:rPr>
              <a:t>sempurna</a:t>
            </a:r>
            <a:r>
              <a:rPr lang="en-US" altLang="ko-KR" sz="4000" b="1" dirty="0" smtClean="0">
                <a:solidFill>
                  <a:srgbClr val="FFFF00"/>
                </a:solidFill>
              </a:rPr>
              <a:t> di dalam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a:t>
            </a:r>
            <a:r>
              <a:rPr lang="ko-KR" altLang="en-US" sz="4000" b="1" dirty="0" smtClean="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Isi-</a:t>
            </a:r>
            <a:r>
              <a:rPr lang="en-US" altLang="ko-KR" sz="4000" b="1" dirty="0" err="1" smtClean="0">
                <a:solidFill>
                  <a:srgbClr val="FFFF00"/>
                </a:solidFill>
              </a:rPr>
              <a:t>isi</a:t>
            </a:r>
            <a:r>
              <a:rPr lang="en-US" altLang="ko-KR" sz="4000" b="1" dirty="0" smtClean="0">
                <a:solidFill>
                  <a:srgbClr val="FFFF00"/>
                </a:solidFill>
              </a:rPr>
              <a:t> yang </a:t>
            </a:r>
            <a:r>
              <a:rPr lang="en-US" altLang="ko-KR" sz="4000" b="1" dirty="0" err="1" smtClean="0">
                <a:solidFill>
                  <a:srgbClr val="FFFF00"/>
                </a:solidFill>
              </a:rPr>
              <a:t>penting</a:t>
            </a:r>
            <a:r>
              <a:rPr lang="en-US" altLang="ko-KR" sz="4000" b="1" dirty="0" smtClean="0">
                <a:solidFill>
                  <a:srgbClr val="FFFF00"/>
                </a:solidFill>
              </a:rPr>
              <a:t> tentang pelayanan-pelayanan di dalam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a:t>
            </a:r>
            <a:r>
              <a:rPr lang="en-US" altLang="ko-KR" sz="4000" b="1" dirty="0" err="1" smtClean="0">
                <a:solidFill>
                  <a:srgbClr val="FFFF00"/>
                </a:solidFill>
              </a:rPr>
              <a:t>diringkaskan</a:t>
            </a:r>
            <a:r>
              <a:rPr lang="en-US" altLang="ko-KR" sz="4000" b="1" dirty="0" smtClean="0">
                <a:solidFill>
                  <a:srgbClr val="FFFF00"/>
                </a:solidFill>
              </a:rPr>
              <a:t> secara </a:t>
            </a:r>
            <a:r>
              <a:rPr lang="en-US" altLang="ko-KR" sz="4000" b="1" dirty="0" err="1" smtClean="0">
                <a:solidFill>
                  <a:srgbClr val="FFFF00"/>
                </a:solidFill>
              </a:rPr>
              <a:t>berkesan</a:t>
            </a:r>
            <a:r>
              <a:rPr lang="en-US" altLang="ko-KR" sz="4000" b="1" dirty="0" smtClean="0">
                <a:solidFill>
                  <a:srgbClr val="FFFF00"/>
                </a:solidFill>
              </a:rPr>
              <a:t> dan secara </a:t>
            </a:r>
            <a:r>
              <a:rPr lang="en-US" altLang="ko-KR" sz="4000" b="1" dirty="0" err="1" smtClean="0">
                <a:solidFill>
                  <a:srgbClr val="FFFF00"/>
                </a:solidFill>
              </a:rPr>
              <a:t>singkat</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12254110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Kitab</a:t>
            </a:r>
            <a:r>
              <a:rPr lang="en-US" altLang="ko-KR" sz="4000" b="1" dirty="0" smtClean="0">
                <a:solidFill>
                  <a:srgbClr val="FFFF00"/>
                </a:solidFill>
              </a:rPr>
              <a:t> ini menerangkan bahawa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1:8 </a:t>
            </a:r>
            <a:r>
              <a:rPr lang="en-US" altLang="ko-KR" sz="4000" b="1" dirty="0" err="1" smtClean="0">
                <a:solidFill>
                  <a:srgbClr val="FFFF00"/>
                </a:solidFill>
              </a:rPr>
              <a:t>dicapai</a:t>
            </a:r>
            <a:r>
              <a:rPr lang="en-US" altLang="ko-KR" sz="4000" b="1" dirty="0" smtClean="0">
                <a:solidFill>
                  <a:srgbClr val="FFFF00"/>
                </a:solidFill>
              </a:rPr>
              <a:t> iaitu </a:t>
            </a:r>
            <a:br>
              <a:rPr lang="en-US" altLang="ko-KR" sz="4000" b="1" dirty="0" smtClean="0">
                <a:solidFill>
                  <a:srgbClr val="FFFF00"/>
                </a:solidFill>
              </a:rPr>
            </a:br>
            <a:r>
              <a:rPr lang="en-US" altLang="ko-KR" sz="4000" b="1" dirty="0" smtClean="0">
                <a:solidFill>
                  <a:schemeClr val="bg1"/>
                </a:solidFill>
              </a:rPr>
              <a:t>“</a:t>
            </a:r>
            <a:r>
              <a:rPr lang="en-US" altLang="ko-KR" sz="4000" b="1" dirty="0" err="1" smtClean="0">
                <a:solidFill>
                  <a:schemeClr val="bg1"/>
                </a:solidFill>
              </a:rPr>
              <a:t>Kamu</a:t>
            </a:r>
            <a:r>
              <a:rPr lang="en-US" altLang="ko-KR" sz="4000" b="1" dirty="0" smtClean="0">
                <a:solidFill>
                  <a:schemeClr val="bg1"/>
                </a:solidFill>
              </a:rPr>
              <a:t> </a:t>
            </a:r>
            <a:r>
              <a:rPr lang="en-US" altLang="ko-KR" sz="4000" b="1" dirty="0">
                <a:solidFill>
                  <a:schemeClr val="bg1"/>
                </a:solidFill>
              </a:rPr>
              <a:t>akan menjadi </a:t>
            </a:r>
            <a:r>
              <a:rPr lang="en-US" altLang="ko-KR" sz="4000" b="1" dirty="0" err="1">
                <a:solidFill>
                  <a:schemeClr val="bg1"/>
                </a:solidFill>
              </a:rPr>
              <a:t>saksi</a:t>
            </a:r>
            <a:r>
              <a:rPr lang="en-US" altLang="ko-KR" sz="4000" b="1" dirty="0">
                <a:solidFill>
                  <a:schemeClr val="bg1"/>
                </a:solidFill>
              </a:rPr>
              <a:t>-Ku di </a:t>
            </a:r>
            <a:r>
              <a:rPr lang="en-US" altLang="ko-KR" sz="4000" b="1" dirty="0" err="1">
                <a:solidFill>
                  <a:schemeClr val="bg1"/>
                </a:solidFill>
              </a:rPr>
              <a:t>Yerusalem</a:t>
            </a:r>
            <a:r>
              <a:rPr lang="ko-KR" altLang="en-US" sz="4000" b="1" dirty="0">
                <a:solidFill>
                  <a:schemeClr val="bg1"/>
                </a:solidFill>
              </a:rPr>
              <a:t> </a:t>
            </a:r>
            <a:r>
              <a:rPr lang="en-US" altLang="ko-KR" sz="4000" b="1" dirty="0">
                <a:solidFill>
                  <a:srgbClr val="FFC000"/>
                </a:solidFill>
              </a:rPr>
              <a:t>(</a:t>
            </a:r>
            <a:r>
              <a:rPr lang="en-US" altLang="ko-KR" sz="4000" b="1" dirty="0" err="1">
                <a:solidFill>
                  <a:srgbClr val="FFC000"/>
                </a:solidFill>
              </a:rPr>
              <a:t>Fasal</a:t>
            </a:r>
            <a:r>
              <a:rPr lang="en-US" altLang="ko-KR" sz="4000" b="1" dirty="0">
                <a:solidFill>
                  <a:srgbClr val="FFC000"/>
                </a:solidFill>
              </a:rPr>
              <a:t> 1~7)</a:t>
            </a:r>
            <a:r>
              <a:rPr lang="ko-KR" altLang="en-US" sz="4000" b="1" dirty="0">
                <a:solidFill>
                  <a:srgbClr val="FFC000"/>
                </a:solidFill>
              </a:rPr>
              <a:t> </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dan </a:t>
            </a:r>
            <a:r>
              <a:rPr lang="en-US" altLang="ko-KR" sz="4000" b="1" dirty="0">
                <a:solidFill>
                  <a:schemeClr val="bg1"/>
                </a:solidFill>
              </a:rPr>
              <a:t>di Seluruh</a:t>
            </a:r>
            <a:r>
              <a:rPr lang="ko-KR" altLang="en-US" sz="4000" b="1" dirty="0">
                <a:solidFill>
                  <a:schemeClr val="bg1"/>
                </a:solidFill>
              </a:rPr>
              <a:t> </a:t>
            </a:r>
            <a:r>
              <a:rPr lang="en-US" altLang="ko-KR" sz="4000" b="1" dirty="0" err="1">
                <a:solidFill>
                  <a:schemeClr val="bg1"/>
                </a:solidFill>
              </a:rPr>
              <a:t>Yudea</a:t>
            </a:r>
            <a:r>
              <a:rPr lang="ko-KR" altLang="en-US" sz="4000" b="1" dirty="0">
                <a:solidFill>
                  <a:schemeClr val="bg1"/>
                </a:solidFill>
              </a:rPr>
              <a:t> </a:t>
            </a:r>
            <a:r>
              <a:rPr lang="en-US" altLang="ko-KR" sz="4000" b="1" dirty="0">
                <a:solidFill>
                  <a:schemeClr val="bg1"/>
                </a:solidFill>
              </a:rPr>
              <a:t>dan Samaria</a:t>
            </a:r>
            <a:r>
              <a:rPr lang="ko-KR" altLang="en-US" sz="4000" b="1" dirty="0">
                <a:solidFill>
                  <a:schemeClr val="bg1"/>
                </a:solidFill>
              </a:rPr>
              <a:t> </a:t>
            </a:r>
            <a:r>
              <a:rPr lang="en-US" altLang="ko-KR" sz="4000" b="1" dirty="0">
                <a:solidFill>
                  <a:srgbClr val="FFC000"/>
                </a:solidFill>
              </a:rPr>
              <a:t>(</a:t>
            </a:r>
            <a:r>
              <a:rPr lang="en-US" altLang="ko-KR" sz="4000" b="1" dirty="0" err="1">
                <a:solidFill>
                  <a:srgbClr val="FFC000"/>
                </a:solidFill>
              </a:rPr>
              <a:t>Fasal</a:t>
            </a:r>
            <a:r>
              <a:rPr lang="en-US" altLang="ko-KR" sz="4000" b="1" dirty="0">
                <a:solidFill>
                  <a:srgbClr val="FFC000"/>
                </a:solidFill>
              </a:rPr>
              <a:t> 8~12) </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bahkan </a:t>
            </a:r>
            <a:r>
              <a:rPr lang="en-US" altLang="ko-KR" sz="4000" b="1" dirty="0" err="1">
                <a:solidFill>
                  <a:schemeClr val="bg1"/>
                </a:solidFill>
              </a:rPr>
              <a:t>Sampai</a:t>
            </a:r>
            <a:r>
              <a:rPr lang="en-US" altLang="ko-KR" sz="4000" b="1" dirty="0">
                <a:solidFill>
                  <a:schemeClr val="bg1"/>
                </a:solidFill>
              </a:rPr>
              <a:t> ke </a:t>
            </a:r>
            <a:r>
              <a:rPr lang="en-US" altLang="ko-KR" sz="4000" b="1" dirty="0" err="1">
                <a:solidFill>
                  <a:schemeClr val="bg1"/>
                </a:solidFill>
              </a:rPr>
              <a:t>hujung</a:t>
            </a:r>
            <a:r>
              <a:rPr lang="en-US" altLang="ko-KR" sz="4000" b="1" dirty="0">
                <a:solidFill>
                  <a:schemeClr val="bg1"/>
                </a:solidFill>
              </a:rPr>
              <a:t> bumi</a:t>
            </a:r>
            <a:r>
              <a:rPr lang="ko-KR" altLang="en-US" sz="4000" b="1" dirty="0">
                <a:solidFill>
                  <a:schemeClr val="bg1"/>
                </a:solidFill>
              </a:rPr>
              <a:t> </a:t>
            </a:r>
            <a:r>
              <a:rPr lang="en-US" altLang="ko-KR" sz="4000" b="1" dirty="0">
                <a:solidFill>
                  <a:srgbClr val="FFC000"/>
                </a:solidFill>
              </a:rPr>
              <a:t>(</a:t>
            </a:r>
            <a:r>
              <a:rPr lang="en-US" altLang="ko-KR" sz="4000" b="1" dirty="0" err="1">
                <a:solidFill>
                  <a:srgbClr val="FFC000"/>
                </a:solidFill>
              </a:rPr>
              <a:t>Fasal</a:t>
            </a:r>
            <a:r>
              <a:rPr lang="en-US" altLang="ko-KR" sz="4000" b="1" dirty="0">
                <a:solidFill>
                  <a:srgbClr val="FFC000"/>
                </a:solidFill>
              </a:rPr>
              <a:t> 13~28</a:t>
            </a:r>
            <a:r>
              <a:rPr lang="en-US" altLang="ko-KR" sz="4000" b="1" dirty="0" smtClean="0">
                <a:solidFill>
                  <a:srgbClr val="FFC000"/>
                </a:solidFill>
              </a:rPr>
              <a:t>)</a:t>
            </a:r>
            <a:r>
              <a:rPr lang="en-US" altLang="ko-KR" sz="4000" b="1" dirty="0" smtClean="0">
                <a:solidFill>
                  <a:schemeClr val="bg1"/>
                </a:solidFill>
              </a:rPr>
              <a:t>.”</a:t>
            </a:r>
            <a:endParaRPr lang="en-US" sz="4000" b="1" dirty="0">
              <a:solidFill>
                <a:schemeClr val="bg1"/>
              </a:solidFill>
            </a:endParaRPr>
          </a:p>
        </p:txBody>
      </p:sp>
    </p:spTree>
    <p:extLst>
      <p:ext uri="{BB962C8B-B14F-4D97-AF65-F5344CB8AC3E}">
        <p14:creationId xmlns:p14="http://schemas.microsoft.com/office/powerpoint/2010/main" val="24260298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adalah </a:t>
            </a:r>
            <a:r>
              <a:rPr lang="en-US" altLang="ko-KR" sz="4000" b="1" dirty="0" err="1" smtClean="0">
                <a:solidFill>
                  <a:srgbClr val="FFFF00"/>
                </a:solidFill>
              </a:rPr>
              <a:t>Kesinambungan</a:t>
            </a:r>
            <a:r>
              <a:rPr lang="en-US" altLang="ko-KR" sz="4000" b="1" dirty="0" smtClean="0">
                <a:solidFill>
                  <a:srgbClr val="FFFF00"/>
                </a:solidFill>
              </a:rPr>
              <a:t> yang </a:t>
            </a:r>
            <a:r>
              <a:rPr lang="en-US" altLang="ko-KR" sz="4000" b="1" dirty="0" err="1" smtClean="0">
                <a:solidFill>
                  <a:srgbClr val="FFFF00"/>
                </a:solidFill>
              </a:rPr>
              <a:t>bersejarah</a:t>
            </a:r>
            <a:r>
              <a:rPr lang="en-US" altLang="ko-KR" sz="4000" b="1" dirty="0" smtClean="0">
                <a:solidFill>
                  <a:srgbClr val="FFFF00"/>
                </a:solidFill>
              </a:rPr>
              <a:t> antara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dan </a:t>
            </a:r>
            <a:r>
              <a:rPr lang="en-US" altLang="ko-KR" sz="4000" b="1" dirty="0" err="1" smtClean="0">
                <a:solidFill>
                  <a:srgbClr val="FFFF00"/>
                </a:solidFill>
              </a:rPr>
              <a:t>surat-surat</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a:t>
            </a:r>
            <a:r>
              <a:rPr lang="en-US" altLang="ko-KR" sz="4000" b="1" dirty="0">
                <a:solidFill>
                  <a:srgbClr val="FFFF00"/>
                </a:solidFill>
              </a:rPr>
              <a:t/>
            </a:r>
            <a:br>
              <a:rPr lang="en-US" altLang="ko-KR" sz="4000" b="1" dirty="0">
                <a:solidFill>
                  <a:srgbClr val="FFFF00"/>
                </a:solidFill>
              </a:rPr>
            </a:b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Kisah</a:t>
            </a:r>
            <a:r>
              <a:rPr lang="en-US" altLang="ko-KR" sz="4000" b="1" dirty="0" smtClean="0">
                <a:solidFill>
                  <a:srgbClr val="FFFF00"/>
                </a:solidFill>
              </a:rPr>
              <a:t> </a:t>
            </a:r>
            <a:r>
              <a:rPr lang="en-US" altLang="ko-KR" sz="4000" b="1" dirty="0">
                <a:solidFill>
                  <a:srgbClr val="FFFF00"/>
                </a:solidFill>
              </a:rPr>
              <a:t>Para </a:t>
            </a:r>
            <a:r>
              <a:rPr lang="en-US" altLang="ko-KR" sz="4000" b="1" dirty="0" err="1">
                <a:solidFill>
                  <a:srgbClr val="FFFF00"/>
                </a:solidFill>
              </a:rPr>
              <a:t>Rasul</a:t>
            </a:r>
            <a:r>
              <a:rPr lang="en-US" altLang="ko-KR" sz="4000" b="1" dirty="0">
                <a:solidFill>
                  <a:srgbClr val="FFFF00"/>
                </a:solidFill>
              </a:rPr>
              <a:t> adalah </a:t>
            </a:r>
            <a:r>
              <a:rPr lang="en-US" altLang="ko-KR" sz="4000" b="1" dirty="0" err="1">
                <a:solidFill>
                  <a:srgbClr val="FFFF00"/>
                </a:solidFill>
              </a:rPr>
              <a:t>Kisah-kisah</a:t>
            </a:r>
            <a:r>
              <a:rPr lang="en-US" altLang="ko-KR" sz="4000" b="1" dirty="0">
                <a:solidFill>
                  <a:srgbClr val="FFFF00"/>
                </a:solidFill>
              </a:rPr>
              <a:t> pelayanan yang </a:t>
            </a:r>
            <a:r>
              <a:rPr lang="en-US" altLang="ko-KR" sz="4000" b="1" dirty="0" err="1">
                <a:solidFill>
                  <a:srgbClr val="FFFF00"/>
                </a:solidFill>
              </a:rPr>
              <a:t>dilaksanakan</a:t>
            </a:r>
            <a:r>
              <a:rPr lang="en-US" altLang="ko-KR" sz="4000" b="1" dirty="0">
                <a:solidFill>
                  <a:srgbClr val="FFFF00"/>
                </a:solidFill>
              </a:rPr>
              <a:t> oleh para </a:t>
            </a:r>
            <a:r>
              <a:rPr lang="en-US" altLang="ko-KR" sz="4000" b="1" dirty="0" err="1">
                <a:solidFill>
                  <a:srgbClr val="FFFF00"/>
                </a:solidFill>
              </a:rPr>
              <a:t>rasul</a:t>
            </a:r>
            <a:r>
              <a:rPr lang="en-US" altLang="ko-KR" sz="4000" b="1" dirty="0">
                <a:solidFill>
                  <a:srgbClr val="FFFF00"/>
                </a:solidFill>
              </a:rPr>
              <a:t> melalui Roh Kristus</a:t>
            </a:r>
            <a:r>
              <a:rPr lang="en-US" altLang="ko-KR" sz="4000" b="1" dirty="0" smtClean="0">
                <a:solidFill>
                  <a:srgbClr val="FFFF00"/>
                </a:solidFill>
              </a:rPr>
              <a:t>. </a:t>
            </a:r>
            <a:br>
              <a:rPr lang="en-US" altLang="ko-KR" sz="4000" b="1" dirty="0" smtClean="0">
                <a:solidFill>
                  <a:srgbClr val="FFFF00"/>
                </a:solidFill>
              </a:rPr>
            </a:br>
            <a:r>
              <a:rPr lang="en-US" altLang="ko-KR" sz="4000" b="1" dirty="0" smtClean="0">
                <a:solidFill>
                  <a:srgbClr val="FFFF00"/>
                </a:solidFill>
              </a:rPr>
              <a:t>Satu </a:t>
            </a:r>
            <a:r>
              <a:rPr lang="en-US" altLang="ko-KR" sz="4000" b="1" dirty="0">
                <a:solidFill>
                  <a:srgbClr val="FFFF00"/>
                </a:solidFill>
              </a:rPr>
              <a:t>hal yang </a:t>
            </a:r>
            <a:r>
              <a:rPr lang="en-US" altLang="ko-KR" sz="4000" b="1" dirty="0" err="1">
                <a:solidFill>
                  <a:srgbClr val="FFFF00"/>
                </a:solidFill>
              </a:rPr>
              <a:t>khas</a:t>
            </a:r>
            <a:r>
              <a:rPr lang="en-US" altLang="ko-KR" sz="4000" b="1" dirty="0">
                <a:solidFill>
                  <a:srgbClr val="FFFF00"/>
                </a:solidFill>
              </a:rPr>
              <a:t> dan </a:t>
            </a:r>
            <a:r>
              <a:rPr lang="en-US" altLang="ko-KR" sz="4000" b="1" dirty="0" err="1">
                <a:solidFill>
                  <a:srgbClr val="FFFF00"/>
                </a:solidFill>
              </a:rPr>
              <a:t>penting</a:t>
            </a:r>
            <a:r>
              <a:rPr lang="en-US" altLang="ko-KR" sz="4000" b="1" dirty="0">
                <a:solidFill>
                  <a:srgbClr val="FFFF00"/>
                </a:solidFill>
              </a:rPr>
              <a:t> dalam </a:t>
            </a:r>
            <a:r>
              <a:rPr lang="en-US" altLang="ko-KR" sz="4000" b="1" dirty="0" err="1" smtClean="0">
                <a:solidFill>
                  <a:srgbClr val="FFFF00"/>
                </a:solidFill>
              </a:rPr>
              <a:t>kitab</a:t>
            </a:r>
            <a:r>
              <a:rPr lang="en-US" altLang="ko-KR" sz="4000" b="1" dirty="0" smtClean="0">
                <a:solidFill>
                  <a:srgbClr val="FFFF00"/>
                </a:solidFill>
              </a:rPr>
              <a:t> ini </a:t>
            </a:r>
            <a:r>
              <a:rPr lang="en-US" altLang="ko-KR" sz="4000" b="1" dirty="0">
                <a:solidFill>
                  <a:srgbClr val="FFFF00"/>
                </a:solidFill>
              </a:rPr>
              <a:t>ialah </a:t>
            </a:r>
            <a:r>
              <a:rPr lang="en-US" altLang="ko-KR" sz="4000" b="1" dirty="0" err="1">
                <a:solidFill>
                  <a:srgbClr val="FFFF00"/>
                </a:solidFill>
              </a:rPr>
              <a:t>pekerjaan</a:t>
            </a:r>
            <a:r>
              <a:rPr lang="en-US" altLang="ko-KR" sz="4000" b="1" dirty="0">
                <a:solidFill>
                  <a:srgbClr val="FFFF00"/>
                </a:solidFill>
              </a:rPr>
              <a:t> Roh Kudus.</a:t>
            </a:r>
            <a:endParaRPr lang="en-US" sz="4000" b="1" dirty="0">
              <a:solidFill>
                <a:srgbClr val="FFFF00"/>
              </a:solidFill>
            </a:endParaRPr>
          </a:p>
        </p:txBody>
      </p:sp>
    </p:spTree>
    <p:extLst>
      <p:ext uri="{BB962C8B-B14F-4D97-AF65-F5344CB8AC3E}">
        <p14:creationId xmlns:p14="http://schemas.microsoft.com/office/powerpoint/2010/main" val="26842012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Ayat</a:t>
            </a:r>
            <a:r>
              <a:rPr lang="en-US" altLang="ko-KR" sz="4000" b="1" dirty="0" smtClean="0">
                <a:solidFill>
                  <a:srgbClr val="FFFF00"/>
                </a:solidFill>
              </a:rPr>
              <a:t> Inti: 1:8</a:t>
            </a:r>
            <a:r>
              <a:rPr lang="en-US" altLang="ko-KR" sz="4000" b="1" dirty="0">
                <a:solidFill>
                  <a:srgbClr val="FFFF00"/>
                </a:solidFill>
              </a:rPr>
              <a:t>, </a:t>
            </a:r>
            <a:r>
              <a:rPr lang="en-US" altLang="ko-KR" sz="4000" b="1" dirty="0" smtClean="0">
                <a:solidFill>
                  <a:srgbClr val="FFFF00"/>
                </a:solidFill>
              </a:rPr>
              <a:t>2:42~47</a:t>
            </a:r>
            <a:br>
              <a:rPr lang="en-US" altLang="ko-KR" sz="4000" b="1" dirty="0" smtClean="0">
                <a:solidFill>
                  <a:srgbClr val="FFFF00"/>
                </a:solidFill>
              </a:rPr>
            </a:br>
            <a:r>
              <a:rPr lang="en-US" altLang="ko-KR" sz="4000" b="1" dirty="0" err="1" smtClean="0">
                <a:solidFill>
                  <a:srgbClr val="FFFF00"/>
                </a:solidFill>
              </a:rPr>
              <a:t>Fasal</a:t>
            </a:r>
            <a:r>
              <a:rPr lang="en-US" altLang="ko-KR" sz="4000" b="1" dirty="0" smtClean="0">
                <a:solidFill>
                  <a:srgbClr val="FFFF00"/>
                </a:solidFill>
              </a:rPr>
              <a:t> Inti: </a:t>
            </a:r>
            <a:r>
              <a:rPr lang="en-US" altLang="ko-KR" sz="4000" b="1" dirty="0" err="1" smtClean="0">
                <a:solidFill>
                  <a:srgbClr val="FFFF00"/>
                </a:solidFill>
              </a:rPr>
              <a:t>Fasal</a:t>
            </a:r>
            <a:r>
              <a:rPr lang="ko-KR" altLang="en-US" sz="4000" b="1" dirty="0" smtClean="0">
                <a:solidFill>
                  <a:srgbClr val="FFFF00"/>
                </a:solidFill>
              </a:rPr>
              <a:t> </a:t>
            </a:r>
            <a:r>
              <a:rPr lang="en-US" altLang="ko-KR" sz="4000" b="1" dirty="0" smtClean="0">
                <a:solidFill>
                  <a:srgbClr val="FFFF00"/>
                </a:solidFill>
              </a:rPr>
              <a:t>2</a:t>
            </a:r>
            <a:br>
              <a:rPr lang="en-US" altLang="ko-KR" sz="4000" b="1" dirty="0" smtClean="0">
                <a:solidFill>
                  <a:srgbClr val="FFFF00"/>
                </a:solidFill>
              </a:rPr>
            </a:br>
            <a:r>
              <a:rPr lang="en-US" altLang="ko-KR" sz="4000" b="1" dirty="0" err="1" smtClean="0">
                <a:solidFill>
                  <a:srgbClr val="FFFF00"/>
                </a:solidFill>
              </a:rPr>
              <a:t>Tema</a:t>
            </a:r>
            <a:r>
              <a:rPr lang="en-US" altLang="ko-KR" sz="4000" b="1" dirty="0" smtClean="0">
                <a:solidFill>
                  <a:srgbClr val="FFFF00"/>
                </a:solidFill>
              </a:rPr>
              <a:t> </a:t>
            </a:r>
            <a:r>
              <a:rPr lang="en-US" altLang="ko-KR" sz="4000" b="1" dirty="0" err="1" smtClean="0">
                <a:solidFill>
                  <a:srgbClr val="FFFF00"/>
                </a:solidFill>
              </a:rPr>
              <a:t>Penting</a:t>
            </a:r>
            <a:r>
              <a:rPr lang="en-US" altLang="ko-KR" sz="4000" b="1" dirty="0" smtClean="0">
                <a:solidFill>
                  <a:srgbClr val="FFFF00"/>
                </a:solidFill>
              </a:rPr>
              <a:t> terhadap </a:t>
            </a:r>
            <a:r>
              <a:rPr lang="en-US" altLang="ko-KR" sz="4000" b="1" dirty="0" err="1" smtClean="0">
                <a:solidFill>
                  <a:srgbClr val="FFFF00"/>
                </a:solidFill>
              </a:rPr>
              <a:t>Khutbah</a:t>
            </a:r>
            <a:r>
              <a:rPr lang="en-US" altLang="ko-KR" sz="4000" b="1" dirty="0" smtClean="0">
                <a:solidFill>
                  <a:srgbClr val="FFFF00"/>
                </a:solidFill>
              </a:rPr>
              <a:t> dan </a:t>
            </a:r>
            <a:r>
              <a:rPr lang="en-US" altLang="ko-KR" sz="4000" b="1" dirty="0" err="1" smtClean="0">
                <a:solidFill>
                  <a:srgbClr val="FFFF00"/>
                </a:solidFill>
              </a:rPr>
              <a:t>Pembelaan</a:t>
            </a:r>
            <a:r>
              <a:rPr lang="en-US" altLang="ko-KR" sz="4000" b="1" dirty="0" smtClean="0">
                <a:solidFill>
                  <a:srgbClr val="FFFF00"/>
                </a:solidFill>
              </a:rPr>
              <a:t> di dalam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a:t>
            </a:r>
            <a:r>
              <a:rPr lang="en-US" altLang="ko-KR" sz="4000" b="1" dirty="0" err="1" smtClean="0">
                <a:solidFill>
                  <a:srgbClr val="FFFF00"/>
                </a:solidFill>
              </a:rPr>
              <a:t>Yesuslah</a:t>
            </a:r>
            <a:r>
              <a:rPr lang="en-US" altLang="ko-KR" sz="4000" b="1" dirty="0" smtClean="0">
                <a:solidFill>
                  <a:srgbClr val="FFFF00"/>
                </a:solidFill>
              </a:rPr>
              <a:t> </a:t>
            </a:r>
            <a:r>
              <a:rPr lang="en-US" altLang="ko-KR" sz="4000" b="1" dirty="0" err="1">
                <a:solidFill>
                  <a:srgbClr val="FFFF00"/>
                </a:solidFill>
              </a:rPr>
              <a:t>Juruselamat</a:t>
            </a:r>
            <a:r>
              <a:rPr lang="en-US" altLang="ko-KR" sz="4000" b="1" dirty="0">
                <a:solidFill>
                  <a:srgbClr val="FFFF00"/>
                </a:solidFill>
              </a:rPr>
              <a:t> yang </a:t>
            </a:r>
            <a:r>
              <a:rPr lang="en-US" altLang="ko-KR" sz="4000" b="1" dirty="0" err="1" smtClean="0">
                <a:solidFill>
                  <a:srgbClr val="FFFF00"/>
                </a:solidFill>
              </a:rPr>
              <a:t>dibangkitkan</a:t>
            </a:r>
            <a:r>
              <a:rPr lang="en-US" altLang="ko-KR" sz="4000" b="1" dirty="0" smtClean="0">
                <a:solidFill>
                  <a:srgbClr val="FFFF00"/>
                </a:solidFill>
              </a:rPr>
              <a:t> </a:t>
            </a:r>
            <a:endParaRPr lang="en-US" sz="4000" b="1" dirty="0">
              <a:solidFill>
                <a:srgbClr val="FFFF00"/>
              </a:solidFill>
            </a:endParaRPr>
          </a:p>
        </p:txBody>
      </p:sp>
    </p:spTree>
    <p:extLst>
      <p:ext uri="{BB962C8B-B14F-4D97-AF65-F5344CB8AC3E}">
        <p14:creationId xmlns:p14="http://schemas.microsoft.com/office/powerpoint/2010/main" val="17628389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Firman</a:t>
            </a:r>
            <a:r>
              <a:rPr lang="en-US" altLang="ko-KR" sz="4000" b="1" dirty="0" smtClean="0">
                <a:solidFill>
                  <a:srgbClr val="FFFF00"/>
                </a:solidFill>
              </a:rPr>
              <a:t> tentang Keselamatan, </a:t>
            </a:r>
            <a:r>
              <a:rPr lang="en-US" altLang="ko-KR" sz="4000" b="1" dirty="0" err="1" smtClean="0">
                <a:solidFill>
                  <a:srgbClr val="FFFF00"/>
                </a:solidFill>
              </a:rPr>
              <a:t>Kebangkitan</a:t>
            </a:r>
            <a:r>
              <a:rPr lang="en-US" altLang="ko-KR" sz="4000" b="1" dirty="0" smtClean="0">
                <a:solidFill>
                  <a:srgbClr val="FFFF00"/>
                </a:solidFill>
              </a:rPr>
              <a:t> secara Sejarah (</a:t>
            </a:r>
            <a:r>
              <a:rPr lang="en-US" altLang="ko-KR" sz="4000" b="1" dirty="0" err="1" smtClean="0">
                <a:solidFill>
                  <a:srgbClr val="FFFF00"/>
                </a:solidFill>
              </a:rPr>
              <a:t>Hakikat</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Kesaksian</a:t>
            </a:r>
            <a:r>
              <a:rPr lang="en-US" altLang="ko-KR" sz="4000" b="1" dirty="0" smtClean="0">
                <a:solidFill>
                  <a:srgbClr val="FFFF00"/>
                </a:solidFill>
              </a:rPr>
              <a:t> </a:t>
            </a:r>
            <a:r>
              <a:rPr lang="en-US" altLang="ko-KR" sz="4000" b="1" dirty="0" err="1" smtClean="0">
                <a:solidFill>
                  <a:srgbClr val="FFFF00"/>
                </a:solidFill>
              </a:rPr>
              <a:t>Rasul-saul</a:t>
            </a:r>
            <a:r>
              <a:rPr lang="en-US" altLang="ko-KR" sz="4000" b="1" dirty="0" smtClean="0">
                <a:solidFill>
                  <a:srgbClr val="FFFF00"/>
                </a:solidFill>
              </a:rPr>
              <a:t> tentang </a:t>
            </a:r>
            <a:r>
              <a:rPr lang="en-US" altLang="ko-KR" sz="4000" b="1" dirty="0" err="1" smtClean="0">
                <a:solidFill>
                  <a:srgbClr val="FFFF00"/>
                </a:solidFill>
              </a:rPr>
              <a:t>kuasa</a:t>
            </a:r>
            <a:r>
              <a:rPr lang="en-US" altLang="ko-KR" sz="4000" b="1" dirty="0" smtClean="0">
                <a:solidFill>
                  <a:srgbClr val="FFFF00"/>
                </a:solidFill>
              </a:rPr>
              <a:t> Roh Kudus yang </a:t>
            </a:r>
            <a:r>
              <a:rPr lang="en-US" altLang="ko-KR" sz="4000" b="1" dirty="0" err="1" smtClean="0">
                <a:solidFill>
                  <a:srgbClr val="FFFF00"/>
                </a:solidFill>
              </a:rPr>
              <a:t>menyedarkan</a:t>
            </a:r>
            <a:r>
              <a:rPr lang="en-US" altLang="ko-KR" sz="4000" b="1" dirty="0" smtClean="0">
                <a:solidFill>
                  <a:srgbClr val="FFFF00"/>
                </a:solidFill>
              </a:rPr>
              <a:t> tentang </a:t>
            </a:r>
            <a:r>
              <a:rPr lang="en-US" altLang="ko-KR" sz="4000" b="1" dirty="0" err="1" smtClean="0">
                <a:solidFill>
                  <a:srgbClr val="FFFF00"/>
                </a:solidFill>
              </a:rPr>
              <a:t>Dosa</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kesemua</a:t>
            </a:r>
            <a:r>
              <a:rPr lang="en-US" altLang="ko-KR" sz="4000" b="1" dirty="0" smtClean="0">
                <a:solidFill>
                  <a:srgbClr val="FFFF00"/>
                </a:solidFill>
              </a:rPr>
              <a:t> </a:t>
            </a:r>
            <a:r>
              <a:rPr lang="en-US" altLang="ko-KR" sz="4000" b="1" dirty="0" err="1" smtClean="0">
                <a:solidFill>
                  <a:srgbClr val="FFFF00"/>
                </a:solidFill>
              </a:rPr>
              <a:t>perkara</a:t>
            </a:r>
            <a:r>
              <a:rPr lang="en-US" altLang="ko-KR" sz="4000" b="1" dirty="0" smtClean="0">
                <a:solidFill>
                  <a:srgbClr val="FFFF00"/>
                </a:solidFill>
              </a:rPr>
              <a:t> itu adalah </a:t>
            </a:r>
            <a:r>
              <a:rPr lang="en-US" altLang="ko-KR" sz="4000" b="1" dirty="0" err="1" smtClean="0">
                <a:solidFill>
                  <a:srgbClr val="FFFF00"/>
                </a:solidFill>
              </a:rPr>
              <a:t>sifat</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yang  </a:t>
            </a:r>
            <a:r>
              <a:rPr lang="en-US" altLang="ko-KR" sz="4000" b="1" dirty="0" err="1" smtClean="0">
                <a:solidFill>
                  <a:srgbClr val="FFFF00"/>
                </a:solidFill>
              </a:rPr>
              <a:t>membuktikan</a:t>
            </a:r>
            <a:r>
              <a:rPr lang="en-US" altLang="ko-KR" sz="4000" b="1" dirty="0" smtClean="0">
                <a:solidFill>
                  <a:srgbClr val="FFFF00"/>
                </a:solidFill>
              </a:rPr>
              <a:t> bahawa </a:t>
            </a:r>
            <a:r>
              <a:rPr lang="en-US" altLang="ko-KR" sz="4000" b="1" dirty="0" err="1" smtClean="0">
                <a:solidFill>
                  <a:schemeClr val="bg1"/>
                </a:solidFill>
              </a:rPr>
              <a:t>Yesuslah</a:t>
            </a:r>
            <a:r>
              <a:rPr lang="en-US" altLang="ko-KR" sz="4000" b="1" dirty="0" smtClean="0">
                <a:solidFill>
                  <a:schemeClr val="bg1"/>
                </a:solidFill>
              </a:rPr>
              <a:t> Tuhan dan Kristus.</a:t>
            </a:r>
            <a:endParaRPr lang="en-US" sz="4000" b="1" dirty="0">
              <a:solidFill>
                <a:schemeClr val="bg1"/>
              </a:solidFill>
            </a:endParaRPr>
          </a:p>
        </p:txBody>
      </p:sp>
    </p:spTree>
    <p:extLst>
      <p:ext uri="{BB962C8B-B14F-4D97-AF65-F5344CB8AC3E}">
        <p14:creationId xmlns:p14="http://schemas.microsoft.com/office/powerpoint/2010/main" val="10556465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Watak</a:t>
            </a:r>
            <a:r>
              <a:rPr lang="en-US" altLang="ko-KR" sz="4000" b="1" dirty="0" smtClean="0">
                <a:solidFill>
                  <a:srgbClr val="FFFF00"/>
                </a:solidFill>
              </a:rPr>
              <a:t> di dalam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a:solidFill>
                  <a:srgbClr val="FFFF00"/>
                </a:solidFill>
              </a:rPr>
              <a:t>Kisah</a:t>
            </a:r>
            <a:r>
              <a:rPr lang="en-US" altLang="ko-KR" sz="4000" b="1" dirty="0">
                <a:solidFill>
                  <a:srgbClr val="FFFF00"/>
                </a:solidFill>
              </a:rPr>
              <a:t> Para </a:t>
            </a:r>
            <a:r>
              <a:rPr lang="en-US" altLang="ko-KR" sz="4000" b="1" dirty="0" err="1">
                <a:solidFill>
                  <a:srgbClr val="FFFF00"/>
                </a:solidFill>
              </a:rPr>
              <a:t>Rasul</a:t>
            </a:r>
            <a:r>
              <a:rPr lang="en-US" altLang="ko-KR" sz="4000" b="1" dirty="0">
                <a:solidFill>
                  <a:srgbClr val="FFFF00"/>
                </a:solidFill>
              </a:rPr>
              <a:t> </a:t>
            </a:r>
            <a:r>
              <a:rPr lang="en-US" altLang="ko-KR" sz="4000" b="1" dirty="0" smtClean="0">
                <a:solidFill>
                  <a:srgbClr val="FFFF00"/>
                </a:solidFill>
              </a:rPr>
              <a:t>ialah </a:t>
            </a:r>
            <a:r>
              <a:rPr lang="en-US" altLang="ko-KR" sz="4000" b="1" dirty="0">
                <a:solidFill>
                  <a:srgbClr val="FFFF00"/>
                </a:solidFill>
              </a:rPr>
              <a:t>banyak </a:t>
            </a:r>
            <a:r>
              <a:rPr lang="en-US" altLang="ko-KR" sz="4000" b="1" dirty="0" err="1" smtClean="0">
                <a:solidFill>
                  <a:srgbClr val="FFFF00"/>
                </a:solidFill>
              </a:rPr>
              <a:t>halaman</a:t>
            </a:r>
            <a:r>
              <a:rPr lang="en-US" altLang="ko-KR" sz="4000" b="1" dirty="0" smtClean="0">
                <a:solidFill>
                  <a:srgbClr val="FFFF00"/>
                </a:solidFill>
              </a:rPr>
              <a:t> yang </a:t>
            </a:r>
            <a:r>
              <a:rPr lang="en-US" altLang="ko-KR" sz="4000" b="1" dirty="0" err="1" smtClean="0">
                <a:solidFill>
                  <a:srgbClr val="FFFF00"/>
                </a:solidFill>
              </a:rPr>
              <a:t>tercatat</a:t>
            </a:r>
            <a:r>
              <a:rPr lang="en-US" altLang="ko-KR" sz="4000" b="1" dirty="0" smtClean="0">
                <a:solidFill>
                  <a:srgbClr val="FFFF00"/>
                </a:solidFill>
              </a:rPr>
              <a:t> </a:t>
            </a:r>
            <a:r>
              <a:rPr lang="en-US" altLang="ko-KR" sz="4000" b="1" dirty="0">
                <a:solidFill>
                  <a:srgbClr val="FFFF00"/>
                </a:solidFill>
              </a:rPr>
              <a:t>terhadap </a:t>
            </a:r>
            <a:r>
              <a:rPr lang="en-US" altLang="ko-KR" sz="4000" b="1" dirty="0" err="1">
                <a:solidFill>
                  <a:srgbClr val="FFFF00"/>
                </a:solidFill>
              </a:rPr>
              <a:t>ceramah</a:t>
            </a:r>
            <a:r>
              <a:rPr lang="en-US" altLang="ko-KR" sz="4000" b="1" dirty="0">
                <a:solidFill>
                  <a:srgbClr val="FFFF00"/>
                </a:solidFill>
              </a:rPr>
              <a:t> dan </a:t>
            </a:r>
            <a:r>
              <a:rPr lang="en-US" altLang="ko-KR" sz="4000" b="1" dirty="0" err="1">
                <a:solidFill>
                  <a:srgbClr val="FFFF00"/>
                </a:solidFill>
              </a:rPr>
              <a:t>khutbah</a:t>
            </a:r>
            <a:r>
              <a:rPr lang="en-US" altLang="ko-KR" sz="4000" b="1" dirty="0">
                <a:solidFill>
                  <a:srgbClr val="FFFF00"/>
                </a:solidFill>
              </a:rPr>
              <a:t>.</a:t>
            </a: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a:solidFill>
                  <a:srgbClr val="FFFF00"/>
                </a:solidFill>
              </a:rPr>
              <a:t>R</a:t>
            </a:r>
            <a:r>
              <a:rPr lang="en-US" altLang="ko-KR" sz="4000" b="1" dirty="0" err="1" smtClean="0">
                <a:solidFill>
                  <a:srgbClr val="FFFF00"/>
                </a:solidFill>
              </a:rPr>
              <a:t>asul</a:t>
            </a:r>
            <a:r>
              <a:rPr lang="en-US" altLang="ko-KR" sz="4000" b="1" dirty="0" smtClean="0">
                <a:solidFill>
                  <a:srgbClr val="FFFF00"/>
                </a:solidFill>
              </a:rPr>
              <a:t> adalah sebuah </a:t>
            </a:r>
            <a:r>
              <a:rPr lang="en-US" altLang="ko-KR" sz="4000" b="1" dirty="0" err="1" smtClean="0">
                <a:solidFill>
                  <a:srgbClr val="FFFF00"/>
                </a:solidFill>
              </a:rPr>
              <a:t>buku</a:t>
            </a:r>
            <a:r>
              <a:rPr lang="en-US" altLang="ko-KR" sz="4000" b="1" dirty="0" smtClean="0">
                <a:solidFill>
                  <a:srgbClr val="FFFF00"/>
                </a:solidFill>
              </a:rPr>
              <a:t> </a:t>
            </a:r>
            <a:r>
              <a:rPr lang="en-US" altLang="ko-KR" sz="4000" b="1" dirty="0" err="1" smtClean="0">
                <a:solidFill>
                  <a:srgbClr val="FFFF00"/>
                </a:solidFill>
              </a:rPr>
              <a:t>kunci</a:t>
            </a:r>
            <a:r>
              <a:rPr lang="en-US" altLang="ko-KR" sz="4000" b="1" dirty="0" smtClean="0">
                <a:solidFill>
                  <a:srgbClr val="FFFF00"/>
                </a:solidFill>
              </a:rPr>
              <a:t> (</a:t>
            </a:r>
            <a:r>
              <a:rPr lang="en-US" altLang="ko-KR" sz="4000" b="1" dirty="0" err="1" smtClean="0">
                <a:solidFill>
                  <a:srgbClr val="FFFF00"/>
                </a:solidFill>
              </a:rPr>
              <a:t>utama</a:t>
            </a:r>
            <a:r>
              <a:rPr lang="en-US" altLang="ko-KR" sz="4000" b="1" dirty="0" smtClean="0">
                <a:solidFill>
                  <a:srgbClr val="FFFF00"/>
                </a:solidFill>
              </a:rPr>
              <a:t>) tentang Perubahan Agama Kristian (Christianity). </a:t>
            </a:r>
            <a:endParaRPr lang="en-US" sz="4000" b="1" dirty="0">
              <a:solidFill>
                <a:srgbClr val="FFFF00"/>
              </a:solidFill>
            </a:endParaRPr>
          </a:p>
        </p:txBody>
      </p:sp>
    </p:spTree>
    <p:extLst>
      <p:ext uri="{BB962C8B-B14F-4D97-AF65-F5344CB8AC3E}">
        <p14:creationId xmlns:p14="http://schemas.microsoft.com/office/powerpoint/2010/main" val="4841214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Buku ini </a:t>
            </a:r>
            <a:r>
              <a:rPr lang="en-US" altLang="ko-KR" sz="4000" b="1" dirty="0" err="1" smtClean="0">
                <a:solidFill>
                  <a:srgbClr val="FFFF00"/>
                </a:solidFill>
              </a:rPr>
              <a:t>mengandungi</a:t>
            </a:r>
            <a:r>
              <a:rPr lang="en-US" altLang="ko-KR" sz="4000" b="1" dirty="0" smtClean="0">
                <a:solidFill>
                  <a:srgbClr val="FFFF00"/>
                </a:solidFill>
              </a:rPr>
              <a:t> banyak </a:t>
            </a:r>
            <a:r>
              <a:rPr lang="en-US" altLang="ko-KR" sz="4000" b="1" dirty="0" err="1" smtClean="0">
                <a:solidFill>
                  <a:srgbClr val="FFFF00"/>
                </a:solidFill>
              </a:rPr>
              <a:t>isinya</a:t>
            </a:r>
            <a:r>
              <a:rPr lang="en-US" altLang="ko-KR" sz="4000" b="1" dirty="0" smtClean="0">
                <a:solidFill>
                  <a:srgbClr val="FFFF00"/>
                </a:solidFill>
              </a:rPr>
              <a:t> iaitu, Dari </a:t>
            </a:r>
            <a:r>
              <a:rPr lang="en-US" altLang="ko-KR" sz="4000" b="1" dirty="0" err="1" smtClean="0">
                <a:solidFill>
                  <a:srgbClr val="FFFF00"/>
                </a:solidFill>
              </a:rPr>
              <a:t>kitab-kitab</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sehingga </a:t>
            </a:r>
            <a:r>
              <a:rPr lang="en-US" altLang="ko-KR" sz="4000" b="1" dirty="0" err="1" smtClean="0">
                <a:solidFill>
                  <a:srgbClr val="FFFF00"/>
                </a:solidFill>
              </a:rPr>
              <a:t>surat-surat</a:t>
            </a:r>
            <a:r>
              <a:rPr lang="en-US" altLang="ko-KR" sz="4000" b="1" dirty="0" smtClean="0">
                <a:solidFill>
                  <a:srgbClr val="FFFF00"/>
                </a:solidFill>
              </a:rPr>
              <a:t> </a:t>
            </a:r>
            <a:r>
              <a:rPr lang="en-US" altLang="ko-KR" sz="4000" b="1" dirty="0" smtClean="0">
                <a:solidFill>
                  <a:schemeClr val="bg1"/>
                </a:solidFill>
              </a:rPr>
              <a:t>(Sejarah)</a:t>
            </a:r>
            <a:r>
              <a:rPr lang="en-US" altLang="ko-KR" sz="4000" b="1" dirty="0" smtClean="0">
                <a:solidFill>
                  <a:srgbClr val="FFFF00"/>
                </a:solidFill>
              </a:rPr>
              <a:t>, dari </a:t>
            </a:r>
            <a:r>
              <a:rPr lang="en-US" altLang="ko-KR" sz="4000" b="1" dirty="0" err="1" smtClean="0">
                <a:solidFill>
                  <a:srgbClr val="FFFF00"/>
                </a:solidFill>
              </a:rPr>
              <a:t>Yudaisme</a:t>
            </a:r>
            <a:r>
              <a:rPr lang="en-US" altLang="ko-KR" sz="4000" b="1" dirty="0" smtClean="0">
                <a:solidFill>
                  <a:srgbClr val="FFFF00"/>
                </a:solidFill>
              </a:rPr>
              <a:t> sehingga </a:t>
            </a:r>
            <a:r>
              <a:rPr lang="en-US" altLang="ko-KR" sz="4000" b="1" dirty="0" err="1" smtClean="0">
                <a:solidFill>
                  <a:srgbClr val="FFFF00"/>
                </a:solidFill>
              </a:rPr>
              <a:t>Kekristianan</a:t>
            </a:r>
            <a:r>
              <a:rPr lang="en-US" altLang="ko-KR" sz="4000" b="1" dirty="0" smtClean="0">
                <a:solidFill>
                  <a:srgbClr val="FFFF00"/>
                </a:solidFill>
              </a:rPr>
              <a:t> </a:t>
            </a:r>
            <a:r>
              <a:rPr lang="en-US" altLang="ko-KR" sz="4000" b="1" dirty="0" smtClean="0">
                <a:solidFill>
                  <a:schemeClr val="bg1"/>
                </a:solidFill>
              </a:rPr>
              <a:t>(Agama)</a:t>
            </a:r>
            <a:r>
              <a:rPr lang="en-US" altLang="ko-KR" sz="4000" b="1" dirty="0" smtClean="0">
                <a:solidFill>
                  <a:srgbClr val="FFFF00"/>
                </a:solidFill>
              </a:rPr>
              <a:t>, dari </a:t>
            </a:r>
            <a:r>
              <a:rPr lang="en-US" altLang="ko-KR" sz="4000" b="1" dirty="0" err="1" smtClean="0">
                <a:solidFill>
                  <a:srgbClr val="FFFF00"/>
                </a:solidFill>
              </a:rPr>
              <a:t>Hukum</a:t>
            </a:r>
            <a:r>
              <a:rPr lang="en-US" altLang="ko-KR" sz="4000" b="1" dirty="0" smtClean="0">
                <a:solidFill>
                  <a:srgbClr val="FFFF00"/>
                </a:solidFill>
              </a:rPr>
              <a:t> </a:t>
            </a:r>
            <a:r>
              <a:rPr lang="en-US" altLang="ko-KR" sz="4000" b="1" dirty="0" err="1" smtClean="0">
                <a:solidFill>
                  <a:srgbClr val="FFFF00"/>
                </a:solidFill>
              </a:rPr>
              <a:t>Taurat</a:t>
            </a:r>
            <a:r>
              <a:rPr lang="en-US" altLang="ko-KR" sz="4000" b="1" dirty="0" smtClean="0">
                <a:solidFill>
                  <a:srgbClr val="FFFF00"/>
                </a:solidFill>
              </a:rPr>
              <a:t> sehingga Kasih </a:t>
            </a:r>
            <a:r>
              <a:rPr lang="en-US" altLang="ko-KR" sz="4000" b="1" dirty="0" err="1" smtClean="0">
                <a:solidFill>
                  <a:srgbClr val="FFFF00"/>
                </a:solidFill>
              </a:rPr>
              <a:t>Karunia</a:t>
            </a:r>
            <a:r>
              <a:rPr lang="en-US" altLang="ko-KR" sz="4000" b="1" dirty="0" smtClean="0">
                <a:solidFill>
                  <a:srgbClr val="FFFF00"/>
                </a:solidFill>
              </a:rPr>
              <a:t> </a:t>
            </a:r>
            <a:r>
              <a:rPr lang="en-US" altLang="ko-KR" sz="4000" b="1" dirty="0" smtClean="0">
                <a:solidFill>
                  <a:schemeClr val="bg1"/>
                </a:solidFill>
              </a:rPr>
              <a:t>(Pelayanan Allah)</a:t>
            </a:r>
            <a:r>
              <a:rPr lang="en-US" altLang="ko-KR" sz="4000" b="1" dirty="0" smtClean="0">
                <a:solidFill>
                  <a:srgbClr val="FFFF00"/>
                </a:solidFill>
              </a:rPr>
              <a:t>, dari bangsa </a:t>
            </a:r>
            <a:r>
              <a:rPr lang="en-US" altLang="ko-KR" sz="4000" b="1" dirty="0" err="1" smtClean="0">
                <a:solidFill>
                  <a:srgbClr val="FFFF00"/>
                </a:solidFill>
              </a:rPr>
              <a:t>Yahudi</a:t>
            </a:r>
            <a:r>
              <a:rPr lang="en-US" altLang="ko-KR" sz="4000" b="1" dirty="0" smtClean="0">
                <a:solidFill>
                  <a:srgbClr val="FFFF00"/>
                </a:solidFill>
              </a:rPr>
              <a:t> </a:t>
            </a:r>
            <a:r>
              <a:rPr lang="en-US" altLang="ko-KR" sz="4000" b="1" dirty="0" err="1" smtClean="0">
                <a:solidFill>
                  <a:srgbClr val="FFFF00"/>
                </a:solidFill>
              </a:rPr>
              <a:t>sahaja</a:t>
            </a:r>
            <a:r>
              <a:rPr lang="en-US" altLang="ko-KR" sz="4000" b="1" dirty="0" smtClean="0">
                <a:solidFill>
                  <a:srgbClr val="FFFF00"/>
                </a:solidFill>
              </a:rPr>
              <a:t> sehingga Bangsa bukan </a:t>
            </a:r>
            <a:r>
              <a:rPr lang="en-US" altLang="ko-KR" sz="4000" b="1" dirty="0" err="1" smtClean="0">
                <a:solidFill>
                  <a:srgbClr val="FFFF00"/>
                </a:solidFill>
              </a:rPr>
              <a:t>Yahudi</a:t>
            </a:r>
            <a:r>
              <a:rPr lang="en-US" altLang="ko-KR" sz="4000" b="1" dirty="0" smtClean="0">
                <a:solidFill>
                  <a:srgbClr val="FFFF00"/>
                </a:solidFill>
              </a:rPr>
              <a:t> </a:t>
            </a:r>
            <a:r>
              <a:rPr lang="en-US" altLang="ko-KR" sz="4000" b="1" dirty="0" smtClean="0">
                <a:solidFill>
                  <a:schemeClr val="bg1"/>
                </a:solidFill>
              </a:rPr>
              <a:t>(Umat Allah)</a:t>
            </a:r>
            <a:r>
              <a:rPr lang="en-US" altLang="ko-KR" sz="4000" b="1" dirty="0" smtClean="0">
                <a:solidFill>
                  <a:srgbClr val="FFFF00"/>
                </a:solidFill>
              </a:rPr>
              <a:t>, dan dari</a:t>
            </a:r>
            <a:endParaRPr lang="en-US" sz="4000" b="1" dirty="0">
              <a:solidFill>
                <a:srgbClr val="FFFF00"/>
              </a:solidFill>
            </a:endParaRPr>
          </a:p>
        </p:txBody>
      </p:sp>
    </p:spTree>
    <p:extLst>
      <p:ext uri="{BB962C8B-B14F-4D97-AF65-F5344CB8AC3E}">
        <p14:creationId xmlns:p14="http://schemas.microsoft.com/office/powerpoint/2010/main" val="28005888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Kerajaan</a:t>
            </a:r>
            <a:r>
              <a:rPr lang="en-US" altLang="ko-KR" sz="4000" b="1" dirty="0" smtClean="0">
                <a:solidFill>
                  <a:srgbClr val="FFFF00"/>
                </a:solidFill>
              </a:rPr>
              <a:t> Allah sehingga Gereja</a:t>
            </a:r>
            <a:r>
              <a:rPr lang="ko-KR" altLang="en-US" sz="4000" b="1" dirty="0" smtClean="0">
                <a:solidFill>
                  <a:srgbClr val="FFFF00"/>
                </a:solidFill>
              </a:rPr>
              <a:t> </a:t>
            </a:r>
            <a:r>
              <a:rPr lang="en-US" altLang="ko-KR" sz="4000" b="1" dirty="0" smtClean="0">
                <a:solidFill>
                  <a:schemeClr val="bg1"/>
                </a:solidFill>
              </a:rPr>
              <a:t>(</a:t>
            </a:r>
            <a:r>
              <a:rPr lang="en-US" altLang="ko-KR" sz="4000" b="1" dirty="0" err="1" smtClean="0">
                <a:solidFill>
                  <a:schemeClr val="bg1"/>
                </a:solidFill>
              </a:rPr>
              <a:t>Rencana</a:t>
            </a:r>
            <a:r>
              <a:rPr lang="en-US" altLang="ko-KR" sz="4000" b="1" dirty="0" smtClean="0">
                <a:solidFill>
                  <a:schemeClr val="bg1"/>
                </a:solidFill>
              </a:rPr>
              <a:t> Allah)</a:t>
            </a:r>
            <a:r>
              <a:rPr lang="en-US" altLang="ko-KR" sz="4000" b="1" dirty="0" smtClean="0">
                <a:solidFill>
                  <a:srgbClr val="FFFF00"/>
                </a:solidFill>
              </a:rPr>
              <a:t> dan sebagainya.</a:t>
            </a:r>
            <a:br>
              <a:rPr lang="en-US" altLang="ko-KR" sz="4000" b="1" dirty="0" smtClean="0">
                <a:solidFill>
                  <a:srgbClr val="FFFF00"/>
                </a:solidFill>
              </a:rPr>
            </a:b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r>
              <a:rPr lang="en-US" altLang="ko-KR" sz="4000" b="1" dirty="0" smtClean="0">
                <a:solidFill>
                  <a:srgbClr val="FFFF00"/>
                </a:solidFill>
              </a:rPr>
              <a:t> </a:t>
            </a:r>
            <a:r>
              <a:rPr lang="en-US" altLang="ko-KR" sz="4000" b="1" dirty="0" err="1" smtClean="0">
                <a:solidFill>
                  <a:srgbClr val="FFFF00"/>
                </a:solidFill>
              </a:rPr>
              <a:t>memaparkan</a:t>
            </a:r>
            <a:r>
              <a:rPr lang="en-US" altLang="ko-KR" sz="4000" b="1" dirty="0">
                <a:solidFill>
                  <a:srgbClr val="FFFF00"/>
                </a:solidFill>
              </a:rPr>
              <a:t> </a:t>
            </a:r>
            <a:r>
              <a:rPr lang="en-US" altLang="ko-KR" sz="4000" b="1" dirty="0" err="1">
                <a:solidFill>
                  <a:srgbClr val="FFFF00"/>
                </a:solidFill>
              </a:rPr>
              <a:t>cerita</a:t>
            </a:r>
            <a:r>
              <a:rPr lang="en-US" altLang="ko-KR" sz="4000" b="1" dirty="0">
                <a:solidFill>
                  <a:srgbClr val="FFFF00"/>
                </a:solidFill>
              </a:rPr>
              <a:t> tentang </a:t>
            </a:r>
            <a:r>
              <a:rPr lang="en-US" altLang="ko-KR" sz="4000" b="1" dirty="0" err="1">
                <a:solidFill>
                  <a:srgbClr val="FFFF00"/>
                </a:solidFill>
              </a:rPr>
              <a:t>pergerakan</a:t>
            </a:r>
            <a:r>
              <a:rPr lang="en-US" altLang="ko-KR" sz="4000" b="1" dirty="0">
                <a:solidFill>
                  <a:srgbClr val="FFFF00"/>
                </a:solidFill>
              </a:rPr>
              <a:t> </a:t>
            </a:r>
            <a:r>
              <a:rPr lang="en-US" altLang="ko-KR" sz="4000" b="1" dirty="0" smtClean="0">
                <a:solidFill>
                  <a:srgbClr val="FFFF00"/>
                </a:solidFill>
              </a:rPr>
              <a:t>Kristian </a:t>
            </a:r>
            <a:r>
              <a:rPr lang="en-US" altLang="ko-KR" sz="4000" b="1" dirty="0">
                <a:solidFill>
                  <a:srgbClr val="FFFF00"/>
                </a:solidFill>
              </a:rPr>
              <a:t>yang </a:t>
            </a:r>
            <a:r>
              <a:rPr lang="en-US" altLang="ko-KR" sz="4000" b="1" dirty="0" err="1">
                <a:solidFill>
                  <a:srgbClr val="FFFF00"/>
                </a:solidFill>
              </a:rPr>
              <a:t>dimulai</a:t>
            </a:r>
            <a:r>
              <a:rPr lang="en-US" altLang="ko-KR" sz="4000" b="1" dirty="0">
                <a:solidFill>
                  <a:srgbClr val="FFFF00"/>
                </a:solidFill>
              </a:rPr>
              <a:t> di </a:t>
            </a:r>
            <a:r>
              <a:rPr lang="en-US" altLang="ko-KR" sz="4000" b="1" dirty="0" err="1" smtClean="0">
                <a:solidFill>
                  <a:srgbClr val="FFFF00"/>
                </a:solidFill>
              </a:rPr>
              <a:t>Yerusalem</a:t>
            </a:r>
            <a:r>
              <a:rPr lang="en-US" altLang="ko-KR" sz="4000" b="1" dirty="0" smtClean="0">
                <a:solidFill>
                  <a:srgbClr val="FFFF00"/>
                </a:solidFill>
              </a:rPr>
              <a:t> </a:t>
            </a:r>
            <a:r>
              <a:rPr lang="en-US" altLang="ko-KR" sz="4000" b="1" dirty="0" err="1" smtClean="0">
                <a:solidFill>
                  <a:srgbClr val="FFFF00"/>
                </a:solidFill>
              </a:rPr>
              <a:t>lalu</a:t>
            </a:r>
            <a:r>
              <a:rPr lang="en-US" altLang="ko-KR" sz="4000" b="1" dirty="0" smtClean="0">
                <a:solidFill>
                  <a:srgbClr val="FFFF00"/>
                </a:solidFill>
              </a:rPr>
              <a:t> </a:t>
            </a:r>
            <a:r>
              <a:rPr lang="en-US" altLang="ko-KR" sz="4000" b="1" dirty="0" err="1" smtClean="0">
                <a:solidFill>
                  <a:srgbClr val="FFFF00"/>
                </a:solidFill>
              </a:rPr>
              <a:t>meluas</a:t>
            </a:r>
            <a:r>
              <a:rPr lang="en-US" altLang="ko-KR" sz="4000" b="1" dirty="0" smtClean="0">
                <a:solidFill>
                  <a:srgbClr val="FFFF00"/>
                </a:solidFill>
              </a:rPr>
              <a:t> selama </a:t>
            </a:r>
            <a:r>
              <a:rPr lang="en-US" altLang="ko-KR" sz="4000" b="1" dirty="0" err="1" smtClean="0">
                <a:solidFill>
                  <a:srgbClr val="FFFF00"/>
                </a:solidFill>
              </a:rPr>
              <a:t>tempoh</a:t>
            </a:r>
            <a:r>
              <a:rPr lang="en-US" altLang="ko-KR" sz="4000" b="1" dirty="0" smtClean="0">
                <a:solidFill>
                  <a:srgbClr val="FFFF00"/>
                </a:solidFill>
              </a:rPr>
              <a:t> </a:t>
            </a:r>
            <a:r>
              <a:rPr lang="en-US" altLang="ko-KR" sz="4000" b="1" dirty="0" err="1" smtClean="0">
                <a:solidFill>
                  <a:srgbClr val="FFFF00"/>
                </a:solidFill>
              </a:rPr>
              <a:t>kira-kira</a:t>
            </a:r>
            <a:r>
              <a:rPr lang="en-US" altLang="ko-KR" sz="4000" b="1" dirty="0" smtClean="0">
                <a:solidFill>
                  <a:srgbClr val="FFFF00"/>
                </a:solidFill>
              </a:rPr>
              <a:t> 30 </a:t>
            </a:r>
            <a:r>
              <a:rPr lang="en-US" altLang="ko-KR" sz="4000" b="1" dirty="0" err="1" smtClean="0">
                <a:solidFill>
                  <a:srgbClr val="FFFF00"/>
                </a:solidFill>
              </a:rPr>
              <a:t>tahun</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Buku ini </a:t>
            </a:r>
            <a:r>
              <a:rPr lang="en-US" altLang="ko-KR" sz="4000" b="1" dirty="0" err="1" smtClean="0">
                <a:solidFill>
                  <a:srgbClr val="FFFF00"/>
                </a:solidFill>
              </a:rPr>
              <a:t>merekodkan</a:t>
            </a:r>
            <a:r>
              <a:rPr lang="en-US" altLang="ko-KR" sz="4000" b="1" dirty="0" smtClean="0">
                <a:solidFill>
                  <a:srgbClr val="FFFF00"/>
                </a:solidFill>
              </a:rPr>
              <a:t> </a:t>
            </a:r>
            <a:r>
              <a:rPr lang="en-US" altLang="ko-KR" sz="4000" b="1" dirty="0" err="1" smtClean="0">
                <a:solidFill>
                  <a:srgbClr val="FFFF00"/>
                </a:solidFill>
              </a:rPr>
              <a:t>rahsia</a:t>
            </a:r>
            <a:r>
              <a:rPr lang="en-US" altLang="ko-KR" sz="4000" b="1" dirty="0" smtClean="0">
                <a:solidFill>
                  <a:srgbClr val="FFFF00"/>
                </a:solidFill>
              </a:rPr>
              <a:t> Allah iaitu sejarah pelayanan Allah.</a:t>
            </a:r>
            <a:endParaRPr lang="en-US" sz="4000" b="1" dirty="0">
              <a:solidFill>
                <a:srgbClr val="FFFF00"/>
              </a:solidFill>
            </a:endParaRPr>
          </a:p>
        </p:txBody>
      </p:sp>
    </p:spTree>
    <p:extLst>
      <p:ext uri="{BB962C8B-B14F-4D97-AF65-F5344CB8AC3E}">
        <p14:creationId xmlns:p14="http://schemas.microsoft.com/office/powerpoint/2010/main" val="19741701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Buku ini juga menjelaskan pelayanan Allah yang </a:t>
            </a:r>
            <a:r>
              <a:rPr lang="en-US" altLang="ko-KR" sz="4000" b="1" dirty="0" err="1" smtClean="0">
                <a:solidFill>
                  <a:srgbClr val="FFFF00"/>
                </a:solidFill>
              </a:rPr>
              <a:t>penuhi</a:t>
            </a:r>
            <a:r>
              <a:rPr lang="en-US" altLang="ko-KR" sz="4000" b="1" dirty="0" smtClean="0">
                <a:solidFill>
                  <a:srgbClr val="FFFF00"/>
                </a:solidFill>
              </a:rPr>
              <a:t> </a:t>
            </a:r>
            <a:r>
              <a:rPr lang="en-US" altLang="ko-KR" sz="4000" b="1" dirty="0" err="1" smtClean="0">
                <a:solidFill>
                  <a:srgbClr val="FFFF00"/>
                </a:solidFill>
              </a:rPr>
              <a:t>kewibawaan</a:t>
            </a:r>
            <a:r>
              <a:rPr lang="en-US" altLang="ko-KR" sz="4000" b="1" dirty="0" smtClean="0">
                <a:solidFill>
                  <a:srgbClr val="FFFF00"/>
                </a:solidFill>
              </a:rPr>
              <a:t> dan </a:t>
            </a:r>
            <a:r>
              <a:rPr lang="en-US" altLang="ko-KR" sz="4000" b="1" dirty="0" err="1" smtClean="0">
                <a:solidFill>
                  <a:srgbClr val="FFFF00"/>
                </a:solidFill>
              </a:rPr>
              <a:t>misteri</a:t>
            </a:r>
            <a:r>
              <a:rPr lang="en-US" altLang="ko-KR" sz="4000" b="1" dirty="0" smtClean="0">
                <a:solidFill>
                  <a:srgbClr val="FFFF00"/>
                </a:solidFill>
              </a:rPr>
              <a:t> terhadap </a:t>
            </a:r>
            <a:r>
              <a:rPr lang="en-US" altLang="ko-KR" sz="4000" b="1" dirty="0" err="1" smtClean="0">
                <a:solidFill>
                  <a:srgbClr val="FFFF00"/>
                </a:solidFill>
              </a:rPr>
              <a:t>perkembangan</a:t>
            </a:r>
            <a:r>
              <a:rPr lang="en-US" altLang="ko-KR" sz="4000" b="1" dirty="0" smtClean="0">
                <a:solidFill>
                  <a:srgbClr val="FFFF00"/>
                </a:solidFill>
              </a:rPr>
              <a:t> gereja dan </a:t>
            </a:r>
            <a:r>
              <a:rPr lang="en-US" altLang="ko-KR" sz="4000" b="1" dirty="0" err="1" smtClean="0">
                <a:solidFill>
                  <a:srgbClr val="FFFF00"/>
                </a:solidFill>
              </a:rPr>
              <a:t>strategi</a:t>
            </a:r>
            <a:r>
              <a:rPr lang="en-US" altLang="ko-KR" sz="4000" b="1" dirty="0" smtClean="0">
                <a:solidFill>
                  <a:srgbClr val="FFFF00"/>
                </a:solidFill>
              </a:rPr>
              <a:t> </a:t>
            </a:r>
            <a:r>
              <a:rPr lang="en-US" altLang="ko-KR" sz="4000" b="1" dirty="0" err="1" smtClean="0">
                <a:solidFill>
                  <a:srgbClr val="FFFF00"/>
                </a:solidFill>
              </a:rPr>
              <a:t>misi</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Murid-murid Yesus </a:t>
            </a:r>
            <a:r>
              <a:rPr lang="en-US" altLang="ko-KR" sz="4000" b="1" dirty="0" err="1" smtClean="0">
                <a:solidFill>
                  <a:srgbClr val="FFFF00"/>
                </a:solidFill>
              </a:rPr>
              <a:t>dibaptis</a:t>
            </a:r>
            <a:r>
              <a:rPr lang="en-US" altLang="ko-KR" sz="4000" b="1" dirty="0" smtClean="0">
                <a:solidFill>
                  <a:srgbClr val="FFFF00"/>
                </a:solidFill>
              </a:rPr>
              <a:t> oleh Roh Kudus dan </a:t>
            </a:r>
            <a:r>
              <a:rPr lang="en-US" altLang="ko-KR" sz="4000" b="1" dirty="0" err="1" smtClean="0">
                <a:solidFill>
                  <a:srgbClr val="FFFF00"/>
                </a:solidFill>
              </a:rPr>
              <a:t>menerima</a:t>
            </a:r>
            <a:r>
              <a:rPr lang="en-US" altLang="ko-KR" sz="4000" b="1" dirty="0" smtClean="0">
                <a:solidFill>
                  <a:srgbClr val="FFFF00"/>
                </a:solidFill>
              </a:rPr>
              <a:t> </a:t>
            </a:r>
            <a:r>
              <a:rPr lang="en-US" altLang="ko-KR" sz="4000" b="1" dirty="0" err="1" smtClean="0">
                <a:solidFill>
                  <a:srgbClr val="FFFF00"/>
                </a:solidFill>
              </a:rPr>
              <a:t>kuasa</a:t>
            </a:r>
            <a:r>
              <a:rPr lang="en-US" altLang="ko-KR" sz="4000" b="1" dirty="0" smtClean="0">
                <a:solidFill>
                  <a:srgbClr val="FFFF00"/>
                </a:solidFill>
              </a:rPr>
              <a:t> Roh Kudus untuk </a:t>
            </a:r>
            <a:r>
              <a:rPr lang="en-US" altLang="ko-KR" sz="4000" b="1" dirty="0" err="1" smtClean="0">
                <a:solidFill>
                  <a:srgbClr val="FFFF00"/>
                </a:solidFill>
              </a:rPr>
              <a:t>menyampaikan</a:t>
            </a:r>
            <a:r>
              <a:rPr lang="en-US" altLang="ko-KR" sz="4000" b="1" dirty="0" smtClean="0">
                <a:solidFill>
                  <a:srgbClr val="FFFF00"/>
                </a:solidFill>
              </a:rPr>
              <a:t> </a:t>
            </a:r>
            <a:r>
              <a:rPr lang="en-US" altLang="ko-KR" sz="4000" b="1" dirty="0" err="1" smtClean="0">
                <a:solidFill>
                  <a:srgbClr val="FFFF00"/>
                </a:solidFill>
              </a:rPr>
              <a:t>kesaksian</a:t>
            </a:r>
            <a:r>
              <a:rPr lang="en-US" altLang="ko-KR" sz="4000" b="1" dirty="0" smtClean="0">
                <a:solidFill>
                  <a:srgbClr val="FFFF00"/>
                </a:solidFill>
              </a:rPr>
              <a:t> dengan kasih </a:t>
            </a:r>
            <a:r>
              <a:rPr lang="en-US" altLang="ko-KR" sz="4000" b="1" dirty="0" err="1" smtClean="0">
                <a:solidFill>
                  <a:srgbClr val="FFFF00"/>
                </a:solidFill>
              </a:rPr>
              <a:t>karunia</a:t>
            </a:r>
            <a:r>
              <a:rPr lang="ko-KR" altLang="en-US" sz="4000" b="1" dirty="0" smtClean="0">
                <a:solidFill>
                  <a:srgbClr val="FFFF00"/>
                </a:solidFill>
              </a:rPr>
              <a:t> </a:t>
            </a:r>
            <a:r>
              <a:rPr lang="en-US" altLang="ko-KR" sz="4000" b="1" dirty="0">
                <a:solidFill>
                  <a:srgbClr val="FFFF00"/>
                </a:solidFill>
              </a:rPr>
              <a:t>(1:5, 8). </a:t>
            </a:r>
            <a:endParaRPr lang="en-US" sz="4000" b="1" dirty="0">
              <a:solidFill>
                <a:srgbClr val="FFFF00"/>
              </a:solidFill>
            </a:endParaRPr>
          </a:p>
        </p:txBody>
      </p:sp>
    </p:spTree>
    <p:extLst>
      <p:ext uri="{BB962C8B-B14F-4D97-AF65-F5344CB8AC3E}">
        <p14:creationId xmlns:p14="http://schemas.microsoft.com/office/powerpoint/2010/main" val="14222601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Roh Kudus memberi </a:t>
            </a:r>
            <a:r>
              <a:rPr lang="en-US" altLang="ko-KR" sz="4000" b="1" dirty="0" err="1" smtClean="0">
                <a:solidFill>
                  <a:srgbClr val="FFFF00"/>
                </a:solidFill>
              </a:rPr>
              <a:t>keberanian</a:t>
            </a:r>
            <a:r>
              <a:rPr lang="en-US" altLang="ko-KR" sz="4000" b="1" dirty="0" smtClean="0">
                <a:solidFill>
                  <a:srgbClr val="FFFF00"/>
                </a:solidFill>
              </a:rPr>
              <a:t> kepada murid-murid Yesus.</a:t>
            </a:r>
            <a:br>
              <a:rPr lang="en-US" altLang="ko-KR" sz="4000" b="1" dirty="0" smtClean="0">
                <a:solidFill>
                  <a:srgbClr val="FFFF00"/>
                </a:solidFill>
              </a:rPr>
            </a:br>
            <a:r>
              <a:rPr lang="en-US" altLang="ko-KR" sz="4000" b="1" dirty="0" smtClean="0">
                <a:solidFill>
                  <a:srgbClr val="FFFF00"/>
                </a:solidFill>
              </a:rPr>
              <a:t>Dan Roh Kudus juga menjadikan </a:t>
            </a:r>
            <a:r>
              <a:rPr lang="en-US" altLang="ko-KR" sz="4000" b="1" dirty="0" err="1" smtClean="0">
                <a:solidFill>
                  <a:srgbClr val="FFFF00"/>
                </a:solidFill>
              </a:rPr>
              <a:t>firman</a:t>
            </a:r>
            <a:r>
              <a:rPr lang="en-US" altLang="ko-KR" sz="4000" b="1" dirty="0">
                <a:solidFill>
                  <a:srgbClr val="FFFF00"/>
                </a:solidFill>
              </a:rPr>
              <a:t> </a:t>
            </a:r>
            <a:r>
              <a:rPr lang="en-US" altLang="ko-KR" sz="4000" b="1" dirty="0" smtClean="0">
                <a:solidFill>
                  <a:srgbClr val="FFFF00"/>
                </a:solidFill>
              </a:rPr>
              <a:t>lebih </a:t>
            </a:r>
            <a:r>
              <a:rPr lang="en-US" altLang="ko-KR" sz="4000" b="1" dirty="0" err="1" smtClean="0">
                <a:solidFill>
                  <a:srgbClr val="FFFF00"/>
                </a:solidFill>
              </a:rPr>
              <a:t>efektif</a:t>
            </a:r>
            <a:r>
              <a:rPr lang="ko-KR" altLang="en-US" sz="4000" b="1" dirty="0" smtClean="0">
                <a:solidFill>
                  <a:srgbClr val="FFFF00"/>
                </a:solidFill>
              </a:rPr>
              <a:t> </a:t>
            </a:r>
            <a:r>
              <a:rPr lang="en-US" altLang="ko-KR" sz="4000" b="1" dirty="0" smtClean="0">
                <a:solidFill>
                  <a:srgbClr val="FFFF00"/>
                </a:solidFill>
              </a:rPr>
              <a:t>sebagai </a:t>
            </a:r>
            <a:r>
              <a:rPr lang="en-US" altLang="ko-KR" sz="4000" b="1" dirty="0" err="1" smtClean="0">
                <a:solidFill>
                  <a:srgbClr val="FFFF00"/>
                </a:solidFill>
              </a:rPr>
              <a:t>kesaksian</a:t>
            </a:r>
            <a:r>
              <a:rPr lang="en-US" altLang="ko-KR" sz="4000" b="1" dirty="0" smtClean="0">
                <a:solidFill>
                  <a:srgbClr val="FFFF00"/>
                </a:solidFill>
              </a:rPr>
              <a:t> melalui “</a:t>
            </a:r>
            <a:r>
              <a:rPr lang="en-US" altLang="ko-KR" sz="4000" b="1" dirty="0" err="1" smtClean="0">
                <a:solidFill>
                  <a:srgbClr val="FFFF00"/>
                </a:solidFill>
              </a:rPr>
              <a:t>mukjizat</a:t>
            </a:r>
            <a:r>
              <a:rPr lang="en-US" altLang="ko-KR" sz="4000" b="1" dirty="0" smtClean="0">
                <a:solidFill>
                  <a:srgbClr val="FFFF00"/>
                </a:solidFill>
              </a:rPr>
              <a:t> dan </a:t>
            </a:r>
            <a:r>
              <a:rPr lang="en-US" altLang="ko-KR" sz="4000" b="1" dirty="0" err="1" smtClean="0">
                <a:solidFill>
                  <a:srgbClr val="FFFF00"/>
                </a:solidFill>
              </a:rPr>
              <a:t>tanda</a:t>
            </a:r>
            <a:r>
              <a:rPr lang="en-US" altLang="ko-KR" sz="4000" b="1" dirty="0" smtClean="0">
                <a:solidFill>
                  <a:srgbClr val="FFFF00"/>
                </a:solidFill>
              </a:rPr>
              <a:t>” (</a:t>
            </a:r>
            <a:r>
              <a:rPr lang="en-US" altLang="ko-KR" sz="4000" b="1" dirty="0">
                <a:solidFill>
                  <a:srgbClr val="FFFF00"/>
                </a:solidFill>
              </a:rPr>
              <a:t>4:29~31).</a:t>
            </a:r>
            <a:endParaRPr lang="en-US" sz="4000" b="1" dirty="0">
              <a:solidFill>
                <a:srgbClr val="FFFF00"/>
              </a:solidFill>
            </a:endParaRPr>
          </a:p>
        </p:txBody>
      </p:sp>
    </p:spTree>
    <p:extLst>
      <p:ext uri="{BB962C8B-B14F-4D97-AF65-F5344CB8AC3E}">
        <p14:creationId xmlns:p14="http://schemas.microsoft.com/office/powerpoint/2010/main" val="24281710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Struktur </a:t>
            </a:r>
            <a:r>
              <a:rPr lang="en-US" sz="4000" b="1" dirty="0" err="1" smtClean="0">
                <a:solidFill>
                  <a:schemeClr val="bg1"/>
                </a:solidFill>
              </a:rPr>
              <a:t>Utama</a:t>
            </a:r>
            <a:r>
              <a:rPr lang="en-US" sz="4000" b="1" dirty="0" smtClean="0">
                <a:solidFill>
                  <a:schemeClr val="bg1"/>
                </a:solidFill>
              </a:rPr>
              <a:t> </a:t>
            </a:r>
            <a:r>
              <a:rPr lang="en-US" sz="4000" b="1" dirty="0" err="1" smtClean="0">
                <a:solidFill>
                  <a:schemeClr val="bg1"/>
                </a:solidFill>
              </a:rPr>
              <a:t>Kisah</a:t>
            </a:r>
            <a:r>
              <a:rPr lang="en-US" sz="4000" b="1" dirty="0" smtClean="0">
                <a:solidFill>
                  <a:schemeClr val="bg1"/>
                </a:solidFill>
              </a:rPr>
              <a:t> Para </a:t>
            </a:r>
            <a:r>
              <a:rPr lang="en-US" sz="4000" b="1" dirty="0" err="1" smtClean="0">
                <a:solidFill>
                  <a:schemeClr val="bg1"/>
                </a:solidFill>
              </a:rPr>
              <a:t>Rasul</a:t>
            </a:r>
            <a:r>
              <a:rPr lang="en-US" sz="4000" b="1" dirty="0" smtClean="0">
                <a:solidFill>
                  <a:schemeClr val="bg1"/>
                </a:solidFill>
              </a:rPr>
              <a:t> I</a:t>
            </a:r>
            <a:r>
              <a:rPr lang="ko-KR" altLang="en-US" sz="4000" b="1" dirty="0">
                <a:solidFill>
                  <a:srgbClr val="FFFF00"/>
                </a:solidFill>
              </a:rPr>
              <a:t/>
            </a:r>
            <a:br>
              <a:rPr lang="ko-KR" altLang="en-US" sz="4000" b="1" dirty="0">
                <a:solidFill>
                  <a:srgbClr val="FFFF00"/>
                </a:solidFill>
              </a:rPr>
            </a:br>
            <a:r>
              <a:rPr lang="en-US" altLang="ko-KR" sz="4000" b="1" dirty="0" err="1" smtClean="0">
                <a:solidFill>
                  <a:srgbClr val="FFFF00"/>
                </a:solidFill>
              </a:rPr>
              <a:t>Kesaksian</a:t>
            </a:r>
            <a:r>
              <a:rPr lang="en-US" altLang="ko-KR" sz="4000" b="1" dirty="0" smtClean="0">
                <a:solidFill>
                  <a:srgbClr val="FFFF00"/>
                </a:solidFill>
              </a:rPr>
              <a:t> Di </a:t>
            </a:r>
            <a:r>
              <a:rPr lang="en-US" altLang="ko-KR" sz="4000" b="1" dirty="0" err="1" smtClean="0">
                <a:solidFill>
                  <a:srgbClr val="FFFF00"/>
                </a:solidFill>
              </a:rPr>
              <a:t>Yerusalem</a:t>
            </a:r>
            <a:r>
              <a:rPr lang="en-US" altLang="ko-KR" sz="4000" b="1" dirty="0" smtClean="0">
                <a:solidFill>
                  <a:srgbClr val="FFFF00"/>
                </a:solidFill>
              </a:rPr>
              <a:t> (1:1~8:4) </a:t>
            </a:r>
            <a:br>
              <a:rPr lang="en-US" altLang="ko-KR" sz="4000" b="1" dirty="0" smtClean="0">
                <a:solidFill>
                  <a:srgbClr val="FFFF00"/>
                </a:solidFill>
              </a:rPr>
            </a:br>
            <a:r>
              <a:rPr lang="en-US" altLang="ko-KR" sz="4000" b="1" dirty="0">
                <a:solidFill>
                  <a:srgbClr val="FFFF00"/>
                </a:solidFill>
              </a:rPr>
              <a:t/>
            </a:r>
            <a:br>
              <a:rPr lang="en-US" altLang="ko-KR" sz="4000" b="1" dirty="0">
                <a:solidFill>
                  <a:srgbClr val="FFFF00"/>
                </a:solidFill>
              </a:rPr>
            </a:br>
            <a:r>
              <a:rPr lang="en-US" altLang="ko-KR" sz="4000" b="1" dirty="0" err="1" smtClean="0">
                <a:solidFill>
                  <a:srgbClr val="FFFF00"/>
                </a:solidFill>
              </a:rPr>
              <a:t>Kesaksian</a:t>
            </a:r>
            <a:r>
              <a:rPr lang="en-US" altLang="ko-KR" sz="4000" b="1" dirty="0" smtClean="0">
                <a:solidFill>
                  <a:srgbClr val="FFFF00"/>
                </a:solidFill>
              </a:rPr>
              <a:t> </a:t>
            </a:r>
            <a:r>
              <a:rPr lang="en-US" altLang="ko-KR" sz="4000" b="1" dirty="0">
                <a:solidFill>
                  <a:srgbClr val="FFFF00"/>
                </a:solidFill>
              </a:rPr>
              <a:t>Di </a:t>
            </a:r>
            <a:r>
              <a:rPr lang="en-US" altLang="ko-KR" sz="4000" b="1" dirty="0" err="1" smtClean="0">
                <a:solidFill>
                  <a:srgbClr val="FFFF00"/>
                </a:solidFill>
              </a:rPr>
              <a:t>Yudea</a:t>
            </a:r>
            <a:r>
              <a:rPr lang="en-US" altLang="ko-KR" sz="4000" b="1" dirty="0" smtClean="0">
                <a:solidFill>
                  <a:srgbClr val="FFFF00"/>
                </a:solidFill>
              </a:rPr>
              <a:t> dan Samaria</a:t>
            </a:r>
            <a:r>
              <a:rPr lang="ko-KR" altLang="en-US" sz="4000" b="1" dirty="0" smtClean="0">
                <a:solidFill>
                  <a:srgbClr val="FFFF00"/>
                </a:solidFill>
              </a:rPr>
              <a:t> </a:t>
            </a:r>
            <a:r>
              <a:rPr lang="en-US" altLang="ko-KR" sz="4000" b="1" dirty="0">
                <a:solidFill>
                  <a:srgbClr val="FFFF00"/>
                </a:solidFill>
              </a:rPr>
              <a:t>(8:5~12:25</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
            </a:r>
            <a:br>
              <a:rPr lang="en-US" altLang="ko-KR" sz="4000" b="1" dirty="0" smtClean="0">
                <a:solidFill>
                  <a:srgbClr val="FFFF00"/>
                </a:solidFill>
              </a:rPr>
            </a:br>
            <a:r>
              <a:rPr lang="en-US" altLang="ko-KR" sz="4000" b="1" dirty="0" err="1">
                <a:solidFill>
                  <a:srgbClr val="FFFF00"/>
                </a:solidFill>
              </a:rPr>
              <a:t>Kesaksian</a:t>
            </a:r>
            <a:r>
              <a:rPr lang="en-US" altLang="ko-KR" sz="4000" b="1" dirty="0">
                <a:solidFill>
                  <a:srgbClr val="FFFF00"/>
                </a:solidFill>
              </a:rPr>
              <a:t> </a:t>
            </a:r>
            <a:r>
              <a:rPr lang="en-US" altLang="ko-KR" sz="4000" b="1" dirty="0" smtClean="0">
                <a:solidFill>
                  <a:srgbClr val="FFFF00"/>
                </a:solidFill>
              </a:rPr>
              <a:t>ke </a:t>
            </a:r>
            <a:r>
              <a:rPr lang="en-US" altLang="ko-KR" sz="4000" b="1" dirty="0" err="1" smtClean="0">
                <a:solidFill>
                  <a:srgbClr val="FFFF00"/>
                </a:solidFill>
              </a:rPr>
              <a:t>hujung</a:t>
            </a:r>
            <a:r>
              <a:rPr lang="en-US" altLang="ko-KR" sz="4000" b="1" dirty="0" smtClean="0">
                <a:solidFill>
                  <a:srgbClr val="FFFF00"/>
                </a:solidFill>
              </a:rPr>
              <a:t> bumi</a:t>
            </a:r>
            <a:r>
              <a:rPr lang="ko-KR" altLang="en-US" sz="4000" b="1" dirty="0" smtClean="0">
                <a:solidFill>
                  <a:srgbClr val="FFFF00"/>
                </a:solidFill>
              </a:rPr>
              <a:t> </a:t>
            </a:r>
            <a:r>
              <a:rPr lang="en-US" altLang="ko-KR" sz="4000" b="1" dirty="0">
                <a:solidFill>
                  <a:srgbClr val="FFFF00"/>
                </a:solidFill>
              </a:rPr>
              <a:t>(13:1~28:31</a:t>
            </a:r>
            <a:r>
              <a:rPr lang="en-US" altLang="ko-KR" sz="4000" b="1" dirty="0" smtClean="0">
                <a:solidFill>
                  <a:srgbClr val="FFFF00"/>
                </a:solidFill>
              </a:rPr>
              <a:t>)</a:t>
            </a:r>
            <a:endParaRPr lang="en-US" altLang="ko-KR" sz="4000" b="1" dirty="0">
              <a:solidFill>
                <a:srgbClr val="FFFF00"/>
              </a:solidFill>
            </a:endParaRPr>
          </a:p>
        </p:txBody>
      </p:sp>
    </p:spTree>
    <p:extLst>
      <p:ext uri="{BB962C8B-B14F-4D97-AF65-F5344CB8AC3E}">
        <p14:creationId xmlns:p14="http://schemas.microsoft.com/office/powerpoint/2010/main" val="20338199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Struktur </a:t>
            </a:r>
            <a:r>
              <a:rPr lang="en-US" sz="4000" b="1" dirty="0" err="1" smtClean="0">
                <a:solidFill>
                  <a:schemeClr val="bg1"/>
                </a:solidFill>
              </a:rPr>
              <a:t>Utama</a:t>
            </a:r>
            <a:r>
              <a:rPr lang="en-US" sz="4000" b="1" dirty="0" smtClean="0">
                <a:solidFill>
                  <a:schemeClr val="bg1"/>
                </a:solidFill>
              </a:rPr>
              <a:t> </a:t>
            </a:r>
            <a:r>
              <a:rPr lang="en-US" sz="4000" b="1" dirty="0" err="1" smtClean="0">
                <a:solidFill>
                  <a:schemeClr val="bg1"/>
                </a:solidFill>
              </a:rPr>
              <a:t>Kisah</a:t>
            </a:r>
            <a:r>
              <a:rPr lang="en-US" sz="4000" b="1" dirty="0" smtClean="0">
                <a:solidFill>
                  <a:schemeClr val="bg1"/>
                </a:solidFill>
              </a:rPr>
              <a:t> Para </a:t>
            </a:r>
            <a:r>
              <a:rPr lang="en-US" sz="4000" b="1" dirty="0" err="1" smtClean="0">
                <a:solidFill>
                  <a:schemeClr val="bg1"/>
                </a:solidFill>
              </a:rPr>
              <a:t>Rasul</a:t>
            </a:r>
            <a:r>
              <a:rPr lang="en-US" sz="4000" b="1" dirty="0" smtClean="0">
                <a:solidFill>
                  <a:schemeClr val="bg1"/>
                </a:solidFill>
              </a:rPr>
              <a:t> I</a:t>
            </a:r>
            <a:r>
              <a:rPr lang="en-US" altLang="ko-KR" sz="4000" b="1" dirty="0" smtClean="0">
                <a:solidFill>
                  <a:schemeClr val="bg1"/>
                </a:solidFill>
              </a:rPr>
              <a:t>I</a:t>
            </a:r>
            <a:br>
              <a:rPr lang="en-US" altLang="ko-KR" sz="4000" b="1" dirty="0" smtClean="0">
                <a:solidFill>
                  <a:schemeClr val="bg1"/>
                </a:solidFill>
              </a:rPr>
            </a:br>
            <a:r>
              <a:rPr lang="en-US" altLang="ko-KR" sz="4000" b="1" dirty="0" err="1" smtClean="0">
                <a:solidFill>
                  <a:srgbClr val="FFFF00"/>
                </a:solidFill>
              </a:rPr>
              <a:t>Permulaan</a:t>
            </a:r>
            <a:r>
              <a:rPr lang="en-US" altLang="ko-KR" sz="4000" b="1" dirty="0" smtClean="0">
                <a:solidFill>
                  <a:srgbClr val="FFFF00"/>
                </a:solidFill>
              </a:rPr>
              <a:t> Gereja</a:t>
            </a:r>
            <a:r>
              <a:rPr lang="ko-KR" altLang="en-US" sz="4000" b="1" dirty="0" smtClean="0">
                <a:solidFill>
                  <a:srgbClr val="FFFF00"/>
                </a:solidFill>
              </a:rPr>
              <a:t> </a:t>
            </a:r>
            <a:r>
              <a:rPr lang="en-US" altLang="ko-KR" sz="4000" b="1" dirty="0">
                <a:solidFill>
                  <a:srgbClr val="FFFF00"/>
                </a:solidFill>
              </a:rPr>
              <a:t>(1:1~2:47</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Gereja di </a:t>
            </a:r>
            <a:r>
              <a:rPr lang="en-US" altLang="ko-KR" sz="4000" b="1" dirty="0" err="1" smtClean="0">
                <a:solidFill>
                  <a:srgbClr val="FFFF00"/>
                </a:solidFill>
              </a:rPr>
              <a:t>Yerusalem</a:t>
            </a:r>
            <a:r>
              <a:rPr lang="en-US" altLang="ko-KR" sz="4000" b="1" dirty="0" smtClean="0">
                <a:solidFill>
                  <a:srgbClr val="FFFF00"/>
                </a:solidFill>
              </a:rPr>
              <a:t> (</a:t>
            </a:r>
            <a:r>
              <a:rPr lang="en-US" altLang="ko-KR" sz="4000" b="1" dirty="0">
                <a:solidFill>
                  <a:srgbClr val="FFFF00"/>
                </a:solidFill>
              </a:rPr>
              <a:t>3:1~5:42</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Perkembangan</a:t>
            </a:r>
            <a:r>
              <a:rPr lang="en-US" altLang="ko-KR" sz="4000" b="1" dirty="0" smtClean="0">
                <a:solidFill>
                  <a:srgbClr val="FFFF00"/>
                </a:solidFill>
              </a:rPr>
              <a:t> Gereja di </a:t>
            </a:r>
            <a:r>
              <a:rPr lang="en-US" altLang="ko-KR" sz="4000" b="1" dirty="0" err="1" smtClean="0">
                <a:solidFill>
                  <a:srgbClr val="FFFF00"/>
                </a:solidFill>
              </a:rPr>
              <a:t>Palestin</a:t>
            </a:r>
            <a:r>
              <a:rPr lang="en-US" altLang="ko-KR" sz="4000" b="1" dirty="0" smtClean="0">
                <a:solidFill>
                  <a:srgbClr val="FFFF00"/>
                </a:solidFill>
              </a:rPr>
              <a:t> </a:t>
            </a:r>
            <a:r>
              <a:rPr lang="en-US" altLang="ko-KR" sz="4000" b="1" dirty="0" err="1" smtClean="0">
                <a:solidFill>
                  <a:srgbClr val="FFFF00"/>
                </a:solidFill>
              </a:rPr>
              <a:t>sebab</a:t>
            </a:r>
            <a:r>
              <a:rPr lang="en-US" altLang="ko-KR" sz="4000" b="1" dirty="0" smtClean="0">
                <a:solidFill>
                  <a:srgbClr val="FFFF00"/>
                </a:solidFill>
              </a:rPr>
              <a:t> </a:t>
            </a:r>
            <a:r>
              <a:rPr lang="en-US" altLang="ko-KR" sz="4000" b="1" dirty="0" err="1" smtClean="0">
                <a:solidFill>
                  <a:srgbClr val="FFFF00"/>
                </a:solidFill>
              </a:rPr>
              <a:t>Penganiayaan</a:t>
            </a:r>
            <a:r>
              <a:rPr lang="en-US" altLang="ko-KR" sz="4000" b="1" dirty="0" smtClean="0">
                <a:solidFill>
                  <a:srgbClr val="FFFF00"/>
                </a:solidFill>
              </a:rPr>
              <a:t> dan </a:t>
            </a:r>
            <a:r>
              <a:rPr lang="en-US" altLang="ko-KR" sz="4000" b="1" dirty="0" err="1" smtClean="0">
                <a:solidFill>
                  <a:srgbClr val="FFFF00"/>
                </a:solidFill>
              </a:rPr>
              <a:t>tersebar</a:t>
            </a:r>
            <a:r>
              <a:rPr lang="ko-KR" altLang="en-US" sz="4000" b="1" dirty="0" smtClean="0">
                <a:solidFill>
                  <a:srgbClr val="FFFF00"/>
                </a:solidFill>
              </a:rPr>
              <a:t> </a:t>
            </a:r>
            <a:r>
              <a:rPr lang="en-US" altLang="ko-KR" sz="4000" b="1" dirty="0" smtClean="0">
                <a:solidFill>
                  <a:srgbClr val="FFFF00"/>
                </a:solidFill>
              </a:rPr>
              <a:t>(</a:t>
            </a:r>
            <a:r>
              <a:rPr lang="en-US" altLang="ko-KR" sz="4000" b="1" dirty="0">
                <a:solidFill>
                  <a:srgbClr val="FFFF00"/>
                </a:solidFill>
              </a:rPr>
              <a:t>6:1~12:25</a:t>
            </a:r>
            <a:r>
              <a:rPr lang="en-US" altLang="ko-KR" sz="4000" b="1" dirty="0" smtClean="0">
                <a:solidFill>
                  <a:srgbClr val="FFFF00"/>
                </a:solidFill>
              </a:rPr>
              <a:t>)</a:t>
            </a:r>
            <a:br>
              <a:rPr lang="en-US" altLang="ko-KR" sz="4000" b="1" dirty="0" smtClean="0">
                <a:solidFill>
                  <a:srgbClr val="FFFF00"/>
                </a:solidFill>
              </a:rPr>
            </a:br>
            <a:endParaRPr lang="en-US" altLang="ko-KR" sz="4000" b="1" dirty="0">
              <a:solidFill>
                <a:srgbClr val="FFFF00"/>
              </a:solidFill>
            </a:endParaRPr>
          </a:p>
        </p:txBody>
      </p:sp>
    </p:spTree>
    <p:extLst>
      <p:ext uri="{BB962C8B-B14F-4D97-AF65-F5344CB8AC3E}">
        <p14:creationId xmlns:p14="http://schemas.microsoft.com/office/powerpoint/2010/main" val="21280068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Struktur </a:t>
            </a:r>
            <a:r>
              <a:rPr lang="en-US" sz="4000" b="1" dirty="0" err="1" smtClean="0">
                <a:solidFill>
                  <a:schemeClr val="bg1"/>
                </a:solidFill>
              </a:rPr>
              <a:t>Utama</a:t>
            </a:r>
            <a:r>
              <a:rPr lang="en-US" sz="4000" b="1" dirty="0" smtClean="0">
                <a:solidFill>
                  <a:schemeClr val="bg1"/>
                </a:solidFill>
              </a:rPr>
              <a:t> </a:t>
            </a:r>
            <a:r>
              <a:rPr lang="en-US" sz="4000" b="1" dirty="0" err="1" smtClean="0">
                <a:solidFill>
                  <a:schemeClr val="bg1"/>
                </a:solidFill>
              </a:rPr>
              <a:t>Kisah</a:t>
            </a:r>
            <a:r>
              <a:rPr lang="en-US" sz="4000" b="1" dirty="0" smtClean="0">
                <a:solidFill>
                  <a:schemeClr val="bg1"/>
                </a:solidFill>
              </a:rPr>
              <a:t> Para </a:t>
            </a:r>
            <a:r>
              <a:rPr lang="en-US" sz="4000" b="1" dirty="0" err="1" smtClean="0">
                <a:solidFill>
                  <a:schemeClr val="bg1"/>
                </a:solidFill>
              </a:rPr>
              <a:t>Rasul</a:t>
            </a:r>
            <a:r>
              <a:rPr lang="en-US" sz="4000" b="1" dirty="0" smtClean="0">
                <a:solidFill>
                  <a:schemeClr val="bg1"/>
                </a:solidFill>
              </a:rPr>
              <a:t> I</a:t>
            </a:r>
            <a:r>
              <a:rPr lang="en-US" altLang="ko-KR" sz="4000" b="1" dirty="0" smtClean="0">
                <a:solidFill>
                  <a:schemeClr val="bg1"/>
                </a:solidFill>
              </a:rPr>
              <a:t>I</a:t>
            </a:r>
            <a:br>
              <a:rPr lang="en-US" altLang="ko-KR" sz="4000" b="1" dirty="0" smtClean="0">
                <a:solidFill>
                  <a:schemeClr val="bg1"/>
                </a:solidFill>
              </a:rPr>
            </a:br>
            <a:r>
              <a:rPr lang="en-US" altLang="ko-KR" sz="4000" b="1" dirty="0" err="1" smtClean="0">
                <a:solidFill>
                  <a:srgbClr val="FFFF00"/>
                </a:solidFill>
              </a:rPr>
              <a:t>Perkembangan</a:t>
            </a:r>
            <a:r>
              <a:rPr lang="en-US" altLang="ko-KR" sz="4000" b="1" dirty="0" smtClean="0">
                <a:solidFill>
                  <a:srgbClr val="FFFF00"/>
                </a:solidFill>
              </a:rPr>
              <a:t> </a:t>
            </a:r>
            <a:r>
              <a:rPr lang="en-US" altLang="ko-KR" sz="4000" b="1" dirty="0">
                <a:solidFill>
                  <a:srgbClr val="FFFF00"/>
                </a:solidFill>
              </a:rPr>
              <a:t>Gereja </a:t>
            </a:r>
            <a:r>
              <a:rPr lang="en-US" altLang="ko-KR" sz="4000" b="1" dirty="0" smtClean="0">
                <a:solidFill>
                  <a:srgbClr val="FFFF00"/>
                </a:solidFill>
              </a:rPr>
              <a:t>di Asia Kecil dan </a:t>
            </a:r>
            <a:r>
              <a:rPr lang="en-US" altLang="ko-KR" sz="4000" b="1" dirty="0" err="1" smtClean="0">
                <a:solidFill>
                  <a:srgbClr val="FFFF00"/>
                </a:solidFill>
              </a:rPr>
              <a:t>Europ</a:t>
            </a:r>
            <a:r>
              <a:rPr lang="ko-KR" altLang="en-US" sz="4000" b="1" dirty="0" smtClean="0">
                <a:solidFill>
                  <a:srgbClr val="FFFF00"/>
                </a:solidFill>
              </a:rPr>
              <a:t> </a:t>
            </a:r>
            <a:r>
              <a:rPr lang="en-US" altLang="ko-KR" sz="4000" b="1" dirty="0">
                <a:solidFill>
                  <a:srgbClr val="FFFF00"/>
                </a:solidFill>
              </a:rPr>
              <a:t>(</a:t>
            </a:r>
            <a:r>
              <a:rPr lang="en-US" altLang="ko-KR" sz="4000" b="1" dirty="0" smtClean="0">
                <a:solidFill>
                  <a:srgbClr val="FFFF00"/>
                </a:solidFill>
              </a:rPr>
              <a:t>13:1~21:17)</a:t>
            </a:r>
            <a:br>
              <a:rPr lang="en-US" altLang="ko-KR" sz="4000" b="1" dirty="0" smtClean="0">
                <a:solidFill>
                  <a:srgbClr val="FFFF00"/>
                </a:solidFill>
              </a:rPr>
            </a:br>
            <a:r>
              <a:rPr lang="en-US" altLang="ko-KR" sz="4000" b="1" dirty="0" smtClean="0">
                <a:solidFill>
                  <a:srgbClr val="FFFF00"/>
                </a:solidFill>
              </a:rPr>
              <a:t/>
            </a:r>
            <a:br>
              <a:rPr lang="en-US" altLang="ko-KR" sz="4000" b="1" dirty="0" smtClean="0">
                <a:solidFill>
                  <a:srgbClr val="FFFF00"/>
                </a:solidFill>
              </a:rPr>
            </a:br>
            <a:r>
              <a:rPr lang="en-US" altLang="ko-KR" sz="4000" b="1" dirty="0" err="1">
                <a:solidFill>
                  <a:srgbClr val="FFFF00"/>
                </a:solidFill>
              </a:rPr>
              <a:t>Perkembangan</a:t>
            </a:r>
            <a:r>
              <a:rPr lang="en-US" altLang="ko-KR" sz="4000" b="1" dirty="0">
                <a:solidFill>
                  <a:srgbClr val="FFFF00"/>
                </a:solidFill>
              </a:rPr>
              <a:t> Gereja </a:t>
            </a:r>
            <a:r>
              <a:rPr lang="en-US" altLang="ko-KR" sz="4000" b="1" dirty="0" smtClean="0">
                <a:solidFill>
                  <a:srgbClr val="FFFF00"/>
                </a:solidFill>
              </a:rPr>
              <a:t>di Roma (21:18~28:31</a:t>
            </a:r>
            <a:r>
              <a:rPr lang="en-US" altLang="ko-KR" sz="4000" b="1" dirty="0">
                <a:solidFill>
                  <a:srgbClr val="FFFF00"/>
                </a:solidFill>
              </a:rPr>
              <a:t>)</a:t>
            </a:r>
          </a:p>
        </p:txBody>
      </p:sp>
    </p:spTree>
    <p:extLst>
      <p:ext uri="{BB962C8B-B14F-4D97-AF65-F5344CB8AC3E}">
        <p14:creationId xmlns:p14="http://schemas.microsoft.com/office/powerpoint/2010/main" val="26720261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9"/>
            <a:ext cx="8928992" cy="1296144"/>
          </a:xfrm>
        </p:spPr>
        <p:txBody>
          <a:bodyPr anchor="t"/>
          <a:lstStyle/>
          <a:p>
            <a:pPr algn="l"/>
            <a:r>
              <a:rPr lang="en-US" altLang="ko-KR" sz="4000" b="1" dirty="0" err="1" smtClean="0">
                <a:solidFill>
                  <a:srgbClr val="FFFF00"/>
                </a:solidFill>
              </a:rPr>
              <a:t>Garis</a:t>
            </a:r>
            <a:r>
              <a:rPr lang="en-US" altLang="ko-KR" sz="4000" b="1" dirty="0" smtClean="0">
                <a:solidFill>
                  <a:srgbClr val="FFFF00"/>
                </a:solidFill>
              </a:rPr>
              <a:t> </a:t>
            </a:r>
            <a:r>
              <a:rPr lang="en-US" altLang="ko-KR" sz="4000" b="1" dirty="0" err="1" smtClean="0">
                <a:solidFill>
                  <a:srgbClr val="FFFF00"/>
                </a:solidFill>
              </a:rPr>
              <a:t>Besar</a:t>
            </a:r>
            <a:r>
              <a:rPr lang="en-US" altLang="ko-KR" sz="4000" b="1" dirty="0" smtClean="0">
                <a:solidFill>
                  <a:srgbClr val="FFFF00"/>
                </a:solidFill>
              </a:rPr>
              <a:t> </a:t>
            </a:r>
            <a:r>
              <a:rPr lang="en-US" altLang="ko-KR" sz="4000" b="1" dirty="0" err="1" smtClean="0">
                <a:solidFill>
                  <a:srgbClr val="FFFF00"/>
                </a:solidFill>
              </a:rPr>
              <a:t>utama</a:t>
            </a:r>
            <a:r>
              <a:rPr lang="en-US" altLang="ko-KR" sz="4000" b="1" dirty="0" smtClean="0">
                <a:solidFill>
                  <a:srgbClr val="FFFF00"/>
                </a:solidFill>
              </a:rPr>
              <a:t> </a:t>
            </a:r>
            <a:r>
              <a:rPr lang="en-US" altLang="ko-KR" sz="4000" b="1" dirty="0" err="1" smtClean="0">
                <a:solidFill>
                  <a:srgbClr val="FFFF00"/>
                </a:solidFill>
              </a:rPr>
              <a:t>menurut</a:t>
            </a:r>
            <a:r>
              <a:rPr lang="en-US" altLang="ko-KR" sz="4000" b="1" dirty="0" smtClean="0">
                <a:solidFill>
                  <a:srgbClr val="FFFF00"/>
                </a:solidFill>
              </a:rPr>
              <a:t>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Fasal</a:t>
            </a:r>
            <a:r>
              <a:rPr lang="en-US" altLang="ko-KR" sz="4000" b="1" dirty="0" smtClean="0">
                <a:solidFill>
                  <a:srgbClr val="FFFF00"/>
                </a:solidFill>
              </a:rPr>
              <a:t> dalam </a:t>
            </a:r>
            <a:r>
              <a:rPr lang="en-US" altLang="ko-KR" sz="4000" b="1" dirty="0" err="1" smtClean="0">
                <a:solidFill>
                  <a:srgbClr val="FFFF00"/>
                </a:solidFill>
              </a:rPr>
              <a:t>Kisah</a:t>
            </a:r>
            <a:r>
              <a:rPr lang="en-US" altLang="ko-KR" sz="4000" b="1" dirty="0" smtClean="0">
                <a:solidFill>
                  <a:srgbClr val="FFFF00"/>
                </a:solidFill>
              </a:rPr>
              <a:t> Para </a:t>
            </a:r>
            <a:r>
              <a:rPr lang="en-US" altLang="ko-KR" sz="4000" b="1" dirty="0" err="1" smtClean="0">
                <a:solidFill>
                  <a:srgbClr val="FFFF00"/>
                </a:solidFill>
              </a:rPr>
              <a:t>Rasul</a:t>
            </a:r>
            <a:endParaRPr lang="en-US" sz="4000" b="1" dirty="0">
              <a:solidFill>
                <a:srgbClr val="FFFF00"/>
              </a:solidFill>
            </a:endParaRPr>
          </a:p>
        </p:txBody>
      </p:sp>
      <p:sp>
        <p:nvSpPr>
          <p:cNvPr id="5" name="제목 1"/>
          <p:cNvSpPr txBox="1">
            <a:spLocks/>
          </p:cNvSpPr>
          <p:nvPr/>
        </p:nvSpPr>
        <p:spPr bwMode="auto">
          <a:xfrm>
            <a:off x="98748" y="1851670"/>
            <a:ext cx="8928992" cy="309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a:pPr>
            <a:r>
              <a:rPr lang="en-US" sz="4000" b="1" dirty="0" smtClean="0">
                <a:solidFill>
                  <a:schemeClr val="bg1"/>
                </a:solidFill>
              </a:rPr>
              <a:t> Yesus </a:t>
            </a:r>
            <a:r>
              <a:rPr lang="en-US" sz="4000" b="1" dirty="0" err="1" smtClean="0">
                <a:solidFill>
                  <a:schemeClr val="bg1"/>
                </a:solidFill>
              </a:rPr>
              <a:t>dinaikkan</a:t>
            </a:r>
            <a:r>
              <a:rPr lang="en-US" sz="4000" b="1" dirty="0" smtClean="0">
                <a:solidFill>
                  <a:schemeClr val="bg1"/>
                </a:solidFill>
              </a:rPr>
              <a:t> ke </a:t>
            </a:r>
            <a:r>
              <a:rPr lang="en-US" sz="4000" b="1" dirty="0" err="1" smtClean="0">
                <a:solidFill>
                  <a:schemeClr val="bg1"/>
                </a:solidFill>
              </a:rPr>
              <a:t>Syurga</a:t>
            </a:r>
            <a:endParaRPr lang="en-US" sz="4000" b="1" dirty="0" smtClean="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Kedatangan</a:t>
            </a:r>
            <a:r>
              <a:rPr lang="en-US" sz="4000" b="1" dirty="0" smtClean="0">
                <a:solidFill>
                  <a:schemeClr val="bg1"/>
                </a:solidFill>
              </a:rPr>
              <a:t> Roh Kudus </a:t>
            </a:r>
          </a:p>
          <a:p>
            <a:pPr marL="342900" indent="-342900" algn="l">
              <a:buFont typeface="+mj-lt"/>
              <a:buAutoNum type="arabicPeriod"/>
            </a:pPr>
            <a:r>
              <a:rPr lang="en-US" sz="4000" b="1" dirty="0" smtClean="0">
                <a:solidFill>
                  <a:schemeClr val="bg1"/>
                </a:solidFill>
              </a:rPr>
              <a:t> Orang </a:t>
            </a:r>
            <a:r>
              <a:rPr lang="en-US" sz="4000" b="1" dirty="0" err="1" smtClean="0">
                <a:solidFill>
                  <a:schemeClr val="bg1"/>
                </a:solidFill>
              </a:rPr>
              <a:t>Lumpuh</a:t>
            </a:r>
            <a:r>
              <a:rPr lang="en-US" sz="4000" b="1" dirty="0" smtClean="0">
                <a:solidFill>
                  <a:schemeClr val="bg1"/>
                </a:solidFill>
              </a:rPr>
              <a:t> </a:t>
            </a:r>
            <a:r>
              <a:rPr lang="en-US" sz="4000" b="1" dirty="0" err="1" smtClean="0">
                <a:solidFill>
                  <a:schemeClr val="bg1"/>
                </a:solidFill>
              </a:rPr>
              <a:t>disembuhkan</a:t>
            </a:r>
            <a:endParaRPr lang="en-US" sz="4000" b="1" dirty="0" smtClean="0">
              <a:solidFill>
                <a:schemeClr val="bg1"/>
              </a:solidFill>
            </a:endParaRPr>
          </a:p>
          <a:p>
            <a:pPr marL="342900" indent="-342900" algn="l">
              <a:buFont typeface="+mj-lt"/>
              <a:buAutoNum type="arabicPeriod"/>
            </a:pPr>
            <a:r>
              <a:rPr lang="en-US" sz="4000" b="1" dirty="0" smtClean="0">
                <a:solidFill>
                  <a:schemeClr val="bg1"/>
                </a:solidFill>
              </a:rPr>
              <a:t> Petrus dan </a:t>
            </a:r>
            <a:r>
              <a:rPr lang="en-US" sz="4000" b="1" dirty="0" err="1" smtClean="0">
                <a:solidFill>
                  <a:schemeClr val="bg1"/>
                </a:solidFill>
              </a:rPr>
              <a:t>Yohanes</a:t>
            </a:r>
            <a:r>
              <a:rPr lang="en-US" sz="4000" b="1" dirty="0" smtClean="0">
                <a:solidFill>
                  <a:schemeClr val="bg1"/>
                </a:solidFill>
              </a:rPr>
              <a:t> di </a:t>
            </a:r>
            <a:r>
              <a:rPr lang="en-US" sz="4000" b="1" dirty="0" err="1" smtClean="0">
                <a:solidFill>
                  <a:schemeClr val="bg1"/>
                </a:solidFill>
              </a:rPr>
              <a:t>Majlis</a:t>
            </a:r>
            <a:r>
              <a:rPr lang="en-US" sz="4000" b="1" dirty="0" smtClean="0">
                <a:solidFill>
                  <a:schemeClr val="bg1"/>
                </a:solidFill>
              </a:rPr>
              <a:t> Agama</a:t>
            </a:r>
          </a:p>
          <a:p>
            <a:pPr marL="342900" indent="-342900" algn="l">
              <a:buFont typeface="+mj-lt"/>
              <a:buAutoNum type="arabicPeriod"/>
            </a:pPr>
            <a:r>
              <a:rPr lang="en-US" sz="4000" b="1" dirty="0">
                <a:solidFill>
                  <a:schemeClr val="bg1"/>
                </a:solidFill>
              </a:rPr>
              <a:t> </a:t>
            </a:r>
            <a:r>
              <a:rPr lang="en-US" sz="4000" b="1" dirty="0" err="1" smtClean="0">
                <a:solidFill>
                  <a:schemeClr val="bg1"/>
                </a:solidFill>
              </a:rPr>
              <a:t>Anasias</a:t>
            </a:r>
            <a:r>
              <a:rPr lang="en-US" sz="4000" b="1" dirty="0" smtClean="0">
                <a:solidFill>
                  <a:schemeClr val="bg1"/>
                </a:solidFill>
              </a:rPr>
              <a:t> dan </a:t>
            </a:r>
            <a:r>
              <a:rPr lang="en-US" sz="4000" b="1" dirty="0" err="1" smtClean="0">
                <a:solidFill>
                  <a:schemeClr val="bg1"/>
                </a:solidFill>
              </a:rPr>
              <a:t>Safira</a:t>
            </a:r>
            <a:endParaRPr lang="en-US" sz="4000" b="1" dirty="0">
              <a:solidFill>
                <a:srgbClr val="FFFF00"/>
              </a:solidFill>
            </a:endParaRPr>
          </a:p>
        </p:txBody>
      </p:sp>
    </p:spTree>
    <p:extLst>
      <p:ext uri="{BB962C8B-B14F-4D97-AF65-F5344CB8AC3E}">
        <p14:creationId xmlns:p14="http://schemas.microsoft.com/office/powerpoint/2010/main" val="369927944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startAt="6"/>
            </a:pPr>
            <a:r>
              <a:rPr lang="en-US" sz="4000" b="1" dirty="0" smtClean="0">
                <a:solidFill>
                  <a:schemeClr val="bg1"/>
                </a:solidFill>
              </a:rPr>
              <a:t> </a:t>
            </a:r>
            <a:r>
              <a:rPr lang="en-US" sz="4000" b="1" dirty="0" err="1" smtClean="0">
                <a:solidFill>
                  <a:schemeClr val="bg1"/>
                </a:solidFill>
              </a:rPr>
              <a:t>Tujuh</a:t>
            </a:r>
            <a:r>
              <a:rPr lang="en-US" sz="4000" b="1" dirty="0" smtClean="0">
                <a:solidFill>
                  <a:schemeClr val="bg1"/>
                </a:solidFill>
              </a:rPr>
              <a:t> orang </a:t>
            </a:r>
            <a:r>
              <a:rPr lang="en-US" sz="4000" b="1" dirty="0" err="1" smtClean="0">
                <a:solidFill>
                  <a:schemeClr val="bg1"/>
                </a:solidFill>
              </a:rPr>
              <a:t>dipilih</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Pembicaraan</a:t>
            </a:r>
            <a:r>
              <a:rPr lang="en-US" sz="4000" b="1" dirty="0" smtClean="0">
                <a:solidFill>
                  <a:schemeClr val="bg1"/>
                </a:solidFill>
              </a:rPr>
              <a:t> </a:t>
            </a:r>
            <a:r>
              <a:rPr lang="en-US" sz="4000" b="1" dirty="0" err="1" smtClean="0">
                <a:solidFill>
                  <a:schemeClr val="bg1"/>
                </a:solidFill>
              </a:rPr>
              <a:t>Stefanus</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Penganiayaan</a:t>
            </a:r>
            <a:r>
              <a:rPr lang="en-US" sz="4000" b="1" dirty="0" smtClean="0">
                <a:solidFill>
                  <a:schemeClr val="bg1"/>
                </a:solidFill>
              </a:rPr>
              <a:t> di </a:t>
            </a:r>
            <a:r>
              <a:rPr lang="en-US" sz="4000" b="1" dirty="0" err="1" smtClean="0">
                <a:solidFill>
                  <a:schemeClr val="bg1"/>
                </a:solidFill>
              </a:rPr>
              <a:t>Yerusalem</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Saulus</a:t>
            </a:r>
            <a:r>
              <a:rPr lang="en-US" sz="4000" b="1" dirty="0" smtClean="0">
                <a:solidFill>
                  <a:schemeClr val="bg1"/>
                </a:solidFill>
              </a:rPr>
              <a:t> </a:t>
            </a:r>
            <a:r>
              <a:rPr lang="en-US" sz="4000" b="1" dirty="0" err="1" smtClean="0">
                <a:solidFill>
                  <a:schemeClr val="bg1"/>
                </a:solidFill>
              </a:rPr>
              <a:t>bertaubat</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Petrus dan </a:t>
            </a:r>
            <a:r>
              <a:rPr lang="en-US" sz="4000" b="1" dirty="0" err="1" smtClean="0">
                <a:solidFill>
                  <a:schemeClr val="bg1"/>
                </a:solidFill>
              </a:rPr>
              <a:t>Kornelius</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Petrus menjelaskan tindakannya</a:t>
            </a: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Petrus </a:t>
            </a:r>
            <a:r>
              <a:rPr lang="en-US" sz="4000" b="1" dirty="0" err="1" smtClean="0">
                <a:solidFill>
                  <a:schemeClr val="bg1"/>
                </a:solidFill>
              </a:rPr>
              <a:t>dipenjarakan</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Paulus dan Barnabas </a:t>
            </a:r>
            <a:r>
              <a:rPr lang="en-US" sz="4000" b="1" dirty="0" err="1" smtClean="0">
                <a:solidFill>
                  <a:schemeClr val="bg1"/>
                </a:solidFill>
              </a:rPr>
              <a:t>dihantar</a:t>
            </a:r>
            <a:endParaRPr lang="en-US" sz="4000" b="1" dirty="0">
              <a:solidFill>
                <a:schemeClr val="bg1"/>
              </a:solidFill>
            </a:endParaRPr>
          </a:p>
        </p:txBody>
      </p:sp>
    </p:spTree>
    <p:extLst>
      <p:ext uri="{BB962C8B-B14F-4D97-AF65-F5344CB8AC3E}">
        <p14:creationId xmlns:p14="http://schemas.microsoft.com/office/powerpoint/2010/main" val="22680001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14"/>
            </a:pPr>
            <a:r>
              <a:rPr lang="en-US" sz="4000" b="1" dirty="0" smtClean="0">
                <a:solidFill>
                  <a:schemeClr val="bg1"/>
                </a:solidFill>
              </a:rPr>
              <a:t>Paulus dan Barnabas di </a:t>
            </a:r>
            <a:r>
              <a:rPr lang="en-US" sz="4000" b="1" dirty="0" err="1">
                <a:solidFill>
                  <a:schemeClr val="bg1"/>
                </a:solidFill>
              </a:rPr>
              <a:t>Ikonium</a:t>
            </a:r>
            <a:endParaRPr lang="en-US" sz="4000" b="1" dirty="0" smtClean="0">
              <a:solidFill>
                <a:schemeClr val="bg1"/>
              </a:solidFill>
            </a:endParaRPr>
          </a:p>
          <a:p>
            <a:pPr marL="742950" indent="-742950" algn="l">
              <a:buFont typeface="+mj-lt"/>
              <a:buAutoNum type="arabicPeriod" startAt="14"/>
            </a:pPr>
            <a:r>
              <a:rPr lang="en-US" sz="4000" b="1" dirty="0" err="1" smtClean="0">
                <a:solidFill>
                  <a:schemeClr val="bg1"/>
                </a:solidFill>
              </a:rPr>
              <a:t>Persidangan</a:t>
            </a:r>
            <a:r>
              <a:rPr lang="en-US" sz="4000" b="1" dirty="0" smtClean="0">
                <a:solidFill>
                  <a:schemeClr val="bg1"/>
                </a:solidFill>
              </a:rPr>
              <a:t> di </a:t>
            </a:r>
            <a:r>
              <a:rPr lang="en-US" sz="4000" b="1" dirty="0" err="1" smtClean="0">
                <a:solidFill>
                  <a:schemeClr val="bg1"/>
                </a:solidFill>
              </a:rPr>
              <a:t>Yerusalem</a:t>
            </a:r>
            <a:endParaRPr lang="en-US" sz="4000" b="1" dirty="0" smtClean="0">
              <a:solidFill>
                <a:schemeClr val="bg1"/>
              </a:solidFill>
            </a:endParaRPr>
          </a:p>
          <a:p>
            <a:pPr marL="742950" indent="-742950" algn="l">
              <a:buFont typeface="+mj-lt"/>
              <a:buAutoNum type="arabicPeriod" startAt="14"/>
            </a:pPr>
            <a:r>
              <a:rPr lang="en-US" sz="4000" b="1" dirty="0" err="1" smtClean="0">
                <a:solidFill>
                  <a:schemeClr val="bg1"/>
                </a:solidFill>
              </a:rPr>
              <a:t>Timotius</a:t>
            </a:r>
            <a:r>
              <a:rPr lang="en-US" sz="4000" b="1" dirty="0" smtClean="0">
                <a:solidFill>
                  <a:schemeClr val="bg1"/>
                </a:solidFill>
              </a:rPr>
              <a:t> </a:t>
            </a:r>
            <a:r>
              <a:rPr lang="en-US" sz="4000" b="1" dirty="0" err="1" smtClean="0">
                <a:solidFill>
                  <a:schemeClr val="bg1"/>
                </a:solidFill>
              </a:rPr>
              <a:t>menyertai</a:t>
            </a:r>
            <a:r>
              <a:rPr lang="en-US" sz="4000" b="1" dirty="0" smtClean="0">
                <a:solidFill>
                  <a:schemeClr val="bg1"/>
                </a:solidFill>
              </a:rPr>
              <a:t> Paulus dan Silas</a:t>
            </a:r>
          </a:p>
          <a:p>
            <a:pPr marL="742950" indent="-742950" algn="l">
              <a:buFont typeface="+mj-lt"/>
              <a:buAutoNum type="arabicPeriod" startAt="14"/>
            </a:pPr>
            <a:r>
              <a:rPr lang="en-US" sz="4000" b="1" dirty="0" smtClean="0">
                <a:solidFill>
                  <a:schemeClr val="bg1"/>
                </a:solidFill>
              </a:rPr>
              <a:t>Paulus di </a:t>
            </a:r>
            <a:r>
              <a:rPr lang="en-US" sz="4000" b="1" dirty="0" err="1" smtClean="0">
                <a:solidFill>
                  <a:schemeClr val="bg1"/>
                </a:solidFill>
              </a:rPr>
              <a:t>Tesalonika</a:t>
            </a:r>
            <a:endParaRPr lang="en-US" sz="4000" b="1" dirty="0" smtClean="0">
              <a:solidFill>
                <a:schemeClr val="bg1"/>
              </a:solidFill>
            </a:endParaRPr>
          </a:p>
          <a:p>
            <a:pPr marL="742950" indent="-742950" algn="l">
              <a:buFont typeface="+mj-lt"/>
              <a:buAutoNum type="arabicPeriod" startAt="14"/>
            </a:pPr>
            <a:r>
              <a:rPr lang="en-US" sz="4000" b="1" dirty="0" smtClean="0">
                <a:solidFill>
                  <a:schemeClr val="bg1"/>
                </a:solidFill>
              </a:rPr>
              <a:t>Paulus di </a:t>
            </a:r>
            <a:r>
              <a:rPr lang="en-US" sz="4000" b="1" dirty="0" err="1" smtClean="0">
                <a:solidFill>
                  <a:schemeClr val="bg1"/>
                </a:solidFill>
              </a:rPr>
              <a:t>Korintus</a:t>
            </a:r>
            <a:endParaRPr lang="en-US" sz="4000" b="1" dirty="0" smtClean="0">
              <a:solidFill>
                <a:schemeClr val="bg1"/>
              </a:solidFill>
            </a:endParaRPr>
          </a:p>
          <a:p>
            <a:pPr marL="742950" indent="-742950" algn="l">
              <a:buFont typeface="+mj-lt"/>
              <a:buAutoNum type="arabicPeriod" startAt="14"/>
            </a:pPr>
            <a:r>
              <a:rPr lang="en-US" sz="4000" b="1" dirty="0">
                <a:solidFill>
                  <a:schemeClr val="bg1"/>
                </a:solidFill>
              </a:rPr>
              <a:t>Paulus di </a:t>
            </a:r>
            <a:r>
              <a:rPr lang="en-US" sz="4000" b="1" dirty="0" err="1" smtClean="0">
                <a:solidFill>
                  <a:schemeClr val="bg1"/>
                </a:solidFill>
              </a:rPr>
              <a:t>Efesus</a:t>
            </a:r>
            <a:endParaRPr lang="en-US" sz="4000" b="1" dirty="0" smtClean="0">
              <a:solidFill>
                <a:schemeClr val="bg1"/>
              </a:solidFill>
            </a:endParaRPr>
          </a:p>
          <a:p>
            <a:pPr marL="742950" indent="-742950" algn="l">
              <a:buFont typeface="+mj-lt"/>
              <a:buAutoNum type="arabicPeriod" startAt="14"/>
            </a:pPr>
            <a:r>
              <a:rPr lang="en-US" sz="4000" b="1" dirty="0" smtClean="0">
                <a:solidFill>
                  <a:schemeClr val="bg1"/>
                </a:solidFill>
              </a:rPr>
              <a:t>Paulus </a:t>
            </a:r>
            <a:r>
              <a:rPr lang="en-US" sz="4000" b="1" dirty="0" err="1" smtClean="0">
                <a:solidFill>
                  <a:schemeClr val="bg1"/>
                </a:solidFill>
              </a:rPr>
              <a:t>m’lalui</a:t>
            </a:r>
            <a:r>
              <a:rPr lang="en-US" sz="4000" b="1" dirty="0" smtClean="0">
                <a:solidFill>
                  <a:schemeClr val="bg1"/>
                </a:solidFill>
              </a:rPr>
              <a:t> Makedonia dan Yunani</a:t>
            </a:r>
          </a:p>
          <a:p>
            <a:pPr marL="742950" indent="-742950" algn="l">
              <a:buFont typeface="+mj-lt"/>
              <a:buAutoNum type="arabicPeriod" startAt="14"/>
            </a:pPr>
            <a:r>
              <a:rPr lang="en-US" sz="4000" b="1" dirty="0" smtClean="0">
                <a:solidFill>
                  <a:schemeClr val="bg1"/>
                </a:solidFill>
              </a:rPr>
              <a:t>Paulus </a:t>
            </a:r>
            <a:r>
              <a:rPr lang="en-US" sz="4000" b="1" dirty="0" err="1" smtClean="0">
                <a:solidFill>
                  <a:schemeClr val="bg1"/>
                </a:solidFill>
              </a:rPr>
              <a:t>pergi</a:t>
            </a:r>
            <a:r>
              <a:rPr lang="en-US" sz="4000" b="1" dirty="0" smtClean="0">
                <a:solidFill>
                  <a:schemeClr val="bg1"/>
                </a:solidFill>
              </a:rPr>
              <a:t> ke </a:t>
            </a:r>
            <a:r>
              <a:rPr lang="en-US" sz="4000" b="1" dirty="0" err="1" smtClean="0">
                <a:solidFill>
                  <a:schemeClr val="bg1"/>
                </a:solidFill>
              </a:rPr>
              <a:t>Yerusalem</a:t>
            </a:r>
            <a:endParaRPr lang="en-US" sz="4000" b="1" dirty="0">
              <a:solidFill>
                <a:schemeClr val="bg1"/>
              </a:solidFill>
            </a:endParaRPr>
          </a:p>
        </p:txBody>
      </p:sp>
    </p:spTree>
    <p:extLst>
      <p:ext uri="{BB962C8B-B14F-4D97-AF65-F5344CB8AC3E}">
        <p14:creationId xmlns:p14="http://schemas.microsoft.com/office/powerpoint/2010/main" val="13688308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22"/>
            </a:pPr>
            <a:r>
              <a:rPr lang="en-US" sz="4000" b="1" dirty="0" smtClean="0">
                <a:solidFill>
                  <a:schemeClr val="bg1"/>
                </a:solidFill>
              </a:rPr>
              <a:t>Paulus </a:t>
            </a:r>
            <a:r>
              <a:rPr lang="en-US" sz="4000" b="1" dirty="0" err="1" smtClean="0">
                <a:solidFill>
                  <a:schemeClr val="bg1"/>
                </a:solidFill>
              </a:rPr>
              <a:t>membela</a:t>
            </a:r>
            <a:r>
              <a:rPr lang="en-US" sz="4000" b="1" dirty="0" smtClean="0">
                <a:solidFill>
                  <a:schemeClr val="bg1"/>
                </a:solidFill>
              </a:rPr>
              <a:t> diri di </a:t>
            </a:r>
            <a:r>
              <a:rPr lang="en-US" sz="4000" b="1" dirty="0" err="1" smtClean="0">
                <a:solidFill>
                  <a:schemeClr val="bg1"/>
                </a:solidFill>
              </a:rPr>
              <a:t>Yerusalem</a:t>
            </a:r>
            <a:endParaRPr lang="en-US" sz="4000" b="1" dirty="0" smtClean="0">
              <a:solidFill>
                <a:schemeClr val="bg1"/>
              </a:solidFill>
            </a:endParaRPr>
          </a:p>
          <a:p>
            <a:pPr marL="742950" indent="-742950" algn="l">
              <a:buFont typeface="+mj-lt"/>
              <a:buAutoNum type="arabicPeriod" startAt="22"/>
            </a:pPr>
            <a:r>
              <a:rPr lang="en-US" sz="4000" b="1" dirty="0" smtClean="0">
                <a:solidFill>
                  <a:schemeClr val="bg1"/>
                </a:solidFill>
              </a:rPr>
              <a:t>Paulus akan </a:t>
            </a:r>
            <a:r>
              <a:rPr lang="en-US" sz="4000" b="1" dirty="0" err="1" smtClean="0">
                <a:solidFill>
                  <a:schemeClr val="bg1"/>
                </a:solidFill>
              </a:rPr>
              <a:t>bersaksi</a:t>
            </a:r>
            <a:r>
              <a:rPr lang="en-US" sz="4000" b="1" dirty="0" smtClean="0">
                <a:solidFill>
                  <a:schemeClr val="bg1"/>
                </a:solidFill>
              </a:rPr>
              <a:t> di Roma</a:t>
            </a:r>
          </a:p>
          <a:p>
            <a:pPr marL="742950" indent="-742950" algn="l">
              <a:buFont typeface="+mj-lt"/>
              <a:buAutoNum type="arabicPeriod" startAt="22"/>
            </a:pPr>
            <a:r>
              <a:rPr lang="en-US" sz="4000" b="1" dirty="0" smtClean="0">
                <a:solidFill>
                  <a:schemeClr val="bg1"/>
                </a:solidFill>
              </a:rPr>
              <a:t>Paulus di hadapan Feliks</a:t>
            </a:r>
          </a:p>
          <a:p>
            <a:pPr marL="742950" indent="-742950" algn="l">
              <a:buFont typeface="+mj-lt"/>
              <a:buAutoNum type="arabicPeriod" startAt="22"/>
            </a:pPr>
            <a:r>
              <a:rPr lang="en-US" sz="4000" b="1" dirty="0" err="1" smtClean="0">
                <a:solidFill>
                  <a:schemeClr val="bg1"/>
                </a:solidFill>
              </a:rPr>
              <a:t>Penghakiman</a:t>
            </a:r>
            <a:r>
              <a:rPr lang="en-US" sz="4000" b="1" dirty="0" smtClean="0">
                <a:solidFill>
                  <a:schemeClr val="bg1"/>
                </a:solidFill>
              </a:rPr>
              <a:t> Paulus di Festus</a:t>
            </a:r>
          </a:p>
          <a:p>
            <a:pPr marL="742950" indent="-742950" algn="l">
              <a:buFont typeface="+mj-lt"/>
              <a:buAutoNum type="arabicPeriod" startAt="22"/>
            </a:pPr>
            <a:r>
              <a:rPr lang="en-US" sz="4000" b="1" dirty="0" smtClean="0">
                <a:solidFill>
                  <a:schemeClr val="bg1"/>
                </a:solidFill>
              </a:rPr>
              <a:t>Paulus </a:t>
            </a:r>
            <a:r>
              <a:rPr lang="en-US" sz="4000" b="1" dirty="0" err="1" smtClean="0">
                <a:solidFill>
                  <a:schemeClr val="bg1"/>
                </a:solidFill>
              </a:rPr>
              <a:t>membela</a:t>
            </a:r>
            <a:r>
              <a:rPr lang="en-US" sz="4000" b="1" dirty="0" smtClean="0">
                <a:solidFill>
                  <a:schemeClr val="bg1"/>
                </a:solidFill>
              </a:rPr>
              <a:t> diri di </a:t>
            </a:r>
            <a:r>
              <a:rPr lang="en-US" sz="4000" b="1" dirty="0" err="1" smtClean="0">
                <a:solidFill>
                  <a:schemeClr val="bg1"/>
                </a:solidFill>
              </a:rPr>
              <a:t>Agripa</a:t>
            </a:r>
            <a:endParaRPr lang="en-US" sz="4000" b="1" dirty="0" smtClean="0">
              <a:solidFill>
                <a:schemeClr val="bg1"/>
              </a:solidFill>
            </a:endParaRPr>
          </a:p>
          <a:p>
            <a:pPr marL="742950" indent="-742950" algn="l">
              <a:buFont typeface="+mj-lt"/>
              <a:buAutoNum type="arabicPeriod" startAt="22"/>
            </a:pPr>
            <a:r>
              <a:rPr lang="en-US" sz="4000" b="1" dirty="0" err="1" smtClean="0">
                <a:solidFill>
                  <a:schemeClr val="bg1"/>
                </a:solidFill>
              </a:rPr>
              <a:t>Pelayaran</a:t>
            </a:r>
            <a:r>
              <a:rPr lang="en-US" sz="4000" b="1" dirty="0" smtClean="0">
                <a:solidFill>
                  <a:schemeClr val="bg1"/>
                </a:solidFill>
              </a:rPr>
              <a:t> Paulus ke Roma</a:t>
            </a:r>
          </a:p>
          <a:p>
            <a:pPr marL="742950" indent="-742950" algn="l">
              <a:buFont typeface="+mj-lt"/>
              <a:buAutoNum type="arabicPeriod" startAt="22"/>
            </a:pPr>
            <a:r>
              <a:rPr lang="en-US" sz="4000" b="1" dirty="0" smtClean="0">
                <a:solidFill>
                  <a:schemeClr val="bg1"/>
                </a:solidFill>
              </a:rPr>
              <a:t>Paulus di </a:t>
            </a:r>
            <a:r>
              <a:rPr lang="en-US" sz="4000" b="1" dirty="0" err="1" smtClean="0">
                <a:solidFill>
                  <a:schemeClr val="bg1"/>
                </a:solidFill>
              </a:rPr>
              <a:t>Pulau</a:t>
            </a:r>
            <a:r>
              <a:rPr lang="en-US" sz="4000" b="1" dirty="0" smtClean="0">
                <a:solidFill>
                  <a:schemeClr val="bg1"/>
                </a:solidFill>
              </a:rPr>
              <a:t> Malta</a:t>
            </a:r>
            <a:endParaRPr lang="en-US" sz="4000" b="1" dirty="0">
              <a:solidFill>
                <a:schemeClr val="bg1"/>
              </a:solidFill>
            </a:endParaRPr>
          </a:p>
        </p:txBody>
      </p:sp>
    </p:spTree>
    <p:extLst>
      <p:ext uri="{BB962C8B-B14F-4D97-AF65-F5344CB8AC3E}">
        <p14:creationId xmlns:p14="http://schemas.microsoft.com/office/powerpoint/2010/main" val="41669758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0" y="0"/>
            <a:ext cx="9145028" cy="5174430"/>
          </a:xfrm>
          <a:prstGeom prst="rect">
            <a:avLst/>
          </a:prstGeom>
        </p:spPr>
      </p:pic>
      <p:sp>
        <p:nvSpPr>
          <p:cNvPr id="17" name="타원 16"/>
          <p:cNvSpPr/>
          <p:nvPr/>
        </p:nvSpPr>
        <p:spPr>
          <a:xfrm>
            <a:off x="5868144" y="-2180778"/>
            <a:ext cx="3707411" cy="6840760"/>
          </a:xfrm>
          <a:prstGeom prst="ellipse">
            <a:avLst/>
          </a:prstGeom>
          <a:solidFill>
            <a:srgbClr val="92D050">
              <a:alpha val="50196"/>
            </a:srgb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타원 11"/>
          <p:cNvSpPr/>
          <p:nvPr/>
        </p:nvSpPr>
        <p:spPr>
          <a:xfrm>
            <a:off x="-828600" y="-452586"/>
            <a:ext cx="2911641" cy="5031136"/>
          </a:xfrm>
          <a:prstGeom prst="ellipse">
            <a:avLst/>
          </a:prstGeom>
          <a:solidFill>
            <a:srgbClr val="FFFF99">
              <a:alpha val="50196"/>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모서리가 둥근 직사각형 3"/>
          <p:cNvSpPr/>
          <p:nvPr/>
        </p:nvSpPr>
        <p:spPr>
          <a:xfrm>
            <a:off x="175788" y="555526"/>
            <a:ext cx="1371875" cy="57606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w="0"/>
                <a:solidFill>
                  <a:schemeClr val="tx1"/>
                </a:solidFill>
                <a:effectLst>
                  <a:outerShdw blurRad="38100" dist="19050" dir="2700000" algn="tl" rotWithShape="0">
                    <a:schemeClr val="dk1">
                      <a:alpha val="40000"/>
                    </a:schemeClr>
                  </a:outerShdw>
                </a:effectLst>
              </a:rPr>
              <a:t>Matius</a:t>
            </a:r>
            <a:endParaRPr lang="en-US" sz="2400" b="1" dirty="0">
              <a:ln w="0"/>
              <a:solidFill>
                <a:schemeClr val="tx1"/>
              </a:solidFill>
              <a:effectLst>
                <a:outerShdw blurRad="38100" dist="19050" dir="2700000" algn="tl" rotWithShape="0">
                  <a:schemeClr val="dk1">
                    <a:alpha val="40000"/>
                  </a:schemeClr>
                </a:outerShdw>
              </a:effectLst>
            </a:endParaRPr>
          </a:p>
        </p:txBody>
      </p:sp>
      <p:sp>
        <p:nvSpPr>
          <p:cNvPr id="7" name="모서리가 둥근 직사각형 6"/>
          <p:cNvSpPr/>
          <p:nvPr/>
        </p:nvSpPr>
        <p:spPr>
          <a:xfrm>
            <a:off x="247797" y="1347614"/>
            <a:ext cx="1371875" cy="57606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w="0"/>
                <a:solidFill>
                  <a:srgbClr val="002060"/>
                </a:solidFill>
                <a:effectLst>
                  <a:outerShdw blurRad="38100" dist="19050" dir="2700000" algn="tl" rotWithShape="0">
                    <a:schemeClr val="dk1">
                      <a:alpha val="40000"/>
                    </a:schemeClr>
                  </a:outerShdw>
                </a:effectLst>
              </a:rPr>
              <a:t>Markus</a:t>
            </a:r>
            <a:endParaRPr lang="en-US" sz="2400" b="1" dirty="0">
              <a:ln w="0"/>
              <a:solidFill>
                <a:srgbClr val="002060"/>
              </a:solidFill>
              <a:effectLst>
                <a:outerShdw blurRad="38100" dist="19050" dir="2700000" algn="tl" rotWithShape="0">
                  <a:schemeClr val="dk1">
                    <a:alpha val="40000"/>
                  </a:schemeClr>
                </a:outerShdw>
              </a:effectLst>
            </a:endParaRPr>
          </a:p>
        </p:txBody>
      </p:sp>
      <p:sp>
        <p:nvSpPr>
          <p:cNvPr id="8" name="모서리가 둥근 직사각형 7"/>
          <p:cNvSpPr/>
          <p:nvPr/>
        </p:nvSpPr>
        <p:spPr>
          <a:xfrm>
            <a:off x="251520" y="2139702"/>
            <a:ext cx="1371875" cy="57606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w="0"/>
                <a:solidFill>
                  <a:srgbClr val="FFFF00"/>
                </a:solidFill>
                <a:effectLst>
                  <a:outerShdw blurRad="38100" dist="19050" dir="2700000" algn="tl" rotWithShape="0">
                    <a:schemeClr val="dk1">
                      <a:alpha val="40000"/>
                    </a:schemeClr>
                  </a:outerShdw>
                </a:effectLst>
              </a:rPr>
              <a:t>Lukas</a:t>
            </a:r>
            <a:endParaRPr lang="en-US" sz="2400" b="1" dirty="0">
              <a:ln w="0"/>
              <a:solidFill>
                <a:srgbClr val="FFFF00"/>
              </a:solidFill>
              <a:effectLst>
                <a:outerShdw blurRad="38100" dist="19050" dir="2700000" algn="tl" rotWithShape="0">
                  <a:schemeClr val="dk1">
                    <a:alpha val="40000"/>
                  </a:schemeClr>
                </a:outerShdw>
              </a:effectLst>
            </a:endParaRPr>
          </a:p>
        </p:txBody>
      </p:sp>
      <p:sp>
        <p:nvSpPr>
          <p:cNvPr id="10" name="모서리가 둥근 직사각형 9"/>
          <p:cNvSpPr/>
          <p:nvPr/>
        </p:nvSpPr>
        <p:spPr>
          <a:xfrm>
            <a:off x="251520" y="2931790"/>
            <a:ext cx="1371875" cy="57606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ln w="0"/>
                <a:solidFill>
                  <a:schemeClr val="tx1"/>
                </a:solidFill>
                <a:effectLst>
                  <a:outerShdw blurRad="38100" dist="19050" dir="2700000" algn="tl" rotWithShape="0">
                    <a:schemeClr val="dk1">
                      <a:alpha val="40000"/>
                    </a:schemeClr>
                  </a:outerShdw>
                </a:effectLst>
                <a:latin typeface="+mj-lt"/>
              </a:rPr>
              <a:t>Yohanes</a:t>
            </a:r>
            <a:endParaRPr lang="en-US" sz="2400" b="1" dirty="0">
              <a:ln w="0"/>
              <a:solidFill>
                <a:schemeClr val="tx1"/>
              </a:solidFill>
              <a:effectLst>
                <a:outerShdw blurRad="38100" dist="19050" dir="2700000" algn="tl" rotWithShape="0">
                  <a:schemeClr val="dk1">
                    <a:alpha val="40000"/>
                  </a:schemeClr>
                </a:outerShdw>
              </a:effectLst>
              <a:latin typeface="+mj-lt"/>
            </a:endParaRPr>
          </a:p>
        </p:txBody>
      </p:sp>
      <p:sp>
        <p:nvSpPr>
          <p:cNvPr id="9" name="양쪽 모서리가 잘린 사각형 8"/>
          <p:cNvSpPr/>
          <p:nvPr/>
        </p:nvSpPr>
        <p:spPr>
          <a:xfrm rot="21366326">
            <a:off x="2011035" y="3571566"/>
            <a:ext cx="4032448" cy="1059429"/>
          </a:xfrm>
          <a:prstGeom prst="snip2Same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KISAH PARA RASUL</a:t>
            </a:r>
          </a:p>
          <a:p>
            <a:pPr algn="ctr"/>
            <a:r>
              <a:rPr lang="en-US" sz="2800" b="1" dirty="0" smtClean="0">
                <a:solidFill>
                  <a:srgbClr val="FF0000"/>
                </a:solidFill>
              </a:rPr>
              <a:t>(</a:t>
            </a:r>
            <a:r>
              <a:rPr lang="en-US" sz="2800" b="1" dirty="0" err="1" smtClean="0">
                <a:solidFill>
                  <a:srgbClr val="FF0000"/>
                </a:solidFill>
              </a:rPr>
              <a:t>Kesinambungan</a:t>
            </a:r>
            <a:r>
              <a:rPr lang="en-US" sz="2800" b="1" dirty="0" smtClean="0">
                <a:solidFill>
                  <a:srgbClr val="FF0000"/>
                </a:solidFill>
              </a:rPr>
              <a:t>)</a:t>
            </a:r>
            <a:endParaRPr lang="en-US" sz="2800" b="1" dirty="0">
              <a:solidFill>
                <a:srgbClr val="FF0000"/>
              </a:solidFill>
            </a:endParaRPr>
          </a:p>
        </p:txBody>
      </p:sp>
      <p:sp>
        <p:nvSpPr>
          <p:cNvPr id="11" name="대각선 방향의 모서리가 잘린 사각형 10"/>
          <p:cNvSpPr/>
          <p:nvPr/>
        </p:nvSpPr>
        <p:spPr>
          <a:xfrm>
            <a:off x="6063966" y="407244"/>
            <a:ext cx="2880320" cy="885462"/>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Surat-Surat Paulus</a:t>
            </a:r>
            <a:endParaRPr lang="en-US" sz="2400" b="1" dirty="0">
              <a:solidFill>
                <a:srgbClr val="FFFF00"/>
              </a:solidFill>
            </a:endParaRPr>
          </a:p>
        </p:txBody>
      </p:sp>
      <p:sp>
        <p:nvSpPr>
          <p:cNvPr id="13" name="대각선 방향의 모서리가 잘린 사각형 12"/>
          <p:cNvSpPr/>
          <p:nvPr/>
        </p:nvSpPr>
        <p:spPr>
          <a:xfrm>
            <a:off x="6155928" y="1743093"/>
            <a:ext cx="2880320" cy="926680"/>
          </a:xfrm>
          <a:prstGeom prst="snip2Diag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Surat-Surat </a:t>
            </a:r>
          </a:p>
          <a:p>
            <a:pPr algn="ctr"/>
            <a:r>
              <a:rPr lang="en-US" sz="2400" b="1" dirty="0" smtClean="0"/>
              <a:t>Bukan Paulus</a:t>
            </a:r>
            <a:endParaRPr lang="en-US" sz="2400" b="1" dirty="0"/>
          </a:p>
        </p:txBody>
      </p:sp>
      <p:sp>
        <p:nvSpPr>
          <p:cNvPr id="14" name="대각선 방향의 모서리가 잘린 사각형 13"/>
          <p:cNvSpPr/>
          <p:nvPr/>
        </p:nvSpPr>
        <p:spPr>
          <a:xfrm>
            <a:off x="6732240" y="3424229"/>
            <a:ext cx="2016224" cy="576064"/>
          </a:xfrm>
          <a:prstGeom prst="snip2Diag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t>Kitab</a:t>
            </a:r>
            <a:r>
              <a:rPr lang="en-US" sz="2400" b="1" dirty="0" smtClean="0"/>
              <a:t> </a:t>
            </a:r>
            <a:r>
              <a:rPr lang="en-US" sz="2400" b="1" dirty="0" err="1" smtClean="0"/>
              <a:t>Wahyu</a:t>
            </a:r>
            <a:endParaRPr lang="en-US" sz="2400" b="1" dirty="0"/>
          </a:p>
        </p:txBody>
      </p:sp>
      <p:sp>
        <p:nvSpPr>
          <p:cNvPr id="18" name="타원 17"/>
          <p:cNvSpPr/>
          <p:nvPr/>
        </p:nvSpPr>
        <p:spPr>
          <a:xfrm>
            <a:off x="2568841" y="1514082"/>
            <a:ext cx="2758487" cy="83137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smtClean="0">
                <a:solidFill>
                  <a:srgbClr val="FF0000"/>
                </a:solidFill>
              </a:rPr>
              <a:t>Jambatan</a:t>
            </a:r>
            <a:endParaRPr lang="en-US" sz="3200" b="1" dirty="0">
              <a:solidFill>
                <a:srgbClr val="FF0000"/>
              </a:solidFill>
            </a:endParaRPr>
          </a:p>
        </p:txBody>
      </p:sp>
    </p:spTree>
    <p:extLst>
      <p:ext uri="{BB962C8B-B14F-4D97-AF65-F5344CB8AC3E}">
        <p14:creationId xmlns:p14="http://schemas.microsoft.com/office/powerpoint/2010/main" val="29172143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0000"/>
                </a:solidFill>
              </a:rPr>
              <a:t>Lukas 1:1~4</a:t>
            </a:r>
            <a:br>
              <a:rPr lang="en-US" sz="4000" b="1" dirty="0" smtClean="0">
                <a:solidFill>
                  <a:srgbClr val="FF0000"/>
                </a:solidFill>
              </a:rPr>
            </a:br>
            <a:r>
              <a:rPr lang="en-US" sz="3600" b="1" dirty="0" smtClean="0">
                <a:solidFill>
                  <a:schemeClr val="bg1"/>
                </a:solidFill>
              </a:rPr>
              <a:t>1:1 </a:t>
            </a:r>
            <a:r>
              <a:rPr lang="en-US" sz="3600" b="1" dirty="0" err="1">
                <a:solidFill>
                  <a:srgbClr val="FFFF00"/>
                </a:solidFill>
              </a:rPr>
              <a:t>Teofilus</a:t>
            </a:r>
            <a:r>
              <a:rPr lang="en-US" sz="3600" b="1" dirty="0">
                <a:solidFill>
                  <a:srgbClr val="FFFF00"/>
                </a:solidFill>
              </a:rPr>
              <a:t> yang </a:t>
            </a:r>
            <a:r>
              <a:rPr lang="en-US" sz="3600" b="1" dirty="0" err="1">
                <a:solidFill>
                  <a:srgbClr val="FFFF00"/>
                </a:solidFill>
              </a:rPr>
              <a:t>mulia</a:t>
            </a:r>
            <a:r>
              <a:rPr lang="en-US" sz="3600" b="1" dirty="0">
                <a:solidFill>
                  <a:schemeClr val="bg1"/>
                </a:solidFill>
              </a:rPr>
              <a:t>, Banyak orang telah </a:t>
            </a:r>
            <a:r>
              <a:rPr lang="en-US" sz="3600" b="1" dirty="0" err="1">
                <a:solidFill>
                  <a:schemeClr val="bg1"/>
                </a:solidFill>
              </a:rPr>
              <a:t>berusaha</a:t>
            </a:r>
            <a:r>
              <a:rPr lang="en-US" sz="3600" b="1" dirty="0">
                <a:solidFill>
                  <a:schemeClr val="bg1"/>
                </a:solidFill>
              </a:rPr>
              <a:t> </a:t>
            </a:r>
            <a:r>
              <a:rPr lang="en-US" sz="3600" b="1" dirty="0" err="1">
                <a:solidFill>
                  <a:schemeClr val="bg1"/>
                </a:solidFill>
              </a:rPr>
              <a:t>menyusun</a:t>
            </a:r>
            <a:r>
              <a:rPr lang="en-US" sz="3600" b="1" dirty="0">
                <a:solidFill>
                  <a:schemeClr val="bg1"/>
                </a:solidFill>
              </a:rPr>
              <a:t> suatu </a:t>
            </a:r>
            <a:r>
              <a:rPr lang="en-US" sz="3600" b="1" dirty="0" err="1">
                <a:solidFill>
                  <a:schemeClr val="bg1"/>
                </a:solidFill>
              </a:rPr>
              <a:t>berita</a:t>
            </a:r>
            <a:r>
              <a:rPr lang="en-US" sz="3600" b="1" dirty="0">
                <a:solidFill>
                  <a:schemeClr val="bg1"/>
                </a:solidFill>
              </a:rPr>
              <a:t> tentang </a:t>
            </a:r>
            <a:r>
              <a:rPr lang="en-US" sz="3600" b="1" dirty="0" err="1">
                <a:solidFill>
                  <a:schemeClr val="bg1"/>
                </a:solidFill>
              </a:rPr>
              <a:t>peristiwa-peristiwa</a:t>
            </a:r>
            <a:r>
              <a:rPr lang="en-US" sz="3600" b="1" dirty="0">
                <a:solidFill>
                  <a:schemeClr val="bg1"/>
                </a:solidFill>
              </a:rPr>
              <a:t> yang telah terjadi di antara kita</a:t>
            </a:r>
            <a:r>
              <a:rPr lang="en-US" sz="3600" b="1" dirty="0" smtClean="0">
                <a:solidFill>
                  <a:schemeClr val="bg1"/>
                </a:solidFill>
              </a:rPr>
              <a:t>,</a:t>
            </a:r>
            <a:br>
              <a:rPr lang="en-US" sz="3600" b="1" dirty="0" smtClean="0">
                <a:solidFill>
                  <a:schemeClr val="bg1"/>
                </a:solidFill>
              </a:rPr>
            </a:br>
            <a:r>
              <a:rPr lang="en-US" sz="3600" b="1" dirty="0">
                <a:solidFill>
                  <a:schemeClr val="bg1"/>
                </a:solidFill>
              </a:rPr>
              <a:t/>
            </a:r>
            <a:br>
              <a:rPr lang="en-US" sz="3600" b="1" dirty="0">
                <a:solidFill>
                  <a:schemeClr val="bg1"/>
                </a:solidFill>
              </a:rPr>
            </a:br>
            <a:r>
              <a:rPr lang="en-US" sz="3600" b="1" dirty="0" smtClean="0">
                <a:solidFill>
                  <a:schemeClr val="bg1"/>
                </a:solidFill>
              </a:rPr>
              <a:t>1:2 </a:t>
            </a:r>
            <a:r>
              <a:rPr lang="en-US" sz="3600" b="1" dirty="0">
                <a:solidFill>
                  <a:schemeClr val="bg1"/>
                </a:solidFill>
              </a:rPr>
              <a:t>seperti yang </a:t>
            </a:r>
            <a:r>
              <a:rPr lang="en-US" sz="3600" b="1" dirty="0" err="1">
                <a:solidFill>
                  <a:schemeClr val="bg1"/>
                </a:solidFill>
              </a:rPr>
              <a:t>disampaikan</a:t>
            </a:r>
            <a:r>
              <a:rPr lang="en-US" sz="3600" b="1" dirty="0">
                <a:solidFill>
                  <a:schemeClr val="bg1"/>
                </a:solidFill>
              </a:rPr>
              <a:t> kepada kita oleh mereka, yang dari </a:t>
            </a:r>
            <a:r>
              <a:rPr lang="en-US" sz="3600" b="1" dirty="0" err="1">
                <a:solidFill>
                  <a:schemeClr val="bg1"/>
                </a:solidFill>
              </a:rPr>
              <a:t>semula</a:t>
            </a:r>
            <a:r>
              <a:rPr lang="en-US" sz="3600" b="1" dirty="0">
                <a:solidFill>
                  <a:schemeClr val="bg1"/>
                </a:solidFill>
              </a:rPr>
              <a:t> adalah </a:t>
            </a:r>
            <a:r>
              <a:rPr lang="en-US" sz="3600" b="1" dirty="0" err="1">
                <a:solidFill>
                  <a:schemeClr val="bg1"/>
                </a:solidFill>
              </a:rPr>
              <a:t>saksi</a:t>
            </a:r>
            <a:r>
              <a:rPr lang="en-US" sz="3600" b="1" dirty="0">
                <a:solidFill>
                  <a:schemeClr val="bg1"/>
                </a:solidFill>
              </a:rPr>
              <a:t> mata dan </a:t>
            </a:r>
            <a:r>
              <a:rPr lang="en-US" sz="3600" b="1" dirty="0" err="1">
                <a:solidFill>
                  <a:schemeClr val="bg1"/>
                </a:solidFill>
              </a:rPr>
              <a:t>pelayan</a:t>
            </a:r>
            <a:r>
              <a:rPr lang="en-US" sz="3600" b="1" dirty="0">
                <a:solidFill>
                  <a:schemeClr val="bg1"/>
                </a:solidFill>
              </a:rPr>
              <a:t> </a:t>
            </a:r>
            <a:r>
              <a:rPr lang="en-US" sz="3600" b="1" dirty="0" err="1">
                <a:solidFill>
                  <a:schemeClr val="bg1"/>
                </a:solidFill>
              </a:rPr>
              <a:t>Firman</a:t>
            </a:r>
            <a:r>
              <a:rPr lang="en-US" sz="3600" b="1" dirty="0">
                <a:solidFill>
                  <a:schemeClr val="bg1"/>
                </a:solidFill>
              </a:rPr>
              <a:t>.</a:t>
            </a:r>
            <a:endParaRPr lang="en-US" altLang="ko-KR" sz="3600" b="1" dirty="0">
              <a:solidFill>
                <a:srgbClr val="FFFF00"/>
              </a:solidFill>
            </a:endParaRPr>
          </a:p>
        </p:txBody>
      </p:sp>
    </p:spTree>
    <p:extLst>
      <p:ext uri="{BB962C8B-B14F-4D97-AF65-F5344CB8AC3E}">
        <p14:creationId xmlns:p14="http://schemas.microsoft.com/office/powerpoint/2010/main" val="22896915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a:solidFill>
                  <a:schemeClr val="bg1"/>
                </a:solidFill>
              </a:rPr>
              <a:t>1:3 Karena itu, </a:t>
            </a:r>
            <a:r>
              <a:rPr lang="en-US" sz="3600" b="1" dirty="0" err="1">
                <a:solidFill>
                  <a:schemeClr val="bg1"/>
                </a:solidFill>
              </a:rPr>
              <a:t>setelah</a:t>
            </a:r>
            <a:r>
              <a:rPr lang="en-US" sz="3600" b="1" dirty="0">
                <a:solidFill>
                  <a:schemeClr val="bg1"/>
                </a:solidFill>
              </a:rPr>
              <a:t> </a:t>
            </a:r>
            <a:r>
              <a:rPr lang="en-US" sz="3600" b="1" dirty="0" err="1">
                <a:solidFill>
                  <a:schemeClr val="bg1"/>
                </a:solidFill>
              </a:rPr>
              <a:t>aku</a:t>
            </a:r>
            <a:r>
              <a:rPr lang="en-US" sz="3600" b="1" dirty="0">
                <a:solidFill>
                  <a:schemeClr val="bg1"/>
                </a:solidFill>
              </a:rPr>
              <a:t> </a:t>
            </a:r>
            <a:r>
              <a:rPr lang="en-US" sz="3600" b="1" dirty="0" err="1">
                <a:solidFill>
                  <a:schemeClr val="bg1"/>
                </a:solidFill>
              </a:rPr>
              <a:t>menyelidiki</a:t>
            </a:r>
            <a:r>
              <a:rPr lang="en-US" sz="3600" b="1" dirty="0">
                <a:solidFill>
                  <a:schemeClr val="bg1"/>
                </a:solidFill>
              </a:rPr>
              <a:t> segala </a:t>
            </a:r>
            <a:r>
              <a:rPr lang="en-US" sz="3600" b="1" dirty="0" err="1">
                <a:solidFill>
                  <a:schemeClr val="bg1"/>
                </a:solidFill>
              </a:rPr>
              <a:t>peristiwa</a:t>
            </a:r>
            <a:r>
              <a:rPr lang="en-US" sz="3600" b="1" dirty="0">
                <a:solidFill>
                  <a:schemeClr val="bg1"/>
                </a:solidFill>
              </a:rPr>
              <a:t> itu dengan </a:t>
            </a:r>
            <a:r>
              <a:rPr lang="en-US" sz="3600" b="1" dirty="0" err="1">
                <a:solidFill>
                  <a:schemeClr val="bg1"/>
                </a:solidFill>
              </a:rPr>
              <a:t>seksama</a:t>
            </a:r>
            <a:r>
              <a:rPr lang="en-US" sz="3600" b="1" dirty="0">
                <a:solidFill>
                  <a:schemeClr val="bg1"/>
                </a:solidFill>
              </a:rPr>
              <a:t> dari </a:t>
            </a:r>
            <a:r>
              <a:rPr lang="en-US" sz="3600" b="1" dirty="0" err="1">
                <a:solidFill>
                  <a:schemeClr val="bg1"/>
                </a:solidFill>
              </a:rPr>
              <a:t>asal</a:t>
            </a:r>
            <a:r>
              <a:rPr lang="en-US" sz="3600" b="1" dirty="0">
                <a:solidFill>
                  <a:schemeClr val="bg1"/>
                </a:solidFill>
              </a:rPr>
              <a:t> </a:t>
            </a:r>
            <a:r>
              <a:rPr lang="en-US" sz="3600" b="1" dirty="0" err="1">
                <a:solidFill>
                  <a:schemeClr val="bg1"/>
                </a:solidFill>
              </a:rPr>
              <a:t>mulanya</a:t>
            </a:r>
            <a:r>
              <a:rPr lang="en-US" sz="3600" b="1" dirty="0">
                <a:solidFill>
                  <a:schemeClr val="bg1"/>
                </a:solidFill>
              </a:rPr>
              <a:t>, </a:t>
            </a:r>
            <a:r>
              <a:rPr lang="en-US" sz="3600" b="1" dirty="0" err="1">
                <a:solidFill>
                  <a:schemeClr val="bg1"/>
                </a:solidFill>
              </a:rPr>
              <a:t>aku</a:t>
            </a:r>
            <a:r>
              <a:rPr lang="en-US" sz="3600" b="1" dirty="0">
                <a:solidFill>
                  <a:schemeClr val="bg1"/>
                </a:solidFill>
              </a:rPr>
              <a:t> </a:t>
            </a:r>
            <a:r>
              <a:rPr lang="en-US" sz="3600" b="1" dirty="0" err="1">
                <a:solidFill>
                  <a:schemeClr val="bg1"/>
                </a:solidFill>
              </a:rPr>
              <a:t>mengambil</a:t>
            </a:r>
            <a:r>
              <a:rPr lang="en-US" sz="3600" b="1" dirty="0">
                <a:solidFill>
                  <a:schemeClr val="bg1"/>
                </a:solidFill>
              </a:rPr>
              <a:t> </a:t>
            </a:r>
            <a:r>
              <a:rPr lang="en-US" sz="3600" b="1" dirty="0" err="1">
                <a:solidFill>
                  <a:schemeClr val="bg1"/>
                </a:solidFill>
              </a:rPr>
              <a:t>keputusan</a:t>
            </a:r>
            <a:r>
              <a:rPr lang="en-US" sz="3600" b="1" dirty="0">
                <a:solidFill>
                  <a:schemeClr val="bg1"/>
                </a:solidFill>
              </a:rPr>
              <a:t> untuk </a:t>
            </a:r>
            <a:r>
              <a:rPr lang="en-US" sz="3600" b="1" dirty="0" err="1">
                <a:solidFill>
                  <a:schemeClr val="bg1"/>
                </a:solidFill>
              </a:rPr>
              <a:t>membukukannya</a:t>
            </a:r>
            <a:r>
              <a:rPr lang="en-US" sz="3600" b="1" dirty="0">
                <a:solidFill>
                  <a:schemeClr val="bg1"/>
                </a:solidFill>
              </a:rPr>
              <a:t> dengan </a:t>
            </a:r>
            <a:r>
              <a:rPr lang="en-US" sz="3600" b="1" dirty="0" err="1">
                <a:solidFill>
                  <a:schemeClr val="bg1"/>
                </a:solidFill>
              </a:rPr>
              <a:t>teratur</a:t>
            </a:r>
            <a:r>
              <a:rPr lang="en-US" sz="3600" b="1" dirty="0">
                <a:solidFill>
                  <a:schemeClr val="bg1"/>
                </a:solidFill>
              </a:rPr>
              <a:t> </a:t>
            </a:r>
            <a:r>
              <a:rPr lang="en-US" sz="3600" b="1" dirty="0" err="1">
                <a:solidFill>
                  <a:schemeClr val="bg1"/>
                </a:solidFill>
              </a:rPr>
              <a:t>bagimu</a:t>
            </a:r>
            <a:r>
              <a:rPr lang="en-US" sz="3600" b="1" dirty="0" smtClean="0">
                <a:solidFill>
                  <a:schemeClr val="bg1"/>
                </a:solidFill>
              </a:rPr>
              <a:t>,</a:t>
            </a:r>
            <a:br>
              <a:rPr lang="en-US" sz="3600" b="1" dirty="0" smtClean="0">
                <a:solidFill>
                  <a:schemeClr val="bg1"/>
                </a:solidFill>
              </a:rPr>
            </a:br>
            <a:r>
              <a:rPr lang="en-US" sz="3600" b="1" dirty="0">
                <a:solidFill>
                  <a:schemeClr val="bg1"/>
                </a:solidFill>
              </a:rPr>
              <a:t/>
            </a:r>
            <a:br>
              <a:rPr lang="en-US" sz="3600" b="1" dirty="0">
                <a:solidFill>
                  <a:schemeClr val="bg1"/>
                </a:solidFill>
              </a:rPr>
            </a:br>
            <a:r>
              <a:rPr lang="en-US" sz="3600" b="1" dirty="0" smtClean="0">
                <a:solidFill>
                  <a:schemeClr val="bg1"/>
                </a:solidFill>
              </a:rPr>
              <a:t>1:4 </a:t>
            </a:r>
            <a:r>
              <a:rPr lang="en-US" sz="3600" b="1" dirty="0" err="1">
                <a:solidFill>
                  <a:schemeClr val="bg1"/>
                </a:solidFill>
              </a:rPr>
              <a:t>supaya</a:t>
            </a:r>
            <a:r>
              <a:rPr lang="en-US" sz="3600" b="1" dirty="0">
                <a:solidFill>
                  <a:schemeClr val="bg1"/>
                </a:solidFill>
              </a:rPr>
              <a:t> </a:t>
            </a:r>
            <a:r>
              <a:rPr lang="en-US" sz="3600" b="1" dirty="0" err="1">
                <a:solidFill>
                  <a:schemeClr val="bg1"/>
                </a:solidFill>
              </a:rPr>
              <a:t>engkau</a:t>
            </a:r>
            <a:r>
              <a:rPr lang="en-US" sz="3600" b="1" dirty="0">
                <a:solidFill>
                  <a:schemeClr val="bg1"/>
                </a:solidFill>
              </a:rPr>
              <a:t> dapat </a:t>
            </a:r>
            <a:r>
              <a:rPr lang="en-US" sz="3600" b="1" dirty="0" err="1">
                <a:solidFill>
                  <a:schemeClr val="bg1"/>
                </a:solidFill>
              </a:rPr>
              <a:t>mengetahui</a:t>
            </a:r>
            <a:r>
              <a:rPr lang="en-US" sz="3600" b="1" dirty="0">
                <a:solidFill>
                  <a:schemeClr val="bg1"/>
                </a:solidFill>
              </a:rPr>
              <a:t>, bahwa segala sesuatu yang </a:t>
            </a:r>
            <a:r>
              <a:rPr lang="en-US" sz="3600" b="1" dirty="0" err="1">
                <a:solidFill>
                  <a:schemeClr val="bg1"/>
                </a:solidFill>
              </a:rPr>
              <a:t>diajarkan</a:t>
            </a:r>
            <a:r>
              <a:rPr lang="en-US" sz="3600" b="1" dirty="0">
                <a:solidFill>
                  <a:schemeClr val="bg1"/>
                </a:solidFill>
              </a:rPr>
              <a:t> kepadamu </a:t>
            </a:r>
            <a:r>
              <a:rPr lang="en-US" sz="3600" b="1" dirty="0" err="1">
                <a:solidFill>
                  <a:schemeClr val="bg1"/>
                </a:solidFill>
              </a:rPr>
              <a:t>sungguh</a:t>
            </a:r>
            <a:r>
              <a:rPr lang="en-US" sz="3600" b="1" dirty="0">
                <a:solidFill>
                  <a:schemeClr val="bg1"/>
                </a:solidFill>
              </a:rPr>
              <a:t> benar</a:t>
            </a:r>
            <a:r>
              <a:rPr lang="en-US" sz="3600" b="1" dirty="0" smtClean="0">
                <a:solidFill>
                  <a:schemeClr val="bg1"/>
                </a:solidFill>
              </a:rPr>
              <a:t>.</a:t>
            </a:r>
            <a:endParaRPr lang="en-US" altLang="ko-KR" sz="3600" b="1" dirty="0">
              <a:solidFill>
                <a:srgbClr val="FFFF00"/>
              </a:solidFill>
            </a:endParaRPr>
          </a:p>
        </p:txBody>
      </p:sp>
    </p:spTree>
    <p:extLst>
      <p:ext uri="{BB962C8B-B14F-4D97-AF65-F5344CB8AC3E}">
        <p14:creationId xmlns:p14="http://schemas.microsoft.com/office/powerpoint/2010/main" val="21248228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smtClean="0">
                <a:solidFill>
                  <a:srgbClr val="FF0000"/>
                </a:solidFill>
              </a:rPr>
              <a:t>Kisah</a:t>
            </a:r>
            <a:r>
              <a:rPr lang="en-US" sz="3600" b="1" dirty="0" smtClean="0">
                <a:solidFill>
                  <a:srgbClr val="FF0000"/>
                </a:solidFill>
              </a:rPr>
              <a:t> Para </a:t>
            </a:r>
            <a:r>
              <a:rPr lang="en-US" sz="3600" b="1" dirty="0" err="1" smtClean="0">
                <a:solidFill>
                  <a:srgbClr val="FF0000"/>
                </a:solidFill>
              </a:rPr>
              <a:t>Rasul</a:t>
            </a:r>
            <a:r>
              <a:rPr lang="en-US" sz="3600" b="1" dirty="0" smtClean="0">
                <a:solidFill>
                  <a:srgbClr val="FF0000"/>
                </a:solidFill>
              </a:rPr>
              <a:t> 1:1~5</a:t>
            </a:r>
            <a:r>
              <a:rPr lang="en-US" sz="3600" b="1" dirty="0" smtClean="0">
                <a:solidFill>
                  <a:schemeClr val="bg1"/>
                </a:solidFill>
              </a:rPr>
              <a:t/>
            </a:r>
            <a:br>
              <a:rPr lang="en-US" sz="3600" b="1" dirty="0" smtClean="0">
                <a:solidFill>
                  <a:schemeClr val="bg1"/>
                </a:solidFill>
              </a:rPr>
            </a:br>
            <a:r>
              <a:rPr lang="en-US" sz="3600" b="1" dirty="0" smtClean="0">
                <a:solidFill>
                  <a:schemeClr val="bg1"/>
                </a:solidFill>
              </a:rPr>
              <a:t>1:1 </a:t>
            </a:r>
            <a:r>
              <a:rPr lang="en-US" sz="3600" b="1" dirty="0">
                <a:solidFill>
                  <a:srgbClr val="FFFF00"/>
                </a:solidFill>
              </a:rPr>
              <a:t>Hai </a:t>
            </a:r>
            <a:r>
              <a:rPr lang="en-US" sz="3600" b="1" dirty="0" err="1">
                <a:solidFill>
                  <a:srgbClr val="FFFF00"/>
                </a:solidFill>
              </a:rPr>
              <a:t>Teofilus</a:t>
            </a:r>
            <a:r>
              <a:rPr lang="en-US" sz="3600" b="1" dirty="0">
                <a:solidFill>
                  <a:schemeClr val="bg1"/>
                </a:solidFill>
              </a:rPr>
              <a:t>, dalam </a:t>
            </a:r>
            <a:r>
              <a:rPr lang="en-US" sz="3600" b="1" dirty="0" err="1">
                <a:solidFill>
                  <a:schemeClr val="bg1"/>
                </a:solidFill>
              </a:rPr>
              <a:t>bukuku</a:t>
            </a:r>
            <a:r>
              <a:rPr lang="en-US" sz="3600" b="1" dirty="0">
                <a:solidFill>
                  <a:schemeClr val="bg1"/>
                </a:solidFill>
              </a:rPr>
              <a:t> yang </a:t>
            </a:r>
            <a:r>
              <a:rPr lang="en-US" sz="3600" b="1" dirty="0" err="1">
                <a:solidFill>
                  <a:schemeClr val="bg1"/>
                </a:solidFill>
              </a:rPr>
              <a:t>pertama</a:t>
            </a:r>
            <a:r>
              <a:rPr lang="en-US" sz="3600" b="1" dirty="0">
                <a:solidFill>
                  <a:schemeClr val="bg1"/>
                </a:solidFill>
              </a:rPr>
              <a:t> </a:t>
            </a:r>
            <a:r>
              <a:rPr lang="en-US" sz="3600" b="1" dirty="0" err="1">
                <a:solidFill>
                  <a:schemeClr val="bg1"/>
                </a:solidFill>
              </a:rPr>
              <a:t>aku</a:t>
            </a:r>
            <a:r>
              <a:rPr lang="en-US" sz="3600" b="1" dirty="0">
                <a:solidFill>
                  <a:schemeClr val="bg1"/>
                </a:solidFill>
              </a:rPr>
              <a:t> </a:t>
            </a:r>
            <a:r>
              <a:rPr lang="en-US" sz="3600" b="1" dirty="0" err="1">
                <a:solidFill>
                  <a:schemeClr val="bg1"/>
                </a:solidFill>
              </a:rPr>
              <a:t>menulis</a:t>
            </a:r>
            <a:r>
              <a:rPr lang="en-US" sz="3600" b="1" dirty="0">
                <a:solidFill>
                  <a:schemeClr val="bg1"/>
                </a:solidFill>
              </a:rPr>
              <a:t> tentang segala sesuatu yang </a:t>
            </a:r>
            <a:r>
              <a:rPr lang="en-US" sz="3600" b="1" dirty="0" err="1">
                <a:solidFill>
                  <a:schemeClr val="bg1"/>
                </a:solidFill>
              </a:rPr>
              <a:t>dikerjakan</a:t>
            </a:r>
            <a:r>
              <a:rPr lang="en-US" sz="3600" b="1" dirty="0">
                <a:solidFill>
                  <a:schemeClr val="bg1"/>
                </a:solidFill>
              </a:rPr>
              <a:t> dan </a:t>
            </a:r>
            <a:r>
              <a:rPr lang="en-US" sz="3600" b="1" dirty="0" err="1">
                <a:solidFill>
                  <a:schemeClr val="bg1"/>
                </a:solidFill>
              </a:rPr>
              <a:t>diajarkan</a:t>
            </a:r>
            <a:r>
              <a:rPr lang="en-US" sz="3600" b="1" dirty="0">
                <a:solidFill>
                  <a:schemeClr val="bg1"/>
                </a:solidFill>
              </a:rPr>
              <a:t> Yesus</a:t>
            </a:r>
            <a:r>
              <a:rPr lang="en-US" sz="3600" b="1" dirty="0" smtClean="0">
                <a:solidFill>
                  <a:schemeClr val="bg1"/>
                </a:solidFill>
              </a:rPr>
              <a:t>,</a:t>
            </a:r>
            <a:br>
              <a:rPr lang="en-US" sz="3600" b="1" dirty="0" smtClean="0">
                <a:solidFill>
                  <a:schemeClr val="bg1"/>
                </a:solidFill>
              </a:rPr>
            </a:br>
            <a:r>
              <a:rPr lang="en-US" sz="3600" b="1" dirty="0">
                <a:solidFill>
                  <a:schemeClr val="bg1"/>
                </a:solidFill>
              </a:rPr>
              <a:t/>
            </a:r>
            <a:br>
              <a:rPr lang="en-US" sz="3600" b="1" dirty="0">
                <a:solidFill>
                  <a:schemeClr val="bg1"/>
                </a:solidFill>
              </a:rPr>
            </a:br>
            <a:r>
              <a:rPr lang="en-US" sz="3600" b="1" dirty="0" smtClean="0">
                <a:solidFill>
                  <a:schemeClr val="bg1"/>
                </a:solidFill>
              </a:rPr>
              <a:t>1:2 </a:t>
            </a:r>
            <a:r>
              <a:rPr lang="en-US" sz="3600" b="1" dirty="0" err="1">
                <a:solidFill>
                  <a:schemeClr val="bg1"/>
                </a:solidFill>
              </a:rPr>
              <a:t>sampai</a:t>
            </a:r>
            <a:r>
              <a:rPr lang="en-US" sz="3600" b="1" dirty="0">
                <a:solidFill>
                  <a:schemeClr val="bg1"/>
                </a:solidFill>
              </a:rPr>
              <a:t> pada </a:t>
            </a:r>
            <a:r>
              <a:rPr lang="en-US" sz="3600" b="1" dirty="0" err="1">
                <a:solidFill>
                  <a:schemeClr val="bg1"/>
                </a:solidFill>
              </a:rPr>
              <a:t>hari</a:t>
            </a:r>
            <a:r>
              <a:rPr lang="en-US" sz="3600" b="1" dirty="0">
                <a:solidFill>
                  <a:schemeClr val="bg1"/>
                </a:solidFill>
              </a:rPr>
              <a:t> Ia </a:t>
            </a:r>
            <a:r>
              <a:rPr lang="en-US" sz="3600" b="1" dirty="0" err="1">
                <a:solidFill>
                  <a:schemeClr val="bg1"/>
                </a:solidFill>
              </a:rPr>
              <a:t>terangkat</a:t>
            </a:r>
            <a:r>
              <a:rPr lang="en-US" sz="3600" b="1" dirty="0">
                <a:solidFill>
                  <a:schemeClr val="bg1"/>
                </a:solidFill>
              </a:rPr>
              <a:t>. </a:t>
            </a:r>
            <a:r>
              <a:rPr lang="en-US" sz="3600" b="1" dirty="0" err="1">
                <a:solidFill>
                  <a:schemeClr val="bg1"/>
                </a:solidFill>
              </a:rPr>
              <a:t>Sebelum</a:t>
            </a:r>
            <a:r>
              <a:rPr lang="en-US" sz="3600" b="1" dirty="0">
                <a:solidFill>
                  <a:schemeClr val="bg1"/>
                </a:solidFill>
              </a:rPr>
              <a:t> itu Ia telah memberi </a:t>
            </a:r>
            <a:r>
              <a:rPr lang="en-US" sz="3600" b="1" dirty="0" err="1">
                <a:solidFill>
                  <a:schemeClr val="bg1"/>
                </a:solidFill>
              </a:rPr>
              <a:t>perintah</a:t>
            </a:r>
            <a:r>
              <a:rPr lang="en-US" sz="3600" b="1" dirty="0">
                <a:solidFill>
                  <a:schemeClr val="bg1"/>
                </a:solidFill>
              </a:rPr>
              <a:t>-Nya oleh Roh Kudus kepada </a:t>
            </a:r>
            <a:r>
              <a:rPr lang="en-US" sz="3600" b="1" dirty="0" err="1">
                <a:solidFill>
                  <a:schemeClr val="bg1"/>
                </a:solidFill>
              </a:rPr>
              <a:t>rasul-rasul</a:t>
            </a:r>
            <a:r>
              <a:rPr lang="en-US" sz="3600" b="1" dirty="0">
                <a:solidFill>
                  <a:schemeClr val="bg1"/>
                </a:solidFill>
              </a:rPr>
              <a:t> yang </a:t>
            </a:r>
            <a:r>
              <a:rPr lang="en-US" sz="3600" b="1" dirty="0" err="1">
                <a:solidFill>
                  <a:schemeClr val="bg1"/>
                </a:solidFill>
              </a:rPr>
              <a:t>dipilih</a:t>
            </a:r>
            <a:r>
              <a:rPr lang="en-US" sz="3600" b="1" dirty="0">
                <a:solidFill>
                  <a:schemeClr val="bg1"/>
                </a:solidFill>
              </a:rPr>
              <a:t>-Nya.</a:t>
            </a:r>
            <a:endParaRPr lang="en-US" altLang="ko-KR" sz="3600" b="1" dirty="0">
              <a:solidFill>
                <a:srgbClr val="FFFF00"/>
              </a:solidFill>
            </a:endParaRPr>
          </a:p>
        </p:txBody>
      </p:sp>
    </p:spTree>
    <p:extLst>
      <p:ext uri="{BB962C8B-B14F-4D97-AF65-F5344CB8AC3E}">
        <p14:creationId xmlns:p14="http://schemas.microsoft.com/office/powerpoint/2010/main" val="7998913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a:solidFill>
                  <a:schemeClr val="bg1"/>
                </a:solidFill>
              </a:rPr>
              <a:t>1:3 Kepada mereka Ia menunjukkan diri-Nya </a:t>
            </a:r>
            <a:r>
              <a:rPr lang="en-US" sz="3600" b="1" dirty="0" err="1">
                <a:solidFill>
                  <a:schemeClr val="bg1"/>
                </a:solidFill>
              </a:rPr>
              <a:t>setelah</a:t>
            </a:r>
            <a:r>
              <a:rPr lang="en-US" sz="3600" b="1" dirty="0">
                <a:solidFill>
                  <a:schemeClr val="bg1"/>
                </a:solidFill>
              </a:rPr>
              <a:t> </a:t>
            </a:r>
            <a:r>
              <a:rPr lang="en-US" sz="3600" b="1" dirty="0" err="1">
                <a:solidFill>
                  <a:schemeClr val="bg1"/>
                </a:solidFill>
              </a:rPr>
              <a:t>penderitaan</a:t>
            </a:r>
            <a:r>
              <a:rPr lang="en-US" sz="3600" b="1" dirty="0">
                <a:solidFill>
                  <a:schemeClr val="bg1"/>
                </a:solidFill>
              </a:rPr>
              <a:t>-Nya </a:t>
            </a:r>
            <a:r>
              <a:rPr lang="en-US" sz="3600" b="1" dirty="0" err="1">
                <a:solidFill>
                  <a:schemeClr val="bg1"/>
                </a:solidFill>
              </a:rPr>
              <a:t>selesai</a:t>
            </a:r>
            <a:r>
              <a:rPr lang="en-US" sz="3600" b="1" dirty="0">
                <a:solidFill>
                  <a:schemeClr val="bg1"/>
                </a:solidFill>
              </a:rPr>
              <a:t>, dan dengan banyak </a:t>
            </a:r>
            <a:r>
              <a:rPr lang="en-US" sz="3600" b="1" dirty="0" err="1">
                <a:solidFill>
                  <a:schemeClr val="bg1"/>
                </a:solidFill>
              </a:rPr>
              <a:t>tanda</a:t>
            </a:r>
            <a:r>
              <a:rPr lang="en-US" sz="3600" b="1" dirty="0">
                <a:solidFill>
                  <a:schemeClr val="bg1"/>
                </a:solidFill>
              </a:rPr>
              <a:t> Ia </a:t>
            </a:r>
            <a:r>
              <a:rPr lang="en-US" sz="3600" b="1" dirty="0" err="1">
                <a:solidFill>
                  <a:schemeClr val="bg1"/>
                </a:solidFill>
              </a:rPr>
              <a:t>membuktikan</a:t>
            </a:r>
            <a:r>
              <a:rPr lang="en-US" sz="3600" b="1" dirty="0">
                <a:solidFill>
                  <a:schemeClr val="bg1"/>
                </a:solidFill>
              </a:rPr>
              <a:t>, bahwa Ia hidup. </a:t>
            </a:r>
            <a:r>
              <a:rPr lang="en-US" sz="3600" b="1" dirty="0" err="1">
                <a:solidFill>
                  <a:schemeClr val="bg1"/>
                </a:solidFill>
              </a:rPr>
              <a:t>Sebab</a:t>
            </a:r>
            <a:r>
              <a:rPr lang="en-US" sz="3600" b="1" dirty="0">
                <a:solidFill>
                  <a:schemeClr val="bg1"/>
                </a:solidFill>
              </a:rPr>
              <a:t> selama </a:t>
            </a:r>
            <a:r>
              <a:rPr lang="en-US" sz="3600" b="1" dirty="0" err="1">
                <a:solidFill>
                  <a:schemeClr val="bg1"/>
                </a:solidFill>
              </a:rPr>
              <a:t>empat</a:t>
            </a:r>
            <a:r>
              <a:rPr lang="en-US" sz="3600" b="1" dirty="0">
                <a:solidFill>
                  <a:schemeClr val="bg1"/>
                </a:solidFill>
              </a:rPr>
              <a:t> </a:t>
            </a:r>
            <a:r>
              <a:rPr lang="en-US" sz="3600" b="1" dirty="0" err="1">
                <a:solidFill>
                  <a:schemeClr val="bg1"/>
                </a:solidFill>
              </a:rPr>
              <a:t>puluh</a:t>
            </a:r>
            <a:r>
              <a:rPr lang="en-US" sz="3600" b="1" dirty="0">
                <a:solidFill>
                  <a:schemeClr val="bg1"/>
                </a:solidFill>
              </a:rPr>
              <a:t> </a:t>
            </a:r>
            <a:r>
              <a:rPr lang="en-US" sz="3600" b="1" dirty="0" err="1">
                <a:solidFill>
                  <a:schemeClr val="bg1"/>
                </a:solidFill>
              </a:rPr>
              <a:t>hari</a:t>
            </a:r>
            <a:r>
              <a:rPr lang="en-US" sz="3600" b="1" dirty="0">
                <a:solidFill>
                  <a:schemeClr val="bg1"/>
                </a:solidFill>
              </a:rPr>
              <a:t> Ia </a:t>
            </a:r>
            <a:r>
              <a:rPr lang="en-US" sz="3600" b="1" dirty="0" err="1">
                <a:solidFill>
                  <a:schemeClr val="bg1"/>
                </a:solidFill>
              </a:rPr>
              <a:t>berulang-ulang</a:t>
            </a:r>
            <a:r>
              <a:rPr lang="en-US" sz="3600" b="1" dirty="0">
                <a:solidFill>
                  <a:schemeClr val="bg1"/>
                </a:solidFill>
              </a:rPr>
              <a:t> </a:t>
            </a:r>
            <a:r>
              <a:rPr lang="en-US" sz="3600" b="1" dirty="0" err="1">
                <a:solidFill>
                  <a:schemeClr val="bg1"/>
                </a:solidFill>
              </a:rPr>
              <a:t>menampakkan</a:t>
            </a:r>
            <a:r>
              <a:rPr lang="en-US" sz="3600" b="1" dirty="0">
                <a:solidFill>
                  <a:schemeClr val="bg1"/>
                </a:solidFill>
              </a:rPr>
              <a:t> diri dan </a:t>
            </a:r>
            <a:r>
              <a:rPr lang="en-US" sz="3600" b="1" dirty="0" err="1">
                <a:solidFill>
                  <a:schemeClr val="bg1"/>
                </a:solidFill>
              </a:rPr>
              <a:t>berbicara</a:t>
            </a:r>
            <a:r>
              <a:rPr lang="en-US" sz="3600" b="1" dirty="0">
                <a:solidFill>
                  <a:schemeClr val="bg1"/>
                </a:solidFill>
              </a:rPr>
              <a:t> kepada mereka tentang </a:t>
            </a:r>
            <a:r>
              <a:rPr lang="en-US" sz="3600" b="1" dirty="0" err="1">
                <a:solidFill>
                  <a:schemeClr val="bg1"/>
                </a:solidFill>
              </a:rPr>
              <a:t>Kerajaan</a:t>
            </a:r>
            <a:r>
              <a:rPr lang="en-US" sz="3600" b="1" dirty="0">
                <a:solidFill>
                  <a:schemeClr val="bg1"/>
                </a:solidFill>
              </a:rPr>
              <a:t> Allah.</a:t>
            </a:r>
          </a:p>
        </p:txBody>
      </p:sp>
    </p:spTree>
    <p:extLst>
      <p:ext uri="{BB962C8B-B14F-4D97-AF65-F5344CB8AC3E}">
        <p14:creationId xmlns:p14="http://schemas.microsoft.com/office/powerpoint/2010/main" val="187175977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a:solidFill>
                  <a:schemeClr val="bg1"/>
                </a:solidFill>
              </a:rPr>
              <a:t>1:4 Pada suatu </a:t>
            </a:r>
            <a:r>
              <a:rPr lang="en-US" sz="3600" b="1" dirty="0" err="1">
                <a:solidFill>
                  <a:schemeClr val="bg1"/>
                </a:solidFill>
              </a:rPr>
              <a:t>hari</a:t>
            </a:r>
            <a:r>
              <a:rPr lang="en-US" sz="3600" b="1" dirty="0">
                <a:solidFill>
                  <a:schemeClr val="bg1"/>
                </a:solidFill>
              </a:rPr>
              <a:t> </a:t>
            </a:r>
            <a:r>
              <a:rPr lang="en-US" sz="3600" b="1" dirty="0" err="1">
                <a:solidFill>
                  <a:schemeClr val="bg1"/>
                </a:solidFill>
              </a:rPr>
              <a:t>ketika</a:t>
            </a:r>
            <a:r>
              <a:rPr lang="en-US" sz="3600" b="1" dirty="0">
                <a:solidFill>
                  <a:schemeClr val="bg1"/>
                </a:solidFill>
              </a:rPr>
              <a:t> Ia </a:t>
            </a:r>
            <a:r>
              <a:rPr lang="en-US" sz="3600" b="1" dirty="0" err="1">
                <a:solidFill>
                  <a:schemeClr val="bg1"/>
                </a:solidFill>
              </a:rPr>
              <a:t>makan</a:t>
            </a:r>
            <a:r>
              <a:rPr lang="en-US" sz="3600" b="1" dirty="0">
                <a:solidFill>
                  <a:schemeClr val="bg1"/>
                </a:solidFill>
              </a:rPr>
              <a:t> </a:t>
            </a:r>
            <a:r>
              <a:rPr lang="en-US" sz="3600" b="1" dirty="0" err="1">
                <a:solidFill>
                  <a:schemeClr val="bg1"/>
                </a:solidFill>
              </a:rPr>
              <a:t>bersama</a:t>
            </a:r>
            <a:r>
              <a:rPr lang="en-US" sz="3600" b="1" dirty="0">
                <a:solidFill>
                  <a:schemeClr val="bg1"/>
                </a:solidFill>
              </a:rPr>
              <a:t>-sama dengan mereka, Ia </a:t>
            </a:r>
            <a:r>
              <a:rPr lang="en-US" sz="3600" b="1" dirty="0" err="1">
                <a:solidFill>
                  <a:schemeClr val="bg1"/>
                </a:solidFill>
              </a:rPr>
              <a:t>melarang</a:t>
            </a:r>
            <a:r>
              <a:rPr lang="en-US" sz="3600" b="1" dirty="0">
                <a:solidFill>
                  <a:schemeClr val="bg1"/>
                </a:solidFill>
              </a:rPr>
              <a:t> mereka </a:t>
            </a:r>
            <a:r>
              <a:rPr lang="en-US" sz="3600" b="1" dirty="0" err="1">
                <a:solidFill>
                  <a:schemeClr val="bg1"/>
                </a:solidFill>
              </a:rPr>
              <a:t>meninggalkan</a:t>
            </a:r>
            <a:r>
              <a:rPr lang="en-US" sz="3600" b="1" dirty="0">
                <a:solidFill>
                  <a:schemeClr val="bg1"/>
                </a:solidFill>
              </a:rPr>
              <a:t> </a:t>
            </a:r>
            <a:r>
              <a:rPr lang="en-US" sz="3600" b="1" dirty="0" err="1">
                <a:solidFill>
                  <a:schemeClr val="bg1"/>
                </a:solidFill>
              </a:rPr>
              <a:t>Yerusalem</a:t>
            </a:r>
            <a:r>
              <a:rPr lang="en-US" sz="3600" b="1" dirty="0">
                <a:solidFill>
                  <a:schemeClr val="bg1"/>
                </a:solidFill>
              </a:rPr>
              <a:t>, dan </a:t>
            </a:r>
            <a:r>
              <a:rPr lang="en-US" sz="3600" b="1" dirty="0" err="1">
                <a:solidFill>
                  <a:schemeClr val="bg1"/>
                </a:solidFill>
              </a:rPr>
              <a:t>menyuruh</a:t>
            </a:r>
            <a:r>
              <a:rPr lang="en-US" sz="3600" b="1" dirty="0">
                <a:solidFill>
                  <a:schemeClr val="bg1"/>
                </a:solidFill>
              </a:rPr>
              <a:t> mereka </a:t>
            </a:r>
            <a:r>
              <a:rPr lang="en-US" sz="3600" b="1" dirty="0" err="1">
                <a:solidFill>
                  <a:schemeClr val="bg1"/>
                </a:solidFill>
              </a:rPr>
              <a:t>tinggal</a:t>
            </a:r>
            <a:r>
              <a:rPr lang="en-US" sz="3600" b="1" dirty="0">
                <a:solidFill>
                  <a:schemeClr val="bg1"/>
                </a:solidFill>
              </a:rPr>
              <a:t> di situ </a:t>
            </a:r>
            <a:r>
              <a:rPr lang="en-US" sz="3600" b="1" dirty="0" err="1">
                <a:solidFill>
                  <a:schemeClr val="bg1"/>
                </a:solidFill>
              </a:rPr>
              <a:t>menantikan</a:t>
            </a:r>
            <a:r>
              <a:rPr lang="en-US" sz="3600" b="1" dirty="0">
                <a:solidFill>
                  <a:schemeClr val="bg1"/>
                </a:solidFill>
              </a:rPr>
              <a:t> </a:t>
            </a:r>
            <a:r>
              <a:rPr lang="en-US" sz="3600" b="1" dirty="0" err="1">
                <a:solidFill>
                  <a:schemeClr val="bg1"/>
                </a:solidFill>
              </a:rPr>
              <a:t>janji</a:t>
            </a:r>
            <a:r>
              <a:rPr lang="en-US" sz="3600" b="1" dirty="0">
                <a:solidFill>
                  <a:schemeClr val="bg1"/>
                </a:solidFill>
              </a:rPr>
              <a:t> Bapa, yang--demikian kata-Nya--"telah </a:t>
            </a:r>
            <a:r>
              <a:rPr lang="en-US" sz="3600" b="1" dirty="0" err="1">
                <a:solidFill>
                  <a:schemeClr val="bg1"/>
                </a:solidFill>
              </a:rPr>
              <a:t>kamu</a:t>
            </a:r>
            <a:r>
              <a:rPr lang="en-US" sz="3600" b="1" dirty="0">
                <a:solidFill>
                  <a:schemeClr val="bg1"/>
                </a:solidFill>
              </a:rPr>
              <a:t> </a:t>
            </a:r>
            <a:r>
              <a:rPr lang="en-US" sz="3600" b="1" dirty="0" err="1">
                <a:solidFill>
                  <a:schemeClr val="bg1"/>
                </a:solidFill>
              </a:rPr>
              <a:t>dengar</a:t>
            </a:r>
            <a:r>
              <a:rPr lang="en-US" sz="3600" b="1" dirty="0">
                <a:solidFill>
                  <a:schemeClr val="bg1"/>
                </a:solidFill>
              </a:rPr>
              <a:t> dari pada-Ku.</a:t>
            </a:r>
          </a:p>
        </p:txBody>
      </p:sp>
    </p:spTree>
    <p:extLst>
      <p:ext uri="{BB962C8B-B14F-4D97-AF65-F5344CB8AC3E}">
        <p14:creationId xmlns:p14="http://schemas.microsoft.com/office/powerpoint/2010/main" val="5824449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a:solidFill>
                  <a:schemeClr val="bg1"/>
                </a:solidFill>
              </a:rPr>
              <a:t>1:5 </a:t>
            </a:r>
            <a:r>
              <a:rPr lang="en-US" sz="3600" b="1" dirty="0" err="1">
                <a:solidFill>
                  <a:schemeClr val="bg1"/>
                </a:solidFill>
              </a:rPr>
              <a:t>Sebab</a:t>
            </a:r>
            <a:r>
              <a:rPr lang="en-US" sz="3600" b="1" dirty="0">
                <a:solidFill>
                  <a:schemeClr val="bg1"/>
                </a:solidFill>
              </a:rPr>
              <a:t> </a:t>
            </a:r>
            <a:r>
              <a:rPr lang="en-US" sz="3600" b="1" dirty="0" err="1">
                <a:solidFill>
                  <a:schemeClr val="bg1"/>
                </a:solidFill>
              </a:rPr>
              <a:t>Yohanes</a:t>
            </a:r>
            <a:r>
              <a:rPr lang="en-US" sz="3600" b="1" dirty="0">
                <a:solidFill>
                  <a:schemeClr val="bg1"/>
                </a:solidFill>
              </a:rPr>
              <a:t> </a:t>
            </a:r>
            <a:r>
              <a:rPr lang="en-US" sz="3600" b="1" dirty="0" err="1">
                <a:solidFill>
                  <a:schemeClr val="bg1"/>
                </a:solidFill>
              </a:rPr>
              <a:t>membaptis</a:t>
            </a:r>
            <a:r>
              <a:rPr lang="en-US" sz="3600" b="1" dirty="0">
                <a:solidFill>
                  <a:schemeClr val="bg1"/>
                </a:solidFill>
              </a:rPr>
              <a:t> dengan air, tetapi tidak lama lagi </a:t>
            </a:r>
            <a:r>
              <a:rPr lang="en-US" sz="3600" b="1" dirty="0" err="1">
                <a:solidFill>
                  <a:schemeClr val="bg1"/>
                </a:solidFill>
              </a:rPr>
              <a:t>kamu</a:t>
            </a:r>
            <a:r>
              <a:rPr lang="en-US" sz="3600" b="1" dirty="0">
                <a:solidFill>
                  <a:schemeClr val="bg1"/>
                </a:solidFill>
              </a:rPr>
              <a:t> akan </a:t>
            </a:r>
            <a:r>
              <a:rPr lang="en-US" sz="3600" b="1" dirty="0" err="1">
                <a:solidFill>
                  <a:schemeClr val="bg1"/>
                </a:solidFill>
              </a:rPr>
              <a:t>dibaptis</a:t>
            </a:r>
            <a:r>
              <a:rPr lang="en-US" sz="3600" b="1" dirty="0">
                <a:solidFill>
                  <a:schemeClr val="bg1"/>
                </a:solidFill>
              </a:rPr>
              <a:t> dengan Roh Kudus."</a:t>
            </a:r>
          </a:p>
        </p:txBody>
      </p:sp>
    </p:spTree>
    <p:extLst>
      <p:ext uri="{BB962C8B-B14F-4D97-AF65-F5344CB8AC3E}">
        <p14:creationId xmlns:p14="http://schemas.microsoft.com/office/powerpoint/2010/main" val="92131465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fi-FI" sz="4000" b="1" dirty="0" smtClean="0">
                <a:solidFill>
                  <a:srgbClr val="FFFF00"/>
                </a:solidFill>
                <a:latin typeface="+mn-lt"/>
              </a:rPr>
              <a:t>Lukas menulis kitab Injil Lukas dan Kisah Para Rasul sebagai Pemuridan bagi Teofilus (orang Yunani).</a:t>
            </a:r>
            <a:br>
              <a:rPr lang="fi-FI" sz="4000" b="1" dirty="0" smtClean="0">
                <a:solidFill>
                  <a:srgbClr val="FFFF00"/>
                </a:solidFill>
                <a:latin typeface="+mn-lt"/>
              </a:rPr>
            </a:br>
            <a:r>
              <a:rPr lang="fi-FI" sz="4000" b="1" dirty="0" smtClean="0">
                <a:solidFill>
                  <a:srgbClr val="FFFF00"/>
                </a:solidFill>
                <a:latin typeface="+mn-lt"/>
              </a:rPr>
              <a:t>Pemuridan tersebut mengandungi </a:t>
            </a:r>
            <a:r>
              <a:rPr lang="fi-FI" sz="4000" b="1" dirty="0">
                <a:solidFill>
                  <a:srgbClr val="FFFF00"/>
                </a:solidFill>
                <a:latin typeface="+mn-lt"/>
              </a:rPr>
              <a:t>prosedur penyelenggaraan Kerajaan </a:t>
            </a:r>
            <a:r>
              <a:rPr lang="fi-FI" sz="4000" b="1" dirty="0" smtClean="0">
                <a:solidFill>
                  <a:srgbClr val="FFFF00"/>
                </a:solidFill>
                <a:latin typeface="+mn-lt"/>
              </a:rPr>
              <a:t>Allah dan hakikatnya.</a:t>
            </a:r>
            <a:br>
              <a:rPr lang="fi-FI" sz="4000" b="1" dirty="0" smtClean="0">
                <a:solidFill>
                  <a:srgbClr val="FFFF00"/>
                </a:solidFill>
                <a:latin typeface="+mn-lt"/>
              </a:rPr>
            </a:br>
            <a:r>
              <a:rPr lang="fi-FI" sz="4000" b="1" dirty="0" smtClean="0">
                <a:solidFill>
                  <a:srgbClr val="FFFF00"/>
                </a:solidFill>
                <a:latin typeface="+mn-lt"/>
              </a:rPr>
              <a:t>Teofilus melamgbangkan jemaah yang berpotensi.</a:t>
            </a:r>
            <a:endParaRPr lang="en-US" sz="4000" b="1" dirty="0">
              <a:solidFill>
                <a:srgbClr val="FFFF00"/>
              </a:solidFill>
              <a:latin typeface="+mn-lt"/>
            </a:endParaRPr>
          </a:p>
        </p:txBody>
      </p:sp>
    </p:spTree>
    <p:extLst>
      <p:ext uri="{BB962C8B-B14F-4D97-AF65-F5344CB8AC3E}">
        <p14:creationId xmlns:p14="http://schemas.microsoft.com/office/powerpoint/2010/main" val="42901805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fi-FI" sz="4000" b="1" smtClean="0">
                <a:solidFill>
                  <a:srgbClr val="002060"/>
                </a:solidFill>
                <a:latin typeface="+mn-lt"/>
              </a:rPr>
              <a:t>Amsal 20:5 </a:t>
            </a:r>
            <a:r>
              <a:rPr lang="fi-FI" sz="4000" b="1" dirty="0">
                <a:solidFill>
                  <a:srgbClr val="002060"/>
                </a:solidFill>
                <a:latin typeface="+mn-lt"/>
              </a:rPr>
              <a:t>Fikiran manusia bagaikan </a:t>
            </a:r>
            <a:r>
              <a:rPr lang="fi-FI" sz="4000" b="1" dirty="0">
                <a:solidFill>
                  <a:schemeClr val="bg1"/>
                </a:solidFill>
                <a:latin typeface="+mn-lt"/>
              </a:rPr>
              <a:t>air di perigi yang dalam</a:t>
            </a:r>
            <a:r>
              <a:rPr lang="fi-FI" sz="4000" b="1" dirty="0">
                <a:solidFill>
                  <a:srgbClr val="002060"/>
                </a:solidFill>
                <a:latin typeface="+mn-lt"/>
              </a:rPr>
              <a:t>, tetapi orang yang berpengertian dapat </a:t>
            </a:r>
            <a:r>
              <a:rPr lang="fi-FI" sz="4000" b="1" dirty="0">
                <a:solidFill>
                  <a:schemeClr val="bg1"/>
                </a:solidFill>
                <a:latin typeface="+mn-lt"/>
              </a:rPr>
              <a:t>menimbanya</a:t>
            </a:r>
            <a:r>
              <a:rPr lang="fi-FI" sz="4000" b="1" dirty="0">
                <a:solidFill>
                  <a:srgbClr val="002060"/>
                </a:solidFill>
                <a:latin typeface="+mn-lt"/>
              </a:rPr>
              <a:t>. </a:t>
            </a:r>
            <a:endParaRPr lang="en-US" sz="4000" b="1" dirty="0">
              <a:solidFill>
                <a:srgbClr val="002060"/>
              </a:solidFill>
              <a:latin typeface="+mn-lt"/>
            </a:endParaRPr>
          </a:p>
        </p:txBody>
      </p:sp>
    </p:spTree>
    <p:extLst>
      <p:ext uri="{BB962C8B-B14F-4D97-AF65-F5344CB8AC3E}">
        <p14:creationId xmlns:p14="http://schemas.microsoft.com/office/powerpoint/2010/main" val="7569034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968552"/>
          </a:xfrm>
        </p:spPr>
        <p:txBody>
          <a:bodyPr anchor="t"/>
          <a:lstStyle/>
          <a:p>
            <a:pPr algn="l"/>
            <a:r>
              <a:rPr lang="fi-FI" sz="3600" b="1" dirty="0" smtClean="0">
                <a:solidFill>
                  <a:srgbClr val="FFFF00"/>
                </a:solidFill>
                <a:latin typeface="+mn-lt"/>
              </a:rPr>
              <a:t>5 Prosedur </a:t>
            </a:r>
            <a:r>
              <a:rPr lang="fi-FI" sz="3600" b="1" dirty="0">
                <a:solidFill>
                  <a:srgbClr val="FFFF00"/>
                </a:solidFill>
                <a:latin typeface="+mn-lt"/>
              </a:rPr>
              <a:t>penyelenggaraan Kerajaan </a:t>
            </a:r>
            <a:r>
              <a:rPr lang="fi-FI" sz="3600" b="1" dirty="0" smtClean="0">
                <a:solidFill>
                  <a:srgbClr val="FFFF00"/>
                </a:solidFill>
                <a:latin typeface="+mn-lt"/>
              </a:rPr>
              <a:t>Allah : </a:t>
            </a:r>
            <a:r>
              <a:rPr lang="fi-FI" sz="3600" b="1" dirty="0" smtClean="0">
                <a:solidFill>
                  <a:schemeClr val="bg1"/>
                </a:solidFill>
                <a:latin typeface="+mn-lt"/>
              </a:rPr>
              <a:t>Lukas 24:44~49</a:t>
            </a:r>
            <a:br>
              <a:rPr lang="fi-FI" sz="3600" b="1" dirty="0" smtClean="0">
                <a:solidFill>
                  <a:schemeClr val="bg1"/>
                </a:solidFill>
                <a:latin typeface="+mn-lt"/>
              </a:rPr>
            </a:br>
            <a:r>
              <a:rPr lang="fi-FI" sz="3200" b="1" dirty="0" smtClean="0">
                <a:solidFill>
                  <a:srgbClr val="FF0000"/>
                </a:solidFill>
                <a:latin typeface="+mn-lt"/>
              </a:rPr>
              <a:t>1</a:t>
            </a:r>
            <a:r>
              <a:rPr lang="fi-FI" sz="3200" b="1" dirty="0">
                <a:solidFill>
                  <a:srgbClr val="FF0000"/>
                </a:solidFill>
                <a:latin typeface="+mn-lt"/>
              </a:rPr>
              <a:t>)</a:t>
            </a:r>
            <a:r>
              <a:rPr lang="fi-FI" sz="3200" b="1" dirty="0">
                <a:solidFill>
                  <a:srgbClr val="002060"/>
                </a:solidFill>
                <a:latin typeface="+mn-lt"/>
              </a:rPr>
              <a:t> </a:t>
            </a:r>
            <a:r>
              <a:rPr lang="fi-FI" sz="3200" b="1" dirty="0" smtClean="0">
                <a:solidFill>
                  <a:srgbClr val="002060"/>
                </a:solidFill>
                <a:latin typeface="+mn-lt"/>
              </a:rPr>
              <a:t>Digenapi kitab </a:t>
            </a:r>
            <a:r>
              <a:rPr lang="fi-FI" sz="3200" b="1" dirty="0">
                <a:solidFill>
                  <a:srgbClr val="002060"/>
                </a:solidFill>
                <a:latin typeface="+mn-lt"/>
              </a:rPr>
              <a:t>Taurat Musa dan kitab nabi-nabi dan kitab </a:t>
            </a:r>
            <a:r>
              <a:rPr lang="fi-FI" sz="3200" b="1" dirty="0" smtClean="0">
                <a:solidFill>
                  <a:srgbClr val="002060"/>
                </a:solidFill>
                <a:latin typeface="+mn-lt"/>
              </a:rPr>
              <a:t>Mazmur </a:t>
            </a:r>
            <a:r>
              <a:rPr lang="fi-FI" sz="3200" b="1" dirty="0" smtClean="0">
                <a:solidFill>
                  <a:schemeClr val="bg1"/>
                </a:solidFill>
              </a:rPr>
              <a:t>(44)</a:t>
            </a:r>
            <a:r>
              <a:rPr lang="fi-FI" sz="3200" b="1" dirty="0" smtClean="0">
                <a:solidFill>
                  <a:srgbClr val="002060"/>
                </a:solidFill>
                <a:latin typeface="+mn-lt"/>
              </a:rPr>
              <a:t/>
            </a:r>
            <a:br>
              <a:rPr lang="fi-FI" sz="3200" b="1" dirty="0" smtClean="0">
                <a:solidFill>
                  <a:srgbClr val="002060"/>
                </a:solidFill>
                <a:latin typeface="+mn-lt"/>
              </a:rPr>
            </a:br>
            <a:r>
              <a:rPr lang="fi-FI" sz="3200" b="1" dirty="0" smtClean="0">
                <a:solidFill>
                  <a:srgbClr val="FF0000"/>
                </a:solidFill>
                <a:latin typeface="+mn-lt"/>
              </a:rPr>
              <a:t>2</a:t>
            </a:r>
            <a:r>
              <a:rPr lang="fi-FI" sz="3200" b="1" dirty="0">
                <a:solidFill>
                  <a:srgbClr val="FF0000"/>
                </a:solidFill>
                <a:latin typeface="+mn-lt"/>
              </a:rPr>
              <a:t>) </a:t>
            </a:r>
            <a:r>
              <a:rPr lang="fi-FI" sz="3200" b="1" dirty="0" smtClean="0">
                <a:solidFill>
                  <a:srgbClr val="002060"/>
                </a:solidFill>
                <a:latin typeface="+mn-lt"/>
              </a:rPr>
              <a:t>Mengerti </a:t>
            </a:r>
            <a:r>
              <a:rPr lang="fi-FI" sz="3200" b="1" dirty="0">
                <a:solidFill>
                  <a:srgbClr val="002060"/>
                </a:solidFill>
                <a:latin typeface="+mn-lt"/>
              </a:rPr>
              <a:t>Kitab </a:t>
            </a:r>
            <a:r>
              <a:rPr lang="fi-FI" sz="3200" b="1" dirty="0" smtClean="0">
                <a:solidFill>
                  <a:srgbClr val="002060"/>
                </a:solidFill>
                <a:latin typeface="+mn-lt"/>
              </a:rPr>
              <a:t>Suci </a:t>
            </a:r>
            <a:r>
              <a:rPr lang="fi-FI" sz="3200" b="1" dirty="0">
                <a:solidFill>
                  <a:schemeClr val="bg1"/>
                </a:solidFill>
              </a:rPr>
              <a:t>(</a:t>
            </a:r>
            <a:r>
              <a:rPr lang="fi-FI" sz="3200" b="1" dirty="0" smtClean="0">
                <a:solidFill>
                  <a:schemeClr val="bg1"/>
                </a:solidFill>
              </a:rPr>
              <a:t>45)</a:t>
            </a:r>
            <a:r>
              <a:rPr lang="fi-FI" sz="3200" b="1" dirty="0" smtClean="0">
                <a:solidFill>
                  <a:srgbClr val="002060"/>
                </a:solidFill>
                <a:latin typeface="+mn-lt"/>
              </a:rPr>
              <a:t/>
            </a:r>
            <a:br>
              <a:rPr lang="fi-FI" sz="3200" b="1" dirty="0" smtClean="0">
                <a:solidFill>
                  <a:srgbClr val="002060"/>
                </a:solidFill>
                <a:latin typeface="+mn-lt"/>
              </a:rPr>
            </a:br>
            <a:r>
              <a:rPr lang="fi-FI" sz="3200" b="1" dirty="0">
                <a:solidFill>
                  <a:srgbClr val="FF0000"/>
                </a:solidFill>
                <a:latin typeface="+mn-lt"/>
              </a:rPr>
              <a:t>3)</a:t>
            </a:r>
            <a:r>
              <a:rPr lang="fi-FI" sz="3200" b="1" dirty="0">
                <a:solidFill>
                  <a:srgbClr val="002060"/>
                </a:solidFill>
                <a:latin typeface="+mn-lt"/>
              </a:rPr>
              <a:t> </a:t>
            </a:r>
            <a:r>
              <a:rPr lang="fi-FI" sz="3200" b="1" dirty="0" smtClean="0">
                <a:solidFill>
                  <a:srgbClr val="002060"/>
                </a:solidFill>
                <a:latin typeface="+mn-lt"/>
              </a:rPr>
              <a:t>Menyampaikan berita </a:t>
            </a:r>
            <a:r>
              <a:rPr lang="fi-FI" sz="3200" b="1" dirty="0">
                <a:solidFill>
                  <a:srgbClr val="002060"/>
                </a:solidFill>
                <a:latin typeface="+mn-lt"/>
              </a:rPr>
              <a:t>tentang pertobatan dan pengampunan </a:t>
            </a:r>
            <a:r>
              <a:rPr lang="fi-FI" sz="3200" b="1" dirty="0" smtClean="0">
                <a:solidFill>
                  <a:srgbClr val="002060"/>
                </a:solidFill>
                <a:latin typeface="+mn-lt"/>
              </a:rPr>
              <a:t>dosa dalam </a:t>
            </a:r>
            <a:r>
              <a:rPr lang="fi-FI" sz="3200" b="1" dirty="0">
                <a:solidFill>
                  <a:srgbClr val="002060"/>
                </a:solidFill>
                <a:latin typeface="+mn-lt"/>
              </a:rPr>
              <a:t>nama-Nya </a:t>
            </a:r>
            <a:r>
              <a:rPr lang="fi-FI" sz="3200" b="1" dirty="0">
                <a:solidFill>
                  <a:schemeClr val="bg1"/>
                </a:solidFill>
              </a:rPr>
              <a:t>(</a:t>
            </a:r>
            <a:r>
              <a:rPr lang="fi-FI" sz="3200" b="1" dirty="0" smtClean="0">
                <a:solidFill>
                  <a:schemeClr val="bg1"/>
                </a:solidFill>
              </a:rPr>
              <a:t>47)</a:t>
            </a:r>
            <a:r>
              <a:rPr lang="fi-FI" sz="3200" b="1" dirty="0">
                <a:solidFill>
                  <a:srgbClr val="002060"/>
                </a:solidFill>
              </a:rPr>
              <a:t/>
            </a:r>
            <a:br>
              <a:rPr lang="fi-FI" sz="3200" b="1" dirty="0">
                <a:solidFill>
                  <a:srgbClr val="002060"/>
                </a:solidFill>
              </a:rPr>
            </a:br>
            <a:r>
              <a:rPr lang="fi-FI" sz="3200" b="1" dirty="0">
                <a:solidFill>
                  <a:srgbClr val="FF0000"/>
                </a:solidFill>
                <a:latin typeface="+mn-lt"/>
              </a:rPr>
              <a:t>4)</a:t>
            </a:r>
            <a:r>
              <a:rPr lang="fi-FI" sz="3200" b="1" dirty="0">
                <a:solidFill>
                  <a:srgbClr val="002060"/>
                </a:solidFill>
                <a:latin typeface="+mn-lt"/>
              </a:rPr>
              <a:t> Kamu adalah </a:t>
            </a:r>
            <a:r>
              <a:rPr lang="fi-FI" sz="3200" b="1" dirty="0" smtClean="0">
                <a:solidFill>
                  <a:srgbClr val="002060"/>
                </a:solidFill>
                <a:latin typeface="+mn-lt"/>
              </a:rPr>
              <a:t>saksi </a:t>
            </a:r>
            <a:r>
              <a:rPr lang="fi-FI" sz="3200" b="1" dirty="0">
                <a:solidFill>
                  <a:schemeClr val="bg1"/>
                </a:solidFill>
              </a:rPr>
              <a:t>(</a:t>
            </a:r>
            <a:r>
              <a:rPr lang="fi-FI" sz="3200" b="1" dirty="0" smtClean="0">
                <a:solidFill>
                  <a:schemeClr val="bg1"/>
                </a:solidFill>
              </a:rPr>
              <a:t>48)</a:t>
            </a:r>
            <a:r>
              <a:rPr lang="fi-FI" sz="3200" b="1" dirty="0" smtClean="0">
                <a:solidFill>
                  <a:srgbClr val="002060"/>
                </a:solidFill>
                <a:latin typeface="+mn-lt"/>
              </a:rPr>
              <a:t/>
            </a:r>
            <a:br>
              <a:rPr lang="fi-FI" sz="3200" b="1" dirty="0" smtClean="0">
                <a:solidFill>
                  <a:srgbClr val="002060"/>
                </a:solidFill>
                <a:latin typeface="+mn-lt"/>
              </a:rPr>
            </a:br>
            <a:r>
              <a:rPr lang="fi-FI" sz="3200" b="1" dirty="0">
                <a:solidFill>
                  <a:srgbClr val="FF0000"/>
                </a:solidFill>
                <a:latin typeface="+mn-lt"/>
              </a:rPr>
              <a:t>5)</a:t>
            </a:r>
            <a:r>
              <a:rPr lang="fi-FI" sz="3200" b="1" dirty="0">
                <a:solidFill>
                  <a:srgbClr val="002060"/>
                </a:solidFill>
                <a:latin typeface="+mn-lt"/>
              </a:rPr>
              <a:t> </a:t>
            </a:r>
            <a:r>
              <a:rPr lang="fi-FI" sz="3200" b="1" dirty="0" smtClean="0">
                <a:solidFill>
                  <a:srgbClr val="002060"/>
                </a:solidFill>
                <a:latin typeface="+mn-lt"/>
              </a:rPr>
              <a:t>Menunggu apa </a:t>
            </a:r>
            <a:r>
              <a:rPr lang="fi-FI" sz="3200" b="1" dirty="0">
                <a:solidFill>
                  <a:srgbClr val="002060"/>
                </a:solidFill>
                <a:latin typeface="+mn-lt"/>
              </a:rPr>
              <a:t>yang dijanjikan </a:t>
            </a:r>
            <a:r>
              <a:rPr lang="fi-FI" sz="3200" b="1" dirty="0" smtClean="0">
                <a:solidFill>
                  <a:srgbClr val="002060"/>
                </a:solidFill>
                <a:latin typeface="+mn-lt"/>
              </a:rPr>
              <a:t>Bapa-Ku</a:t>
            </a:r>
            <a:r>
              <a:rPr lang="fi-FI" sz="3200" b="1" dirty="0">
                <a:solidFill>
                  <a:schemeClr val="bg1"/>
                </a:solidFill>
              </a:rPr>
              <a:t> (</a:t>
            </a:r>
            <a:r>
              <a:rPr lang="fi-FI" sz="3200" b="1" dirty="0" smtClean="0">
                <a:solidFill>
                  <a:schemeClr val="bg1"/>
                </a:solidFill>
              </a:rPr>
              <a:t>49)</a:t>
            </a:r>
            <a:endParaRPr lang="en-US" sz="3200" b="1" dirty="0">
              <a:solidFill>
                <a:srgbClr val="002060"/>
              </a:solidFill>
              <a:latin typeface="+mn-lt"/>
            </a:endParaRPr>
          </a:p>
        </p:txBody>
      </p:sp>
    </p:spTree>
    <p:extLst>
      <p:ext uri="{BB962C8B-B14F-4D97-AF65-F5344CB8AC3E}">
        <p14:creationId xmlns:p14="http://schemas.microsoft.com/office/powerpoint/2010/main" val="77265776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Pertama</a:t>
            </a:r>
            <a:r>
              <a:rPr lang="en-US" altLang="ko-KR" sz="4000" b="1" dirty="0">
                <a:solidFill>
                  <a:schemeClr val="bg1"/>
                </a:solidFill>
              </a:rPr>
              <a:t>, </a:t>
            </a:r>
            <a:r>
              <a:rPr lang="en-US" altLang="ko-KR" sz="4000" b="1" dirty="0" err="1" smtClean="0">
                <a:solidFill>
                  <a:schemeClr val="bg1"/>
                </a:solidFill>
              </a:rPr>
              <a:t>Kepenuhan</a:t>
            </a:r>
            <a:r>
              <a:rPr lang="en-US" altLang="ko-KR" sz="4000" b="1" dirty="0" smtClean="0">
                <a:solidFill>
                  <a:schemeClr val="bg1"/>
                </a:solidFill>
              </a:rPr>
              <a:t> oleh </a:t>
            </a:r>
            <a:r>
              <a:rPr lang="en-US" altLang="ko-KR" sz="4000" b="1" dirty="0" err="1" smtClean="0">
                <a:solidFill>
                  <a:schemeClr val="bg1"/>
                </a:solidFill>
              </a:rPr>
              <a:t>Kewibawaan</a:t>
            </a:r>
            <a:r>
              <a:rPr lang="en-US" altLang="ko-KR" sz="4000" b="1" dirty="0" smtClean="0">
                <a:solidFill>
                  <a:schemeClr val="bg1"/>
                </a:solidFill>
              </a:rPr>
              <a:t>: </a:t>
            </a:r>
            <a:r>
              <a:rPr lang="en-US" altLang="ko-KR" sz="4000" b="1" dirty="0">
                <a:solidFill>
                  <a:schemeClr val="bg1"/>
                </a:solidFill>
              </a:rPr>
              <a:t/>
            </a:r>
            <a:br>
              <a:rPr lang="en-US" altLang="ko-KR" sz="4000" b="1" dirty="0">
                <a:solidFill>
                  <a:schemeClr val="bg1"/>
                </a:solidFill>
              </a:rPr>
            </a:b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002060"/>
                </a:solidFill>
              </a:rPr>
              <a:t>secara </a:t>
            </a:r>
            <a:r>
              <a:rPr lang="en-US" altLang="ko-KR" sz="4000" b="1" dirty="0" err="1" smtClean="0">
                <a:solidFill>
                  <a:srgbClr val="002060"/>
                </a:solidFill>
              </a:rPr>
              <a:t>langsung</a:t>
            </a:r>
            <a:r>
              <a:rPr lang="en-US" altLang="ko-KR" sz="4000" b="1" dirty="0" smtClean="0">
                <a:solidFill>
                  <a:srgbClr val="002060"/>
                </a:solidFill>
              </a:rPr>
              <a:t>, </a:t>
            </a:r>
            <a:r>
              <a:rPr lang="en-US" altLang="ko-KR" sz="4000" b="1" dirty="0" err="1" smtClean="0">
                <a:solidFill>
                  <a:srgbClr val="002060"/>
                </a:solidFill>
              </a:rPr>
              <a:t>serta-merta</a:t>
            </a:r>
            <a:r>
              <a:rPr lang="en-US" altLang="ko-KR" sz="4000" b="1" dirty="0" smtClean="0">
                <a:solidFill>
                  <a:srgbClr val="002060"/>
                </a:solidFill>
              </a:rPr>
              <a:t>, sekaligus. </a:t>
            </a:r>
            <a:br>
              <a:rPr lang="en-US" altLang="ko-KR" sz="4000" b="1" dirty="0" smtClean="0">
                <a:solidFill>
                  <a:srgbClr val="002060"/>
                </a:solidFill>
              </a:rPr>
            </a:br>
            <a:r>
              <a:rPr lang="en-US" altLang="ko-KR" sz="4000" b="1" dirty="0">
                <a:solidFill>
                  <a:srgbClr val="002060"/>
                </a:solidFill>
              </a:rPr>
              <a:t/>
            </a:r>
            <a:br>
              <a:rPr lang="en-US" altLang="ko-KR" sz="4000" b="1" dirty="0">
                <a:solidFill>
                  <a:srgbClr val="002060"/>
                </a:solidFill>
              </a:rPr>
            </a:br>
            <a:r>
              <a:rPr lang="el-GR" altLang="ko-KR" sz="4000" b="1" dirty="0" smtClean="0">
                <a:solidFill>
                  <a:srgbClr val="002060"/>
                </a:solidFill>
              </a:rPr>
              <a:t>Πίμπλημι</a:t>
            </a:r>
            <a:r>
              <a:rPr lang="en-US" altLang="ko-KR" sz="4000" b="1" dirty="0" smtClean="0">
                <a:solidFill>
                  <a:srgbClr val="002060"/>
                </a:solidFill>
              </a:rPr>
              <a:t> [</a:t>
            </a:r>
            <a:r>
              <a:rPr lang="en-US" altLang="ko-KR" sz="4000" b="1" dirty="0" err="1" smtClean="0">
                <a:solidFill>
                  <a:srgbClr val="002060"/>
                </a:solidFill>
              </a:rPr>
              <a:t>Pimplemi</a:t>
            </a:r>
            <a:r>
              <a:rPr lang="en-US" altLang="ko-KR" sz="4000" b="1" dirty="0" smtClean="0">
                <a:solidFill>
                  <a:srgbClr val="002060"/>
                </a:solidFill>
              </a:rPr>
              <a:t> (KPR</a:t>
            </a:r>
            <a:r>
              <a:rPr lang="ko-KR" altLang="en-US" sz="4000" b="1" dirty="0" smtClean="0">
                <a:solidFill>
                  <a:srgbClr val="002060"/>
                </a:solidFill>
              </a:rPr>
              <a:t> </a:t>
            </a:r>
            <a:r>
              <a:rPr lang="en-US" altLang="ko-KR" sz="4000" b="1" dirty="0" smtClean="0">
                <a:solidFill>
                  <a:srgbClr val="002060"/>
                </a:solidFill>
              </a:rPr>
              <a:t>2:4, 4:8, 31, 9:17, 13:9)]. </a:t>
            </a:r>
            <a:endParaRPr lang="en-US" sz="4000" b="1" dirty="0">
              <a:solidFill>
                <a:srgbClr val="002060"/>
              </a:solidFill>
            </a:endParaRPr>
          </a:p>
        </p:txBody>
      </p:sp>
    </p:spTree>
    <p:extLst>
      <p:ext uri="{BB962C8B-B14F-4D97-AF65-F5344CB8AC3E}">
        <p14:creationId xmlns:p14="http://schemas.microsoft.com/office/powerpoint/2010/main" val="324653778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Kedua</a:t>
            </a:r>
            <a:r>
              <a:rPr lang="en-US" altLang="ko-KR" sz="4000" b="1" dirty="0" smtClean="0">
                <a:solidFill>
                  <a:schemeClr val="bg1"/>
                </a:solidFill>
              </a:rPr>
              <a:t>, </a:t>
            </a:r>
            <a:r>
              <a:rPr lang="en-US" altLang="ko-KR" sz="4000" b="1" dirty="0" err="1" smtClean="0">
                <a:solidFill>
                  <a:schemeClr val="bg1"/>
                </a:solidFill>
              </a:rPr>
              <a:t>Kediaman</a:t>
            </a:r>
            <a:r>
              <a:rPr lang="en-US" altLang="ko-KR" sz="4000" b="1" dirty="0" smtClean="0">
                <a:solidFill>
                  <a:schemeClr val="bg1"/>
                </a:solidFill>
              </a:rPr>
              <a:t> Roh Kudus: </a:t>
            </a:r>
            <a:br>
              <a:rPr lang="en-US" altLang="ko-KR" sz="4000" b="1" dirty="0" smtClean="0">
                <a:solidFill>
                  <a:schemeClr val="bg1"/>
                </a:solidFill>
              </a:rPr>
            </a:br>
            <a:r>
              <a:rPr lang="en-US" altLang="ko-KR" sz="4000" b="1" dirty="0" smtClean="0">
                <a:solidFill>
                  <a:srgbClr val="FFFF00"/>
                </a:solidFill>
              </a:rPr>
              <a:t/>
            </a:r>
            <a:br>
              <a:rPr lang="en-US" altLang="ko-KR" sz="4000" b="1" dirty="0" smtClean="0">
                <a:solidFill>
                  <a:srgbClr val="FFFF00"/>
                </a:solidFill>
              </a:rPr>
            </a:br>
            <a:r>
              <a:rPr lang="el-GR" altLang="ko-KR" sz="4000" b="1" dirty="0" smtClean="0">
                <a:solidFill>
                  <a:srgbClr val="002060"/>
                </a:solidFill>
              </a:rPr>
              <a:t>πληρόω</a:t>
            </a:r>
            <a:r>
              <a:rPr lang="en-US" altLang="ko-KR" sz="4000" b="1" dirty="0" smtClean="0">
                <a:solidFill>
                  <a:srgbClr val="002060"/>
                </a:solidFill>
              </a:rPr>
              <a:t> [</a:t>
            </a:r>
            <a:r>
              <a:rPr lang="en-US" altLang="ko-KR" sz="4000" b="1" dirty="0" err="1" smtClean="0">
                <a:solidFill>
                  <a:srgbClr val="002060"/>
                </a:solidFill>
              </a:rPr>
              <a:t>pleroo</a:t>
            </a:r>
            <a:r>
              <a:rPr lang="ko-KR" altLang="en-US" sz="4000" b="1" dirty="0" smtClean="0">
                <a:solidFill>
                  <a:srgbClr val="002060"/>
                </a:solidFill>
              </a:rPr>
              <a:t> </a:t>
            </a:r>
            <a:r>
              <a:rPr lang="en-US" altLang="ko-KR" sz="4000" b="1" dirty="0" smtClean="0">
                <a:solidFill>
                  <a:srgbClr val="002060"/>
                </a:solidFill>
              </a:rPr>
              <a:t>(KPR</a:t>
            </a:r>
            <a:r>
              <a:rPr lang="ko-KR" altLang="en-US" sz="4000" b="1" dirty="0" smtClean="0">
                <a:solidFill>
                  <a:srgbClr val="002060"/>
                </a:solidFill>
              </a:rPr>
              <a:t> </a:t>
            </a:r>
            <a:r>
              <a:rPr lang="en-US" altLang="ko-KR" sz="4000" b="1" dirty="0">
                <a:solidFill>
                  <a:srgbClr val="002060"/>
                </a:solidFill>
              </a:rPr>
              <a:t>13:52</a:t>
            </a:r>
            <a:r>
              <a:rPr lang="en-US" altLang="ko-KR" sz="4000" b="1" dirty="0" smtClean="0">
                <a:solidFill>
                  <a:srgbClr val="002060"/>
                </a:solidFill>
              </a:rPr>
              <a:t>)]-kekekalan</a:t>
            </a:r>
            <a:br>
              <a:rPr lang="en-US" altLang="ko-KR" sz="4000" b="1" dirty="0" smtClean="0">
                <a:solidFill>
                  <a:srgbClr val="002060"/>
                </a:solidFill>
              </a:rPr>
            </a:br>
            <a:endParaRPr lang="en-US" sz="4000" b="1" dirty="0">
              <a:solidFill>
                <a:srgbClr val="002060"/>
              </a:solidFill>
            </a:endParaRPr>
          </a:p>
        </p:txBody>
      </p:sp>
    </p:spTree>
    <p:extLst>
      <p:ext uri="{BB962C8B-B14F-4D97-AF65-F5344CB8AC3E}">
        <p14:creationId xmlns:p14="http://schemas.microsoft.com/office/powerpoint/2010/main" val="22071286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Ketiga</a:t>
            </a:r>
            <a:r>
              <a:rPr lang="en-US" altLang="ko-KR" sz="4000" b="1" dirty="0" smtClean="0">
                <a:solidFill>
                  <a:schemeClr val="bg1"/>
                </a:solidFill>
              </a:rPr>
              <a:t>, Kasih </a:t>
            </a:r>
            <a:r>
              <a:rPr lang="en-US" altLang="ko-KR" sz="4000" b="1" dirty="0" err="1" smtClean="0">
                <a:solidFill>
                  <a:schemeClr val="bg1"/>
                </a:solidFill>
              </a:rPr>
              <a:t>Karunia</a:t>
            </a:r>
            <a:r>
              <a:rPr lang="en-US" altLang="ko-KR" sz="4000" b="1" dirty="0" smtClean="0">
                <a:solidFill>
                  <a:schemeClr val="bg1"/>
                </a:solidFill>
              </a:rPr>
              <a:t> Roh Kudus: </a:t>
            </a:r>
            <a:br>
              <a:rPr lang="en-US" altLang="ko-KR" sz="4000" b="1" dirty="0" smtClean="0">
                <a:solidFill>
                  <a:schemeClr val="bg1"/>
                </a:solidFill>
              </a:rPr>
            </a:br>
            <a:r>
              <a:rPr lang="en-US" altLang="ko-KR" sz="4000" b="1" dirty="0" smtClean="0">
                <a:solidFill>
                  <a:srgbClr val="FFFF00"/>
                </a:solidFill>
              </a:rPr>
              <a:t/>
            </a:r>
            <a:br>
              <a:rPr lang="en-US" altLang="ko-KR" sz="4000" b="1" dirty="0" smtClean="0">
                <a:solidFill>
                  <a:srgbClr val="FFFF00"/>
                </a:solidFill>
              </a:rPr>
            </a:br>
            <a:r>
              <a:rPr lang="el-GR" altLang="ko-KR" sz="4000" b="1" dirty="0" smtClean="0">
                <a:solidFill>
                  <a:srgbClr val="002060"/>
                </a:solidFill>
              </a:rPr>
              <a:t>πλήρεις</a:t>
            </a:r>
            <a:r>
              <a:rPr lang="en-US" altLang="ko-KR" sz="4000" b="1" dirty="0" smtClean="0">
                <a:solidFill>
                  <a:srgbClr val="002060"/>
                </a:solidFill>
              </a:rPr>
              <a:t> [</a:t>
            </a:r>
            <a:r>
              <a:rPr lang="en-US" altLang="ko-KR" sz="4000" b="1" dirty="0" err="1" smtClean="0">
                <a:solidFill>
                  <a:srgbClr val="002060"/>
                </a:solidFill>
              </a:rPr>
              <a:t>pleres</a:t>
            </a:r>
            <a:r>
              <a:rPr lang="ko-KR" altLang="en-US" sz="4000" b="1" dirty="0" smtClean="0">
                <a:solidFill>
                  <a:srgbClr val="002060"/>
                </a:solidFill>
              </a:rPr>
              <a:t> </a:t>
            </a:r>
            <a:r>
              <a:rPr lang="en-US" altLang="ko-KR" sz="4000" b="1" dirty="0" smtClean="0">
                <a:solidFill>
                  <a:srgbClr val="002060"/>
                </a:solidFill>
              </a:rPr>
              <a:t>(KPR</a:t>
            </a:r>
            <a:r>
              <a:rPr lang="ko-KR" altLang="en-US" sz="4000" b="1" dirty="0" smtClean="0">
                <a:solidFill>
                  <a:srgbClr val="002060"/>
                </a:solidFill>
              </a:rPr>
              <a:t> </a:t>
            </a:r>
            <a:r>
              <a:rPr lang="en-US" altLang="ko-KR" sz="4000" b="1" dirty="0" smtClean="0">
                <a:solidFill>
                  <a:srgbClr val="002060"/>
                </a:solidFill>
              </a:rPr>
              <a:t>6:3, 5, 7:55, 11:24)]</a:t>
            </a:r>
            <a:br>
              <a:rPr lang="en-US" altLang="ko-KR" sz="4000" b="1" dirty="0" smtClean="0">
                <a:solidFill>
                  <a:srgbClr val="002060"/>
                </a:solidFill>
              </a:rPr>
            </a:br>
            <a:r>
              <a:rPr lang="en-US" altLang="ko-KR" sz="4000" b="1" dirty="0" smtClean="0">
                <a:solidFill>
                  <a:srgbClr val="002060"/>
                </a:solidFill>
              </a:rPr>
              <a:t>Pelayanan </a:t>
            </a:r>
            <a:r>
              <a:rPr lang="en-US" altLang="ko-KR" sz="4000" b="1" dirty="0" err="1" smtClean="0">
                <a:solidFill>
                  <a:srgbClr val="002060"/>
                </a:solidFill>
              </a:rPr>
              <a:t>jemaah</a:t>
            </a:r>
            <a:r>
              <a:rPr lang="en-US" altLang="ko-KR" sz="4000" b="1" dirty="0" smtClean="0">
                <a:solidFill>
                  <a:srgbClr val="002060"/>
                </a:solidFill>
              </a:rPr>
              <a:t> dengan Kasih </a:t>
            </a:r>
            <a:r>
              <a:rPr lang="en-US" altLang="ko-KR" sz="4000" b="1" dirty="0" err="1" smtClean="0">
                <a:solidFill>
                  <a:srgbClr val="002060"/>
                </a:solidFill>
              </a:rPr>
              <a:t>Karunia</a:t>
            </a:r>
            <a:r>
              <a:rPr lang="en-US" altLang="ko-KR" sz="4000" b="1" dirty="0" smtClean="0">
                <a:solidFill>
                  <a:srgbClr val="002060"/>
                </a:solidFill>
              </a:rPr>
              <a:t/>
            </a:r>
            <a:br>
              <a:rPr lang="en-US" altLang="ko-KR" sz="4000" b="1" dirty="0" smtClean="0">
                <a:solidFill>
                  <a:srgbClr val="002060"/>
                </a:solidFill>
              </a:rPr>
            </a:br>
            <a:r>
              <a:rPr lang="en-US" altLang="ko-KR" sz="4000" b="1" dirty="0">
                <a:solidFill>
                  <a:srgbClr val="002060"/>
                </a:solidFill>
              </a:rPr>
              <a:t/>
            </a:r>
            <a:br>
              <a:rPr lang="en-US" altLang="ko-KR" sz="4000" b="1" dirty="0">
                <a:solidFill>
                  <a:srgbClr val="002060"/>
                </a:solidFill>
              </a:rPr>
            </a:br>
            <a:r>
              <a:rPr lang="en-US" altLang="ko-KR" sz="4000" b="1" dirty="0" err="1" smtClean="0">
                <a:solidFill>
                  <a:srgbClr val="002060"/>
                </a:solidFill>
              </a:rPr>
              <a:t>Yohanes</a:t>
            </a:r>
            <a:r>
              <a:rPr lang="en-US" altLang="ko-KR" sz="4000" b="1" dirty="0" smtClean="0">
                <a:solidFill>
                  <a:srgbClr val="002060"/>
                </a:solidFill>
              </a:rPr>
              <a:t> 14:26</a:t>
            </a:r>
            <a:endParaRPr lang="en-US" sz="4000" b="1" dirty="0">
              <a:solidFill>
                <a:srgbClr val="002060"/>
              </a:solidFill>
            </a:endParaRPr>
          </a:p>
        </p:txBody>
      </p:sp>
    </p:spTree>
    <p:extLst>
      <p:ext uri="{BB962C8B-B14F-4D97-AF65-F5344CB8AC3E}">
        <p14:creationId xmlns:p14="http://schemas.microsoft.com/office/powerpoint/2010/main" val="692133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chemeClr val="bg1"/>
                </a:solidFill>
              </a:rPr>
              <a:t>14:26 tetapi </a:t>
            </a:r>
            <a:r>
              <a:rPr lang="en-US" altLang="ko-KR" sz="4000" b="1" dirty="0" err="1">
                <a:solidFill>
                  <a:schemeClr val="bg1"/>
                </a:solidFill>
              </a:rPr>
              <a:t>Penghibur</a:t>
            </a:r>
            <a:r>
              <a:rPr lang="en-US" altLang="ko-KR" sz="4000" b="1" dirty="0">
                <a:solidFill>
                  <a:schemeClr val="bg1"/>
                </a:solidFill>
              </a:rPr>
              <a:t>, yaitu Roh Kudus, yang akan </a:t>
            </a:r>
            <a:r>
              <a:rPr lang="en-US" altLang="ko-KR" sz="4000" b="1" dirty="0" err="1">
                <a:solidFill>
                  <a:schemeClr val="bg1"/>
                </a:solidFill>
              </a:rPr>
              <a:t>diutus</a:t>
            </a:r>
            <a:r>
              <a:rPr lang="en-US" altLang="ko-KR" sz="4000" b="1" dirty="0">
                <a:solidFill>
                  <a:schemeClr val="bg1"/>
                </a:solidFill>
              </a:rPr>
              <a:t> oleh Bapa dalam nama-Ku, </a:t>
            </a:r>
            <a:r>
              <a:rPr lang="en-US" altLang="ko-KR" sz="4000" b="1" dirty="0" err="1">
                <a:solidFill>
                  <a:schemeClr val="bg1"/>
                </a:solidFill>
              </a:rPr>
              <a:t>Dialah</a:t>
            </a:r>
            <a:r>
              <a:rPr lang="en-US" altLang="ko-KR" sz="4000" b="1" dirty="0">
                <a:solidFill>
                  <a:schemeClr val="bg1"/>
                </a:solidFill>
              </a:rPr>
              <a:t> yang akan </a:t>
            </a:r>
            <a:r>
              <a:rPr lang="en-US" altLang="ko-KR" sz="4000" b="1" dirty="0" err="1">
                <a:solidFill>
                  <a:schemeClr val="bg1"/>
                </a:solidFill>
              </a:rPr>
              <a:t>mengajarkan</a:t>
            </a:r>
            <a:r>
              <a:rPr lang="en-US" altLang="ko-KR" sz="4000" b="1" dirty="0">
                <a:solidFill>
                  <a:schemeClr val="bg1"/>
                </a:solidFill>
              </a:rPr>
              <a:t> segala sesuatu kepadamu dan akan </a:t>
            </a:r>
            <a:r>
              <a:rPr lang="en-US" altLang="ko-KR" sz="4000" b="1" dirty="0" err="1">
                <a:solidFill>
                  <a:schemeClr val="bg1"/>
                </a:solidFill>
              </a:rPr>
              <a:t>mengingatkan</a:t>
            </a:r>
            <a:r>
              <a:rPr lang="en-US" altLang="ko-KR" sz="4000" b="1" dirty="0">
                <a:solidFill>
                  <a:schemeClr val="bg1"/>
                </a:solidFill>
              </a:rPr>
              <a:t> </a:t>
            </a:r>
            <a:r>
              <a:rPr lang="en-US" altLang="ko-KR" sz="4000" b="1" dirty="0" err="1">
                <a:solidFill>
                  <a:schemeClr val="bg1"/>
                </a:solidFill>
              </a:rPr>
              <a:t>kamu</a:t>
            </a:r>
            <a:r>
              <a:rPr lang="en-US" altLang="ko-KR" sz="4000" b="1" dirty="0">
                <a:solidFill>
                  <a:schemeClr val="bg1"/>
                </a:solidFill>
              </a:rPr>
              <a:t> akan semua yang telah </a:t>
            </a:r>
            <a:r>
              <a:rPr lang="en-US" altLang="ko-KR" sz="4000" b="1" dirty="0" err="1">
                <a:solidFill>
                  <a:schemeClr val="bg1"/>
                </a:solidFill>
              </a:rPr>
              <a:t>Kukatakan</a:t>
            </a:r>
            <a:r>
              <a:rPr lang="en-US" altLang="ko-KR" sz="4000" b="1" dirty="0">
                <a:solidFill>
                  <a:schemeClr val="bg1"/>
                </a:solidFill>
              </a:rPr>
              <a:t> kepadamu.</a:t>
            </a:r>
            <a:endParaRPr lang="en-US" sz="4000" b="1" dirty="0">
              <a:solidFill>
                <a:srgbClr val="002060"/>
              </a:solidFill>
            </a:endParaRPr>
          </a:p>
        </p:txBody>
      </p:sp>
    </p:spTree>
    <p:extLst>
      <p:ext uri="{BB962C8B-B14F-4D97-AF65-F5344CB8AC3E}">
        <p14:creationId xmlns:p14="http://schemas.microsoft.com/office/powerpoint/2010/main" val="279531364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fi-FI" sz="4800" b="1" dirty="0">
                <a:solidFill>
                  <a:srgbClr val="FF0000"/>
                </a:solidFill>
                <a:latin typeface="+mn-lt"/>
              </a:rPr>
              <a:t>PERJALANAN PAULUS YANG PERTAMA</a:t>
            </a:r>
            <a:br>
              <a:rPr lang="fi-FI" sz="4800" b="1" dirty="0">
                <a:solidFill>
                  <a:srgbClr val="FF0000"/>
                </a:solidFill>
                <a:latin typeface="+mn-lt"/>
              </a:rPr>
            </a:br>
            <a:r>
              <a:rPr lang="fi-FI" sz="4800" b="1" dirty="0">
                <a:solidFill>
                  <a:srgbClr val="FF0000"/>
                </a:solidFill>
                <a:latin typeface="+mn-lt"/>
              </a:rPr>
              <a:t/>
            </a:r>
            <a:br>
              <a:rPr lang="fi-FI" sz="4800" b="1" dirty="0">
                <a:solidFill>
                  <a:srgbClr val="FF0000"/>
                </a:solidFill>
                <a:latin typeface="+mn-lt"/>
              </a:rPr>
            </a:br>
            <a:r>
              <a:rPr lang="fi-FI" sz="4800" b="1" dirty="0">
                <a:solidFill>
                  <a:srgbClr val="002060"/>
                </a:solidFill>
                <a:latin typeface="+mn-lt"/>
              </a:rPr>
              <a:t>Perjalanan pertama: </a:t>
            </a:r>
            <a:r>
              <a:rPr lang="fi-FI" sz="4800" b="1" dirty="0" smtClean="0">
                <a:solidFill>
                  <a:srgbClr val="002060"/>
                </a:solidFill>
                <a:latin typeface="+mn-lt"/>
              </a:rPr>
              <a:t>KPR </a:t>
            </a:r>
            <a:r>
              <a:rPr lang="fi-FI" sz="4800" b="1" dirty="0">
                <a:solidFill>
                  <a:srgbClr val="002060"/>
                </a:solidFill>
                <a:latin typeface="+mn-lt"/>
              </a:rPr>
              <a:t>13:1–14:28</a:t>
            </a:r>
            <a:endParaRPr lang="en-US" sz="4800" b="1" dirty="0">
              <a:solidFill>
                <a:srgbClr val="002060"/>
              </a:solidFill>
              <a:latin typeface="+mn-lt"/>
            </a:endParaRPr>
          </a:p>
        </p:txBody>
      </p:sp>
    </p:spTree>
    <p:extLst>
      <p:ext uri="{BB962C8B-B14F-4D97-AF65-F5344CB8AC3E}">
        <p14:creationId xmlns:p14="http://schemas.microsoft.com/office/powerpoint/2010/main" val="79584323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25194" t="21301" r="24801" b="17101"/>
          <a:stretch/>
        </p:blipFill>
        <p:spPr>
          <a:xfrm>
            <a:off x="827583" y="0"/>
            <a:ext cx="7389231" cy="5120097"/>
          </a:xfrm>
          <a:prstGeom prst="rect">
            <a:avLst/>
          </a:prstGeom>
        </p:spPr>
      </p:pic>
      <p:sp>
        <p:nvSpPr>
          <p:cNvPr id="5" name="직사각형 4"/>
          <p:cNvSpPr/>
          <p:nvPr/>
        </p:nvSpPr>
        <p:spPr>
          <a:xfrm>
            <a:off x="6660232" y="2931790"/>
            <a:ext cx="108012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ANTIOKHIA</a:t>
            </a:r>
            <a:endParaRPr lang="en-US" b="1" dirty="0">
              <a:solidFill>
                <a:schemeClr val="tx1"/>
              </a:solidFill>
            </a:endParaRPr>
          </a:p>
        </p:txBody>
      </p:sp>
      <p:sp>
        <p:nvSpPr>
          <p:cNvPr id="8" name="직사각형 7"/>
          <p:cNvSpPr/>
          <p:nvPr/>
        </p:nvSpPr>
        <p:spPr>
          <a:xfrm>
            <a:off x="6804248" y="3651870"/>
            <a:ext cx="108012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SIRIA</a:t>
            </a:r>
            <a:endParaRPr lang="en-US" sz="3200" b="1" dirty="0">
              <a:solidFill>
                <a:schemeClr val="tx1"/>
              </a:solidFill>
            </a:endParaRPr>
          </a:p>
        </p:txBody>
      </p:sp>
      <p:sp>
        <p:nvSpPr>
          <p:cNvPr id="10" name="직사각형 9"/>
          <p:cNvSpPr/>
          <p:nvPr/>
        </p:nvSpPr>
        <p:spPr>
          <a:xfrm>
            <a:off x="4427984" y="4443958"/>
            <a:ext cx="1296144" cy="432048"/>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SIPRUS</a:t>
            </a:r>
            <a:endParaRPr lang="en-US" sz="3200" b="1" dirty="0">
              <a:solidFill>
                <a:schemeClr val="tx1"/>
              </a:solidFill>
            </a:endParaRPr>
          </a:p>
        </p:txBody>
      </p:sp>
      <p:sp>
        <p:nvSpPr>
          <p:cNvPr id="11" name="직사각형 10"/>
          <p:cNvSpPr/>
          <p:nvPr/>
        </p:nvSpPr>
        <p:spPr>
          <a:xfrm>
            <a:off x="3275856" y="4083918"/>
            <a:ext cx="79208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smtClean="0">
                <a:solidFill>
                  <a:schemeClr val="tx1"/>
                </a:solidFill>
              </a:rPr>
              <a:t>Pafos</a:t>
            </a:r>
            <a:endParaRPr lang="en-US" sz="2000" b="1" dirty="0">
              <a:solidFill>
                <a:schemeClr val="tx1"/>
              </a:solidFill>
            </a:endParaRPr>
          </a:p>
        </p:txBody>
      </p:sp>
      <p:sp>
        <p:nvSpPr>
          <p:cNvPr id="12" name="직사각형 11"/>
          <p:cNvSpPr/>
          <p:nvPr/>
        </p:nvSpPr>
        <p:spPr>
          <a:xfrm>
            <a:off x="1619672" y="1635646"/>
            <a:ext cx="144016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PAMPILIA</a:t>
            </a:r>
            <a:endParaRPr lang="en-US" sz="3200" b="1" dirty="0">
              <a:solidFill>
                <a:schemeClr val="tx1"/>
              </a:solidFill>
            </a:endParaRPr>
          </a:p>
        </p:txBody>
      </p:sp>
      <p:sp>
        <p:nvSpPr>
          <p:cNvPr id="13" name="직사각형 12"/>
          <p:cNvSpPr/>
          <p:nvPr/>
        </p:nvSpPr>
        <p:spPr>
          <a:xfrm>
            <a:off x="2915816" y="195486"/>
            <a:ext cx="1080120" cy="2236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ANTIOKHIA</a:t>
            </a:r>
            <a:endParaRPr lang="en-US" b="1" dirty="0">
              <a:solidFill>
                <a:schemeClr val="tx1"/>
              </a:solidFill>
            </a:endParaRPr>
          </a:p>
        </p:txBody>
      </p:sp>
      <p:sp>
        <p:nvSpPr>
          <p:cNvPr id="15" name="직사각형 14"/>
          <p:cNvSpPr/>
          <p:nvPr/>
        </p:nvSpPr>
        <p:spPr>
          <a:xfrm>
            <a:off x="5545658" y="419100"/>
            <a:ext cx="197867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KAPADOKIA</a:t>
            </a:r>
            <a:endParaRPr lang="en-US" sz="3200" b="1" dirty="0">
              <a:solidFill>
                <a:schemeClr val="tx1"/>
              </a:solidFill>
            </a:endParaRPr>
          </a:p>
        </p:txBody>
      </p:sp>
      <p:sp>
        <p:nvSpPr>
          <p:cNvPr id="16" name="직사각형 15"/>
          <p:cNvSpPr/>
          <p:nvPr/>
        </p:nvSpPr>
        <p:spPr>
          <a:xfrm>
            <a:off x="4211960" y="771550"/>
            <a:ext cx="93610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IKONIUM</a:t>
            </a:r>
            <a:endParaRPr lang="en-US" b="1" dirty="0">
              <a:solidFill>
                <a:schemeClr val="tx1"/>
              </a:solidFill>
            </a:endParaRPr>
          </a:p>
        </p:txBody>
      </p:sp>
      <p:sp>
        <p:nvSpPr>
          <p:cNvPr id="17" name="직사각형 16"/>
          <p:cNvSpPr/>
          <p:nvPr/>
        </p:nvSpPr>
        <p:spPr>
          <a:xfrm>
            <a:off x="3275856" y="1203598"/>
            <a:ext cx="72008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LISTRA</a:t>
            </a:r>
            <a:endParaRPr lang="en-US" b="1" dirty="0">
              <a:solidFill>
                <a:schemeClr val="tx1"/>
              </a:solidFill>
            </a:endParaRPr>
          </a:p>
        </p:txBody>
      </p:sp>
      <p:sp>
        <p:nvSpPr>
          <p:cNvPr id="18" name="직사각형 17"/>
          <p:cNvSpPr/>
          <p:nvPr/>
        </p:nvSpPr>
        <p:spPr>
          <a:xfrm>
            <a:off x="1475656" y="2067694"/>
            <a:ext cx="72008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ATALIA</a:t>
            </a:r>
            <a:endParaRPr lang="en-US" b="1" dirty="0">
              <a:solidFill>
                <a:schemeClr val="tx1"/>
              </a:solidFill>
            </a:endParaRPr>
          </a:p>
        </p:txBody>
      </p:sp>
      <p:sp>
        <p:nvSpPr>
          <p:cNvPr id="19" name="직사각형 18"/>
          <p:cNvSpPr/>
          <p:nvPr/>
        </p:nvSpPr>
        <p:spPr>
          <a:xfrm>
            <a:off x="5341453" y="1707654"/>
            <a:ext cx="1179302"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KILIKIA</a:t>
            </a:r>
            <a:endParaRPr lang="en-US" sz="3200" b="1" dirty="0">
              <a:solidFill>
                <a:schemeClr val="tx1"/>
              </a:solidFill>
            </a:endParaRPr>
          </a:p>
        </p:txBody>
      </p:sp>
      <p:sp>
        <p:nvSpPr>
          <p:cNvPr id="20" name="직사각형 19"/>
          <p:cNvSpPr/>
          <p:nvPr/>
        </p:nvSpPr>
        <p:spPr>
          <a:xfrm>
            <a:off x="1187624" y="419100"/>
            <a:ext cx="901650" cy="280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FRIGIA</a:t>
            </a:r>
            <a:endParaRPr lang="en-US" sz="2000" b="1" dirty="0">
              <a:solidFill>
                <a:schemeClr val="tx1"/>
              </a:solidFill>
            </a:endParaRPr>
          </a:p>
        </p:txBody>
      </p:sp>
      <p:sp>
        <p:nvSpPr>
          <p:cNvPr id="21" name="직사각형 20"/>
          <p:cNvSpPr/>
          <p:nvPr/>
        </p:nvSpPr>
        <p:spPr>
          <a:xfrm>
            <a:off x="4211960" y="1113588"/>
            <a:ext cx="1129493" cy="180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LIKAONIA</a:t>
            </a:r>
            <a:endParaRPr lang="en-US" sz="2000" b="1" dirty="0">
              <a:solidFill>
                <a:schemeClr val="tx1"/>
              </a:solidFill>
            </a:endParaRPr>
          </a:p>
        </p:txBody>
      </p:sp>
      <p:sp>
        <p:nvSpPr>
          <p:cNvPr id="22" name="직사각형 21"/>
          <p:cNvSpPr/>
          <p:nvPr/>
        </p:nvSpPr>
        <p:spPr>
          <a:xfrm>
            <a:off x="6444208" y="3147814"/>
            <a:ext cx="108012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SELEUKIA</a:t>
            </a:r>
            <a:endParaRPr lang="en-US" b="1" dirty="0">
              <a:solidFill>
                <a:schemeClr val="tx1"/>
              </a:solidFill>
            </a:endParaRPr>
          </a:p>
        </p:txBody>
      </p:sp>
      <p:sp>
        <p:nvSpPr>
          <p:cNvPr id="2" name="왼쪽 화살표 1"/>
          <p:cNvSpPr/>
          <p:nvPr/>
        </p:nvSpPr>
        <p:spPr>
          <a:xfrm>
            <a:off x="8239021" y="2859782"/>
            <a:ext cx="648072" cy="288032"/>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왼쪽 화살표 22"/>
          <p:cNvSpPr/>
          <p:nvPr/>
        </p:nvSpPr>
        <p:spPr>
          <a:xfrm rot="10800000">
            <a:off x="135097" y="2859782"/>
            <a:ext cx="648072" cy="288032"/>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2413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rotWithShape="1">
          <a:blip r:embed="rId3"/>
          <a:srcRect l="36219" t="22689" r="38581" b="9411"/>
          <a:stretch/>
        </p:blipFill>
        <p:spPr>
          <a:xfrm rot="5400000">
            <a:off x="1940466" y="-1328906"/>
            <a:ext cx="5154548" cy="7812360"/>
          </a:xfrm>
          <a:prstGeom prst="rect">
            <a:avLst/>
          </a:prstGeom>
        </p:spPr>
      </p:pic>
    </p:spTree>
    <p:extLst>
      <p:ext uri="{BB962C8B-B14F-4D97-AF65-F5344CB8AC3E}">
        <p14:creationId xmlns:p14="http://schemas.microsoft.com/office/powerpoint/2010/main" val="31743664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smtClean="0">
                <a:solidFill>
                  <a:srgbClr val="002060"/>
                </a:solidFill>
                <a:latin typeface="+mn-lt"/>
              </a:rPr>
              <a:t>1</a:t>
            </a:r>
            <a:r>
              <a:rPr lang="en-US" sz="4400" b="1" dirty="0">
                <a:solidFill>
                  <a:srgbClr val="002060"/>
                </a:solidFill>
                <a:latin typeface="+mn-lt"/>
              </a:rPr>
              <a:t>. Dari </a:t>
            </a:r>
            <a:r>
              <a:rPr lang="en-US" sz="4400" b="1" dirty="0" err="1">
                <a:solidFill>
                  <a:srgbClr val="002060"/>
                </a:solidFill>
                <a:latin typeface="+mn-lt"/>
              </a:rPr>
              <a:t>Antiokhia</a:t>
            </a:r>
            <a:r>
              <a:rPr lang="en-US" sz="4400" b="1" dirty="0">
                <a:solidFill>
                  <a:srgbClr val="002060"/>
                </a:solidFill>
                <a:latin typeface="+mn-lt"/>
              </a:rPr>
              <a:t> di </a:t>
            </a:r>
            <a:r>
              <a:rPr lang="en-US" sz="4400" b="1" dirty="0" err="1">
                <a:solidFill>
                  <a:srgbClr val="002060"/>
                </a:solidFill>
                <a:latin typeface="+mn-lt"/>
              </a:rPr>
              <a:t>Siria</a:t>
            </a:r>
            <a:r>
              <a:rPr lang="en-US" sz="4400" b="1" dirty="0">
                <a:solidFill>
                  <a:srgbClr val="002060"/>
                </a:solidFill>
                <a:latin typeface="+mn-lt"/>
              </a:rPr>
              <a:t> ke </a:t>
            </a:r>
            <a:r>
              <a:rPr lang="en-US" sz="4400" b="1" dirty="0" err="1" smtClean="0">
                <a:solidFill>
                  <a:srgbClr val="002060"/>
                </a:solidFill>
                <a:latin typeface="+mn-lt"/>
              </a:rPr>
              <a:t>Seleukia</a:t>
            </a:r>
            <a:r>
              <a:rPr lang="en-US" sz="4400" b="1" dirty="0" smtClean="0">
                <a:solidFill>
                  <a:srgbClr val="002060"/>
                </a:solidFill>
                <a:latin typeface="+mn-lt"/>
              </a:rPr>
              <a:t> </a:t>
            </a:r>
            <a:r>
              <a:rPr lang="en-US" sz="4400" b="1" dirty="0">
                <a:solidFill>
                  <a:srgbClr val="002060"/>
                </a:solidFill>
                <a:latin typeface="+mn-lt"/>
              </a:rPr>
              <a:t>dengan </a:t>
            </a:r>
            <a:r>
              <a:rPr lang="en-US" sz="4400" b="1" dirty="0" err="1">
                <a:solidFill>
                  <a:srgbClr val="002060"/>
                </a:solidFill>
                <a:latin typeface="+mn-lt"/>
              </a:rPr>
              <a:t>kapal</a:t>
            </a:r>
            <a:r>
              <a:rPr lang="en-US" sz="4400" b="1" dirty="0">
                <a:solidFill>
                  <a:srgbClr val="002060"/>
                </a:solidFill>
                <a:latin typeface="+mn-lt"/>
              </a:rPr>
              <a:t> ke </a:t>
            </a:r>
            <a:r>
              <a:rPr lang="en-US" sz="4400" b="1" dirty="0" smtClean="0">
                <a:solidFill>
                  <a:srgbClr val="002060"/>
                </a:solidFill>
                <a:latin typeface="+mn-lt"/>
              </a:rPr>
              <a:t>Salamis </a:t>
            </a:r>
            <a:r>
              <a:rPr lang="en-US" sz="4400" b="1" dirty="0">
                <a:solidFill>
                  <a:srgbClr val="002060"/>
                </a:solidFill>
                <a:latin typeface="+mn-lt"/>
              </a:rPr>
              <a:t>di </a:t>
            </a:r>
            <a:r>
              <a:rPr lang="en-US" sz="4400" b="1" dirty="0" err="1">
                <a:solidFill>
                  <a:srgbClr val="002060"/>
                </a:solidFill>
                <a:latin typeface="+mn-lt"/>
              </a:rPr>
              <a:t>Siprus</a:t>
            </a:r>
            <a:r>
              <a:rPr lang="en-US" sz="4400" b="1" dirty="0">
                <a:solidFill>
                  <a:srgbClr val="002060"/>
                </a:solidFill>
                <a:latin typeface="+mn-lt"/>
              </a:rPr>
              <a:t> </a:t>
            </a:r>
            <a:r>
              <a:rPr lang="en-US" sz="4400" b="1" dirty="0" smtClean="0">
                <a:solidFill>
                  <a:srgbClr val="002060"/>
                </a:solidFill>
                <a:latin typeface="+mn-lt"/>
              </a:rPr>
              <a:t>(KPR </a:t>
            </a:r>
            <a:r>
              <a:rPr lang="en-US" sz="4400" b="1" dirty="0">
                <a:solidFill>
                  <a:srgbClr val="002060"/>
                </a:solidFill>
                <a:latin typeface="+mn-lt"/>
              </a:rPr>
              <a:t>13:1-5).</a:t>
            </a:r>
            <a:br>
              <a:rPr lang="en-US" sz="4400" b="1" dirty="0">
                <a:solidFill>
                  <a:srgbClr val="002060"/>
                </a:solidFill>
                <a:latin typeface="+mn-lt"/>
              </a:rPr>
            </a:br>
            <a:r>
              <a:rPr lang="en-US" sz="4400" b="1" dirty="0" smtClean="0">
                <a:solidFill>
                  <a:srgbClr val="002060"/>
                </a:solidFill>
                <a:latin typeface="+mn-lt"/>
              </a:rPr>
              <a:t/>
            </a:r>
            <a:br>
              <a:rPr lang="en-US" sz="4400" b="1" dirty="0" smtClean="0">
                <a:solidFill>
                  <a:srgbClr val="002060"/>
                </a:solidFill>
                <a:latin typeface="+mn-lt"/>
              </a:rPr>
            </a:br>
            <a:r>
              <a:rPr lang="en-US" sz="4400" b="1" dirty="0" smtClean="0">
                <a:solidFill>
                  <a:srgbClr val="002060"/>
                </a:solidFill>
                <a:latin typeface="+mn-lt"/>
              </a:rPr>
              <a:t>2</a:t>
            </a:r>
            <a:r>
              <a:rPr lang="en-US" sz="4400" b="1" dirty="0">
                <a:solidFill>
                  <a:srgbClr val="002060"/>
                </a:solidFill>
                <a:latin typeface="+mn-lt"/>
              </a:rPr>
              <a:t>. Dari Salamis </a:t>
            </a:r>
            <a:r>
              <a:rPr lang="en-US" sz="4400" b="1" dirty="0" smtClean="0">
                <a:solidFill>
                  <a:srgbClr val="002060"/>
                </a:solidFill>
                <a:latin typeface="+mn-lt"/>
              </a:rPr>
              <a:t>(KPR </a:t>
            </a:r>
            <a:r>
              <a:rPr lang="en-US" sz="4400" b="1" dirty="0">
                <a:solidFill>
                  <a:srgbClr val="002060"/>
                </a:solidFill>
                <a:latin typeface="+mn-lt"/>
              </a:rPr>
              <a:t>13:5) ke </a:t>
            </a:r>
            <a:r>
              <a:rPr lang="en-US" sz="4400" b="1" dirty="0" err="1" smtClean="0">
                <a:solidFill>
                  <a:srgbClr val="002060"/>
                </a:solidFill>
                <a:latin typeface="+mn-lt"/>
              </a:rPr>
              <a:t>Pafos</a:t>
            </a:r>
            <a:r>
              <a:rPr lang="en-US" sz="4400" b="1" dirty="0" smtClean="0">
                <a:solidFill>
                  <a:srgbClr val="002060"/>
                </a:solidFill>
                <a:latin typeface="+mn-lt"/>
              </a:rPr>
              <a:t> (</a:t>
            </a:r>
            <a:r>
              <a:rPr lang="en-US" sz="4400" b="1" dirty="0">
                <a:solidFill>
                  <a:srgbClr val="002060"/>
                </a:solidFill>
              </a:rPr>
              <a:t>KPR</a:t>
            </a:r>
            <a:r>
              <a:rPr lang="en-US" sz="4400" b="1" dirty="0" smtClean="0">
                <a:solidFill>
                  <a:srgbClr val="002060"/>
                </a:solidFill>
                <a:latin typeface="+mn-lt"/>
              </a:rPr>
              <a:t> </a:t>
            </a:r>
            <a:r>
              <a:rPr lang="en-US" sz="4400" b="1" dirty="0">
                <a:solidFill>
                  <a:srgbClr val="002060"/>
                </a:solidFill>
                <a:latin typeface="+mn-lt"/>
              </a:rPr>
              <a:t>13:6-11) dan nama </a:t>
            </a:r>
            <a:r>
              <a:rPr lang="en-US" sz="4400" b="1" dirty="0" err="1">
                <a:solidFill>
                  <a:srgbClr val="002060"/>
                </a:solidFill>
                <a:latin typeface="+mn-lt"/>
              </a:rPr>
              <a:t>Saulus</a:t>
            </a:r>
            <a:r>
              <a:rPr lang="en-US" sz="4400" b="1" dirty="0">
                <a:solidFill>
                  <a:srgbClr val="002060"/>
                </a:solidFill>
                <a:latin typeface="+mn-lt"/>
              </a:rPr>
              <a:t> </a:t>
            </a:r>
            <a:r>
              <a:rPr lang="en-US" sz="4400" b="1" dirty="0" err="1">
                <a:solidFill>
                  <a:srgbClr val="002060"/>
                </a:solidFill>
                <a:latin typeface="+mn-lt"/>
              </a:rPr>
              <a:t>berubah</a:t>
            </a:r>
            <a:r>
              <a:rPr lang="en-US" sz="4400" b="1" dirty="0">
                <a:solidFill>
                  <a:srgbClr val="002060"/>
                </a:solidFill>
                <a:latin typeface="+mn-lt"/>
              </a:rPr>
              <a:t> menjadi Paulus </a:t>
            </a:r>
            <a:r>
              <a:rPr lang="en-US" sz="4400" b="1" dirty="0" smtClean="0">
                <a:solidFill>
                  <a:srgbClr val="002060"/>
                </a:solidFill>
                <a:latin typeface="+mn-lt"/>
              </a:rPr>
              <a:t>(KPR </a:t>
            </a:r>
            <a:r>
              <a:rPr lang="en-US" sz="4400" b="1" dirty="0">
                <a:solidFill>
                  <a:srgbClr val="002060"/>
                </a:solidFill>
                <a:latin typeface="+mn-lt"/>
              </a:rPr>
              <a:t>13:9).</a:t>
            </a:r>
            <a:br>
              <a:rPr lang="en-US" sz="4400" b="1" dirty="0">
                <a:solidFill>
                  <a:srgbClr val="002060"/>
                </a:solidFill>
                <a:latin typeface="+mn-lt"/>
              </a:rPr>
            </a:br>
            <a:endParaRPr lang="en-US" sz="4400" b="1" dirty="0">
              <a:solidFill>
                <a:srgbClr val="002060"/>
              </a:solidFill>
              <a:latin typeface="+mn-lt"/>
            </a:endParaRPr>
          </a:p>
        </p:txBody>
      </p:sp>
    </p:spTree>
    <p:extLst>
      <p:ext uri="{BB962C8B-B14F-4D97-AF65-F5344CB8AC3E}">
        <p14:creationId xmlns:p14="http://schemas.microsoft.com/office/powerpoint/2010/main" val="35253408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a:solidFill>
                  <a:srgbClr val="002060"/>
                </a:solidFill>
                <a:latin typeface="+mn-lt"/>
              </a:rPr>
              <a:t>3. Dari </a:t>
            </a:r>
            <a:r>
              <a:rPr lang="en-US" sz="4400" b="1" dirty="0" err="1" smtClean="0">
                <a:solidFill>
                  <a:srgbClr val="002060"/>
                </a:solidFill>
                <a:latin typeface="+mn-lt"/>
              </a:rPr>
              <a:t>Pafos</a:t>
            </a:r>
            <a:r>
              <a:rPr lang="en-US" sz="4400" b="1" dirty="0" smtClean="0">
                <a:solidFill>
                  <a:srgbClr val="002060"/>
                </a:solidFill>
                <a:latin typeface="+mn-lt"/>
              </a:rPr>
              <a:t> </a:t>
            </a:r>
            <a:r>
              <a:rPr lang="en-US" sz="4400" b="1" dirty="0">
                <a:solidFill>
                  <a:srgbClr val="002060"/>
                </a:solidFill>
                <a:latin typeface="+mn-lt"/>
              </a:rPr>
              <a:t>di </a:t>
            </a:r>
            <a:r>
              <a:rPr lang="en-US" sz="4400" b="1" dirty="0" err="1">
                <a:solidFill>
                  <a:srgbClr val="002060"/>
                </a:solidFill>
                <a:latin typeface="+mn-lt"/>
              </a:rPr>
              <a:t>Siprus</a:t>
            </a:r>
            <a:r>
              <a:rPr lang="en-US" sz="4400" b="1" dirty="0">
                <a:solidFill>
                  <a:srgbClr val="002060"/>
                </a:solidFill>
                <a:latin typeface="+mn-lt"/>
              </a:rPr>
              <a:t> ke </a:t>
            </a:r>
            <a:r>
              <a:rPr lang="en-US" sz="4400" b="1" dirty="0" err="1">
                <a:solidFill>
                  <a:srgbClr val="002060"/>
                </a:solidFill>
                <a:latin typeface="+mn-lt"/>
              </a:rPr>
              <a:t>Perga</a:t>
            </a:r>
            <a:r>
              <a:rPr lang="en-US" sz="4400" b="1" dirty="0">
                <a:solidFill>
                  <a:srgbClr val="002060"/>
                </a:solidFill>
                <a:latin typeface="+mn-lt"/>
              </a:rPr>
              <a:t> di </a:t>
            </a:r>
            <a:r>
              <a:rPr lang="en-US" sz="4400" b="1" dirty="0" err="1">
                <a:solidFill>
                  <a:srgbClr val="002060"/>
                </a:solidFill>
                <a:latin typeface="+mn-lt"/>
              </a:rPr>
              <a:t>Pampilia</a:t>
            </a:r>
            <a:r>
              <a:rPr lang="en-US" sz="4400" b="1" dirty="0">
                <a:solidFill>
                  <a:srgbClr val="002060"/>
                </a:solidFill>
                <a:latin typeface="+mn-lt"/>
              </a:rPr>
              <a:t> </a:t>
            </a:r>
            <a:r>
              <a:rPr lang="en-US" sz="4400" b="1" dirty="0" smtClean="0">
                <a:solidFill>
                  <a:srgbClr val="002060"/>
                </a:solidFill>
                <a:latin typeface="+mn-lt"/>
              </a:rPr>
              <a:t>(KPR </a:t>
            </a:r>
            <a:r>
              <a:rPr lang="en-US" sz="4400" b="1" dirty="0">
                <a:solidFill>
                  <a:srgbClr val="002060"/>
                </a:solidFill>
                <a:latin typeface="+mn-lt"/>
              </a:rPr>
              <a:t>13:13).</a:t>
            </a:r>
            <a:br>
              <a:rPr lang="en-US" sz="4400" b="1" dirty="0">
                <a:solidFill>
                  <a:srgbClr val="002060"/>
                </a:solidFill>
                <a:latin typeface="+mn-lt"/>
              </a:rPr>
            </a:br>
            <a:r>
              <a:rPr lang="en-US" sz="4400" b="1" dirty="0" smtClean="0">
                <a:solidFill>
                  <a:srgbClr val="002060"/>
                </a:solidFill>
                <a:latin typeface="+mn-lt"/>
              </a:rPr>
              <a:t/>
            </a:r>
            <a:br>
              <a:rPr lang="en-US" sz="4400" b="1" dirty="0" smtClean="0">
                <a:solidFill>
                  <a:srgbClr val="002060"/>
                </a:solidFill>
                <a:latin typeface="+mn-lt"/>
              </a:rPr>
            </a:br>
            <a:r>
              <a:rPr lang="en-US" sz="4400" b="1" dirty="0" smtClean="0">
                <a:solidFill>
                  <a:srgbClr val="002060"/>
                </a:solidFill>
                <a:latin typeface="+mn-lt"/>
              </a:rPr>
              <a:t>4</a:t>
            </a:r>
            <a:r>
              <a:rPr lang="en-US" sz="4400" b="1" dirty="0">
                <a:solidFill>
                  <a:srgbClr val="002060"/>
                </a:solidFill>
                <a:latin typeface="+mn-lt"/>
              </a:rPr>
              <a:t>. Dari </a:t>
            </a:r>
            <a:r>
              <a:rPr lang="en-US" sz="4400" b="1" dirty="0" err="1">
                <a:solidFill>
                  <a:srgbClr val="002060"/>
                </a:solidFill>
                <a:latin typeface="+mn-lt"/>
              </a:rPr>
              <a:t>Perga</a:t>
            </a:r>
            <a:r>
              <a:rPr lang="en-US" sz="4400" b="1" dirty="0">
                <a:solidFill>
                  <a:srgbClr val="002060"/>
                </a:solidFill>
                <a:latin typeface="+mn-lt"/>
              </a:rPr>
              <a:t> ke </a:t>
            </a:r>
            <a:r>
              <a:rPr lang="en-US" sz="4400" b="1" dirty="0" err="1" smtClean="0">
                <a:solidFill>
                  <a:srgbClr val="002060"/>
                </a:solidFill>
                <a:latin typeface="+mn-lt"/>
              </a:rPr>
              <a:t>Antiokhia</a:t>
            </a:r>
            <a:r>
              <a:rPr lang="en-US" sz="4400" b="1" dirty="0" smtClean="0">
                <a:solidFill>
                  <a:srgbClr val="002060"/>
                </a:solidFill>
                <a:latin typeface="+mn-lt"/>
              </a:rPr>
              <a:t> di Pisidia  (KPR </a:t>
            </a:r>
            <a:r>
              <a:rPr lang="en-US" sz="4400" b="1" dirty="0">
                <a:solidFill>
                  <a:srgbClr val="002060"/>
                </a:solidFill>
                <a:latin typeface="+mn-lt"/>
              </a:rPr>
              <a:t>13:14) dan </a:t>
            </a:r>
            <a:r>
              <a:rPr lang="en-US" sz="4400" b="1" dirty="0" err="1" smtClean="0">
                <a:solidFill>
                  <a:srgbClr val="002060"/>
                </a:solidFill>
                <a:latin typeface="+mn-lt"/>
              </a:rPr>
              <a:t>rasul</a:t>
            </a:r>
            <a:r>
              <a:rPr lang="en-US" sz="4400" b="1" dirty="0" smtClean="0">
                <a:solidFill>
                  <a:srgbClr val="002060"/>
                </a:solidFill>
                <a:latin typeface="+mn-lt"/>
              </a:rPr>
              <a:t> </a:t>
            </a:r>
            <a:r>
              <a:rPr lang="en-US" sz="4400" b="1" dirty="0">
                <a:solidFill>
                  <a:srgbClr val="002060"/>
                </a:solidFill>
                <a:latin typeface="+mn-lt"/>
              </a:rPr>
              <a:t>Paulus </a:t>
            </a:r>
            <a:r>
              <a:rPr lang="en-US" sz="4400" b="1" dirty="0" err="1">
                <a:solidFill>
                  <a:srgbClr val="002060"/>
                </a:solidFill>
                <a:latin typeface="+mn-lt"/>
              </a:rPr>
              <a:t>mengajar</a:t>
            </a:r>
            <a:r>
              <a:rPr lang="en-US" sz="4400" b="1" dirty="0">
                <a:solidFill>
                  <a:srgbClr val="002060"/>
                </a:solidFill>
                <a:latin typeface="+mn-lt"/>
              </a:rPr>
              <a:t> </a:t>
            </a:r>
            <a:r>
              <a:rPr lang="en-US" sz="4400" b="1" dirty="0" smtClean="0">
                <a:solidFill>
                  <a:srgbClr val="002060"/>
                </a:solidFill>
                <a:latin typeface="+mn-lt"/>
              </a:rPr>
              <a:t>di </a:t>
            </a:r>
            <a:r>
              <a:rPr lang="en-US" sz="4400" b="1" dirty="0" err="1" smtClean="0">
                <a:solidFill>
                  <a:srgbClr val="002060"/>
                </a:solidFill>
                <a:latin typeface="+mn-lt"/>
              </a:rPr>
              <a:t>Antiokhia</a:t>
            </a:r>
            <a:r>
              <a:rPr lang="en-US" sz="4400" b="1" dirty="0" smtClean="0">
                <a:solidFill>
                  <a:srgbClr val="002060"/>
                </a:solidFill>
                <a:latin typeface="+mn-lt"/>
              </a:rPr>
              <a:t> di Pisidia (KPR 13:16-48</a:t>
            </a:r>
            <a:r>
              <a:rPr lang="en-US" sz="4400" b="1" dirty="0">
                <a:solidFill>
                  <a:srgbClr val="002060"/>
                </a:solidFill>
                <a:latin typeface="+mn-lt"/>
              </a:rPr>
              <a:t>).</a:t>
            </a:r>
          </a:p>
        </p:txBody>
      </p:sp>
    </p:spTree>
    <p:extLst>
      <p:ext uri="{BB962C8B-B14F-4D97-AF65-F5344CB8AC3E}">
        <p14:creationId xmlns:p14="http://schemas.microsoft.com/office/powerpoint/2010/main" val="348692648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a:solidFill>
                  <a:srgbClr val="002060"/>
                </a:solidFill>
                <a:latin typeface="+mn-lt"/>
              </a:rPr>
              <a:t>5. Dari </a:t>
            </a:r>
            <a:r>
              <a:rPr lang="en-US" sz="4400" b="1" dirty="0" err="1">
                <a:solidFill>
                  <a:srgbClr val="002060"/>
                </a:solidFill>
                <a:latin typeface="+mn-lt"/>
              </a:rPr>
              <a:t>Antiokhia</a:t>
            </a:r>
            <a:r>
              <a:rPr lang="en-US" sz="4400" b="1" dirty="0">
                <a:solidFill>
                  <a:srgbClr val="002060"/>
                </a:solidFill>
                <a:latin typeface="+mn-lt"/>
              </a:rPr>
              <a:t> ke </a:t>
            </a:r>
            <a:r>
              <a:rPr lang="en-US" sz="4400" b="1" dirty="0" err="1">
                <a:solidFill>
                  <a:srgbClr val="002060"/>
                </a:solidFill>
                <a:latin typeface="+mn-lt"/>
              </a:rPr>
              <a:t>Ikonium</a:t>
            </a:r>
            <a:r>
              <a:rPr lang="en-US" sz="4400" b="1" dirty="0">
                <a:solidFill>
                  <a:srgbClr val="002060"/>
                </a:solidFill>
                <a:latin typeface="+mn-lt"/>
              </a:rPr>
              <a:t> </a:t>
            </a:r>
            <a:r>
              <a:rPr lang="en-US" sz="4400" b="1" dirty="0" smtClean="0">
                <a:solidFill>
                  <a:srgbClr val="002060"/>
                </a:solidFill>
                <a:latin typeface="+mn-lt"/>
              </a:rPr>
              <a:t>(KPR </a:t>
            </a:r>
            <a:r>
              <a:rPr lang="en-US" sz="4400" b="1" dirty="0">
                <a:solidFill>
                  <a:srgbClr val="002060"/>
                </a:solidFill>
                <a:latin typeface="+mn-lt"/>
              </a:rPr>
              <a:t>13:50-51), dan orang-orang yang percaya </a:t>
            </a:r>
            <a:r>
              <a:rPr lang="en-US" sz="4400" b="1" dirty="0" err="1">
                <a:solidFill>
                  <a:srgbClr val="002060"/>
                </a:solidFill>
                <a:latin typeface="+mn-lt"/>
              </a:rPr>
              <a:t>diIkonium</a:t>
            </a:r>
            <a:r>
              <a:rPr lang="en-US" sz="4400" b="1" dirty="0">
                <a:solidFill>
                  <a:srgbClr val="002060"/>
                </a:solidFill>
                <a:latin typeface="+mn-lt"/>
              </a:rPr>
              <a:t> </a:t>
            </a:r>
            <a:r>
              <a:rPr lang="en-US" sz="4400" b="1" dirty="0" smtClean="0">
                <a:solidFill>
                  <a:srgbClr val="002060"/>
                </a:solidFill>
                <a:latin typeface="+mn-lt"/>
              </a:rPr>
              <a:t>(KPR </a:t>
            </a:r>
            <a:r>
              <a:rPr lang="en-US" sz="4400" b="1" dirty="0">
                <a:solidFill>
                  <a:srgbClr val="002060"/>
                </a:solidFill>
                <a:latin typeface="+mn-lt"/>
              </a:rPr>
              <a:t>14:1–5).</a:t>
            </a:r>
            <a:br>
              <a:rPr lang="en-US" sz="4400" b="1" dirty="0">
                <a:solidFill>
                  <a:srgbClr val="002060"/>
                </a:solidFill>
                <a:latin typeface="+mn-lt"/>
              </a:rPr>
            </a:br>
            <a:r>
              <a:rPr lang="en-US" sz="4400" b="1" dirty="0" smtClean="0">
                <a:solidFill>
                  <a:srgbClr val="002060"/>
                </a:solidFill>
                <a:latin typeface="+mn-lt"/>
              </a:rPr>
              <a:t/>
            </a:r>
            <a:br>
              <a:rPr lang="en-US" sz="4400" b="1" dirty="0" smtClean="0">
                <a:solidFill>
                  <a:srgbClr val="002060"/>
                </a:solidFill>
                <a:latin typeface="+mn-lt"/>
              </a:rPr>
            </a:br>
            <a:r>
              <a:rPr lang="en-US" sz="4400" b="1" dirty="0" smtClean="0">
                <a:solidFill>
                  <a:srgbClr val="002060"/>
                </a:solidFill>
                <a:latin typeface="+mn-lt"/>
              </a:rPr>
              <a:t>6</a:t>
            </a:r>
            <a:r>
              <a:rPr lang="en-US" sz="4400" b="1" dirty="0">
                <a:solidFill>
                  <a:srgbClr val="002060"/>
                </a:solidFill>
                <a:latin typeface="+mn-lt"/>
              </a:rPr>
              <a:t>. Dari </a:t>
            </a:r>
            <a:r>
              <a:rPr lang="en-US" sz="4400" b="1" dirty="0" err="1">
                <a:solidFill>
                  <a:srgbClr val="002060"/>
                </a:solidFill>
                <a:latin typeface="+mn-lt"/>
              </a:rPr>
              <a:t>Ikonium</a:t>
            </a:r>
            <a:r>
              <a:rPr lang="en-US" sz="4400" b="1" dirty="0">
                <a:solidFill>
                  <a:srgbClr val="002060"/>
                </a:solidFill>
                <a:latin typeface="+mn-lt"/>
              </a:rPr>
              <a:t> ke </a:t>
            </a:r>
            <a:r>
              <a:rPr lang="en-US" sz="4400" b="1" dirty="0" err="1">
                <a:solidFill>
                  <a:srgbClr val="002060"/>
                </a:solidFill>
                <a:latin typeface="+mn-lt"/>
              </a:rPr>
              <a:t>Listra</a:t>
            </a:r>
            <a:r>
              <a:rPr lang="en-US" sz="4400" b="1" dirty="0">
                <a:solidFill>
                  <a:srgbClr val="002060"/>
                </a:solidFill>
                <a:latin typeface="+mn-lt"/>
              </a:rPr>
              <a:t> </a:t>
            </a:r>
            <a:r>
              <a:rPr lang="en-US" sz="4400" b="1" dirty="0" smtClean="0">
                <a:solidFill>
                  <a:srgbClr val="002060"/>
                </a:solidFill>
                <a:latin typeface="+mn-lt"/>
              </a:rPr>
              <a:t>(KPR 14:5-6</a:t>
            </a:r>
            <a:r>
              <a:rPr lang="en-US" sz="4400" b="1" dirty="0">
                <a:solidFill>
                  <a:srgbClr val="002060"/>
                </a:solidFill>
                <a:latin typeface="+mn-lt"/>
              </a:rPr>
              <a:t>), dimana orang-orang </a:t>
            </a:r>
            <a:r>
              <a:rPr lang="en-US" sz="4400" b="1" dirty="0" err="1" smtClean="0">
                <a:solidFill>
                  <a:srgbClr val="002060"/>
                </a:solidFill>
                <a:latin typeface="+mn-lt"/>
              </a:rPr>
              <a:t>Yahudi</a:t>
            </a:r>
            <a:r>
              <a:rPr lang="en-US" sz="4400" b="1" dirty="0" smtClean="0">
                <a:solidFill>
                  <a:srgbClr val="002060"/>
                </a:solidFill>
                <a:latin typeface="+mn-lt"/>
              </a:rPr>
              <a:t>.</a:t>
            </a:r>
            <a:endParaRPr lang="en-US" sz="4400" b="1" dirty="0">
              <a:solidFill>
                <a:srgbClr val="002060"/>
              </a:solidFill>
              <a:latin typeface="+mn-lt"/>
            </a:endParaRPr>
          </a:p>
        </p:txBody>
      </p:sp>
    </p:spTree>
    <p:extLst>
      <p:ext uri="{BB962C8B-B14F-4D97-AF65-F5344CB8AC3E}">
        <p14:creationId xmlns:p14="http://schemas.microsoft.com/office/powerpoint/2010/main" val="217581918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a:solidFill>
                  <a:srgbClr val="002060"/>
                </a:solidFill>
                <a:latin typeface="+mn-lt"/>
              </a:rPr>
              <a:t>Dan </a:t>
            </a:r>
            <a:r>
              <a:rPr lang="en-US" sz="4400" b="1" dirty="0" err="1">
                <a:solidFill>
                  <a:srgbClr val="002060"/>
                </a:solidFill>
                <a:latin typeface="+mn-lt"/>
              </a:rPr>
              <a:t>pemimpin</a:t>
            </a:r>
            <a:r>
              <a:rPr lang="en-US" sz="4400" b="1" dirty="0">
                <a:solidFill>
                  <a:srgbClr val="002060"/>
                </a:solidFill>
                <a:latin typeface="+mn-lt"/>
              </a:rPr>
              <a:t> </a:t>
            </a:r>
            <a:r>
              <a:rPr lang="en-US" sz="4400" b="1" dirty="0" err="1">
                <a:solidFill>
                  <a:srgbClr val="002060"/>
                </a:solidFill>
                <a:latin typeface="+mn-lt"/>
              </a:rPr>
              <a:t>setempat</a:t>
            </a:r>
            <a:r>
              <a:rPr lang="en-US" sz="4400" b="1" dirty="0">
                <a:solidFill>
                  <a:srgbClr val="002060"/>
                </a:solidFill>
                <a:latin typeface="+mn-lt"/>
              </a:rPr>
              <a:t> </a:t>
            </a:r>
            <a:r>
              <a:rPr lang="en-US" sz="4400" b="1" dirty="0" err="1">
                <a:solidFill>
                  <a:srgbClr val="002060"/>
                </a:solidFill>
                <a:latin typeface="+mn-lt"/>
              </a:rPr>
              <a:t>berusaha</a:t>
            </a:r>
            <a:r>
              <a:rPr lang="en-US" sz="4400" b="1" dirty="0">
                <a:solidFill>
                  <a:srgbClr val="002060"/>
                </a:solidFill>
                <a:latin typeface="+mn-lt"/>
              </a:rPr>
              <a:t> </a:t>
            </a:r>
            <a:r>
              <a:rPr lang="en-US" sz="4400" b="1" dirty="0" err="1">
                <a:solidFill>
                  <a:srgbClr val="002060"/>
                </a:solidFill>
                <a:latin typeface="+mn-lt"/>
              </a:rPr>
              <a:t>menyiksa</a:t>
            </a:r>
            <a:r>
              <a:rPr lang="en-US" sz="4400" b="1" dirty="0">
                <a:solidFill>
                  <a:srgbClr val="002060"/>
                </a:solidFill>
                <a:latin typeface="+mn-lt"/>
              </a:rPr>
              <a:t> </a:t>
            </a:r>
            <a:r>
              <a:rPr lang="en-US" sz="4400" b="1" dirty="0" err="1">
                <a:solidFill>
                  <a:srgbClr val="002060"/>
                </a:solidFill>
                <a:latin typeface="+mn-lt"/>
              </a:rPr>
              <a:t>Rasul</a:t>
            </a:r>
            <a:r>
              <a:rPr lang="en-US" sz="4400" b="1" dirty="0">
                <a:solidFill>
                  <a:srgbClr val="002060"/>
                </a:solidFill>
                <a:latin typeface="+mn-lt"/>
              </a:rPr>
              <a:t> Paulus dan Barnabas </a:t>
            </a:r>
            <a:r>
              <a:rPr lang="en-US" sz="4400" b="1" dirty="0" err="1">
                <a:solidFill>
                  <a:srgbClr val="002060"/>
                </a:solidFill>
                <a:latin typeface="+mn-lt"/>
              </a:rPr>
              <a:t>dilempari</a:t>
            </a:r>
            <a:r>
              <a:rPr lang="en-US" sz="4400" b="1" dirty="0">
                <a:solidFill>
                  <a:srgbClr val="002060"/>
                </a:solidFill>
                <a:latin typeface="+mn-lt"/>
              </a:rPr>
              <a:t> </a:t>
            </a:r>
            <a:r>
              <a:rPr lang="en-US" sz="4400" b="1" dirty="0" err="1">
                <a:solidFill>
                  <a:srgbClr val="002060"/>
                </a:solidFill>
                <a:latin typeface="+mn-lt"/>
              </a:rPr>
              <a:t>batu</a:t>
            </a:r>
            <a:r>
              <a:rPr lang="en-US" sz="4400" b="1" dirty="0">
                <a:solidFill>
                  <a:srgbClr val="002060"/>
                </a:solidFill>
                <a:latin typeface="+mn-lt"/>
              </a:rPr>
              <a:t> </a:t>
            </a:r>
            <a:r>
              <a:rPr lang="en-US" sz="4400" b="1" dirty="0" smtClean="0">
                <a:solidFill>
                  <a:srgbClr val="002060"/>
                </a:solidFill>
                <a:latin typeface="+mn-lt"/>
              </a:rPr>
              <a:t>(KPR </a:t>
            </a:r>
            <a:r>
              <a:rPr lang="en-US" sz="4400" b="1" dirty="0">
                <a:solidFill>
                  <a:srgbClr val="002060"/>
                </a:solidFill>
                <a:latin typeface="+mn-lt"/>
              </a:rPr>
              <a:t>14:8–19).</a:t>
            </a:r>
            <a:br>
              <a:rPr lang="en-US" sz="4400" b="1" dirty="0">
                <a:solidFill>
                  <a:srgbClr val="002060"/>
                </a:solidFill>
                <a:latin typeface="+mn-lt"/>
              </a:rPr>
            </a:br>
            <a:r>
              <a:rPr lang="en-US" sz="4400" b="1" dirty="0" smtClean="0">
                <a:solidFill>
                  <a:srgbClr val="002060"/>
                </a:solidFill>
                <a:latin typeface="+mn-lt"/>
              </a:rPr>
              <a:t/>
            </a:r>
            <a:br>
              <a:rPr lang="en-US" sz="4400" b="1" dirty="0" smtClean="0">
                <a:solidFill>
                  <a:srgbClr val="002060"/>
                </a:solidFill>
                <a:latin typeface="+mn-lt"/>
              </a:rPr>
            </a:br>
            <a:r>
              <a:rPr lang="en-US" sz="4400" b="1" dirty="0" smtClean="0">
                <a:solidFill>
                  <a:srgbClr val="002060"/>
                </a:solidFill>
                <a:latin typeface="+mn-lt"/>
              </a:rPr>
              <a:t>7</a:t>
            </a:r>
            <a:r>
              <a:rPr lang="en-US" sz="4400" b="1" dirty="0">
                <a:solidFill>
                  <a:srgbClr val="002060"/>
                </a:solidFill>
                <a:latin typeface="+mn-lt"/>
              </a:rPr>
              <a:t>. Dari </a:t>
            </a:r>
            <a:r>
              <a:rPr lang="en-US" sz="4400" b="1" dirty="0" err="1">
                <a:solidFill>
                  <a:srgbClr val="002060"/>
                </a:solidFill>
                <a:latin typeface="+mn-lt"/>
              </a:rPr>
              <a:t>Listra</a:t>
            </a:r>
            <a:r>
              <a:rPr lang="en-US" sz="4400" b="1" dirty="0">
                <a:solidFill>
                  <a:srgbClr val="002060"/>
                </a:solidFill>
                <a:latin typeface="+mn-lt"/>
              </a:rPr>
              <a:t> Ke </a:t>
            </a:r>
            <a:r>
              <a:rPr lang="en-US" sz="4400" b="1" dirty="0" err="1">
                <a:solidFill>
                  <a:srgbClr val="002060"/>
                </a:solidFill>
                <a:latin typeface="+mn-lt"/>
              </a:rPr>
              <a:t>Derbe</a:t>
            </a:r>
            <a:r>
              <a:rPr lang="en-US" sz="4400" b="1" dirty="0">
                <a:solidFill>
                  <a:srgbClr val="002060"/>
                </a:solidFill>
                <a:latin typeface="+mn-lt"/>
              </a:rPr>
              <a:t> </a:t>
            </a:r>
            <a:r>
              <a:rPr lang="en-US" sz="4400" b="1" dirty="0" smtClean="0">
                <a:solidFill>
                  <a:srgbClr val="002060"/>
                </a:solidFill>
                <a:latin typeface="+mn-lt"/>
              </a:rPr>
              <a:t>(KPR </a:t>
            </a:r>
            <a:r>
              <a:rPr lang="en-US" sz="4400" b="1" dirty="0">
                <a:solidFill>
                  <a:srgbClr val="002060"/>
                </a:solidFill>
                <a:latin typeface="+mn-lt"/>
              </a:rPr>
              <a:t>14:20), </a:t>
            </a:r>
            <a:r>
              <a:rPr lang="en-US" sz="4400" b="1" dirty="0" err="1">
                <a:solidFill>
                  <a:srgbClr val="002060"/>
                </a:solidFill>
                <a:latin typeface="+mn-lt"/>
              </a:rPr>
              <a:t>rasul</a:t>
            </a:r>
            <a:r>
              <a:rPr lang="en-US" sz="4400" b="1" dirty="0">
                <a:solidFill>
                  <a:srgbClr val="002060"/>
                </a:solidFill>
                <a:latin typeface="+mn-lt"/>
              </a:rPr>
              <a:t> Paulus </a:t>
            </a:r>
            <a:r>
              <a:rPr lang="en-US" sz="4400" b="1" dirty="0" err="1">
                <a:solidFill>
                  <a:srgbClr val="002060"/>
                </a:solidFill>
                <a:latin typeface="+mn-lt"/>
              </a:rPr>
              <a:t>bangkit</a:t>
            </a:r>
            <a:r>
              <a:rPr lang="en-US" sz="4400" b="1" dirty="0">
                <a:solidFill>
                  <a:srgbClr val="002060"/>
                </a:solidFill>
                <a:latin typeface="+mn-lt"/>
              </a:rPr>
              <a:t> </a:t>
            </a:r>
            <a:r>
              <a:rPr lang="en-US" sz="4400" b="1" dirty="0" err="1">
                <a:solidFill>
                  <a:srgbClr val="002060"/>
                </a:solidFill>
                <a:latin typeface="+mn-lt"/>
              </a:rPr>
              <a:t>bersama</a:t>
            </a:r>
            <a:r>
              <a:rPr lang="en-US" sz="4400" b="1" dirty="0">
                <a:solidFill>
                  <a:srgbClr val="002060"/>
                </a:solidFill>
                <a:latin typeface="+mn-lt"/>
              </a:rPr>
              <a:t> </a:t>
            </a:r>
            <a:r>
              <a:rPr lang="en-US" sz="4400" b="1" dirty="0" err="1">
                <a:solidFill>
                  <a:srgbClr val="002060"/>
                </a:solidFill>
                <a:latin typeface="+mn-lt"/>
              </a:rPr>
              <a:t>Baarnabas</a:t>
            </a:r>
            <a:r>
              <a:rPr lang="en-US" sz="4400" b="1" dirty="0">
                <a:solidFill>
                  <a:srgbClr val="002060"/>
                </a:solidFill>
                <a:latin typeface="+mn-lt"/>
              </a:rPr>
              <a:t> </a:t>
            </a:r>
            <a:r>
              <a:rPr lang="en-US" sz="4400" b="1" dirty="0" err="1">
                <a:solidFill>
                  <a:srgbClr val="002060"/>
                </a:solidFill>
                <a:latin typeface="+mn-lt"/>
              </a:rPr>
              <a:t>memasuki</a:t>
            </a:r>
            <a:r>
              <a:rPr lang="en-US" sz="4400" b="1" dirty="0">
                <a:solidFill>
                  <a:srgbClr val="002060"/>
                </a:solidFill>
                <a:latin typeface="+mn-lt"/>
              </a:rPr>
              <a:t> </a:t>
            </a:r>
            <a:r>
              <a:rPr lang="en-US" sz="4400" b="1" dirty="0" err="1">
                <a:solidFill>
                  <a:srgbClr val="002060"/>
                </a:solidFill>
                <a:latin typeface="+mn-lt"/>
              </a:rPr>
              <a:t>kota</a:t>
            </a:r>
            <a:r>
              <a:rPr lang="en-US" sz="4400" b="1" dirty="0">
                <a:solidFill>
                  <a:srgbClr val="002060"/>
                </a:solidFill>
                <a:latin typeface="+mn-lt"/>
              </a:rPr>
              <a:t> </a:t>
            </a:r>
            <a:r>
              <a:rPr lang="en-US" sz="4400" b="1" dirty="0" err="1" smtClean="0">
                <a:solidFill>
                  <a:srgbClr val="002060"/>
                </a:solidFill>
                <a:latin typeface="+mn-lt"/>
              </a:rPr>
              <a:t>Derbe</a:t>
            </a:r>
            <a:endParaRPr lang="en-US" sz="4400" b="1" dirty="0">
              <a:solidFill>
                <a:srgbClr val="002060"/>
              </a:solidFill>
              <a:latin typeface="+mn-lt"/>
            </a:endParaRPr>
          </a:p>
        </p:txBody>
      </p:sp>
    </p:spTree>
    <p:extLst>
      <p:ext uri="{BB962C8B-B14F-4D97-AF65-F5344CB8AC3E}">
        <p14:creationId xmlns:p14="http://schemas.microsoft.com/office/powerpoint/2010/main" val="5948635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a:solidFill>
                  <a:srgbClr val="002060"/>
                </a:solidFill>
              </a:rPr>
              <a:t>dan banyak orang yang percaya</a:t>
            </a:r>
            <a:r>
              <a:rPr lang="en-US" sz="4400" b="1" dirty="0" smtClean="0">
                <a:solidFill>
                  <a:srgbClr val="002060"/>
                </a:solidFill>
              </a:rPr>
              <a:t>(KPR 14:20-21).</a:t>
            </a:r>
            <a:br>
              <a:rPr lang="en-US" sz="4400" b="1" dirty="0" smtClean="0">
                <a:solidFill>
                  <a:srgbClr val="002060"/>
                </a:solidFill>
              </a:rPr>
            </a:br>
            <a:r>
              <a:rPr lang="en-US" sz="4400" b="1" dirty="0" smtClean="0">
                <a:solidFill>
                  <a:srgbClr val="002060"/>
                </a:solidFill>
              </a:rPr>
              <a:t/>
            </a:r>
            <a:br>
              <a:rPr lang="en-US" sz="4400" b="1" dirty="0" smtClean="0">
                <a:solidFill>
                  <a:srgbClr val="002060"/>
                </a:solidFill>
              </a:rPr>
            </a:br>
            <a:r>
              <a:rPr lang="sv-SE" sz="4400" b="1" dirty="0" smtClean="0">
                <a:solidFill>
                  <a:srgbClr val="002060"/>
                </a:solidFill>
              </a:rPr>
              <a:t>8</a:t>
            </a:r>
            <a:r>
              <a:rPr lang="sv-SE" sz="4400" b="1" dirty="0">
                <a:solidFill>
                  <a:srgbClr val="002060"/>
                </a:solidFill>
              </a:rPr>
              <a:t>. Rasul Paulus bersama Barnabas kembali lewat Listra, Ikonium, dan Antiokhia ke Perge dan mendirikan beberapa Gereja </a:t>
            </a:r>
            <a:r>
              <a:rPr lang="sv-SE" sz="4400" b="1" dirty="0" smtClean="0">
                <a:solidFill>
                  <a:srgbClr val="002060"/>
                </a:solidFill>
              </a:rPr>
              <a:t>(KPR </a:t>
            </a:r>
            <a:r>
              <a:rPr lang="sv-SE" sz="4400" b="1" dirty="0">
                <a:solidFill>
                  <a:srgbClr val="002060"/>
                </a:solidFill>
              </a:rPr>
              <a:t>14:21-25).</a:t>
            </a:r>
            <a:endParaRPr lang="en-US" sz="4400" b="1" dirty="0">
              <a:solidFill>
                <a:srgbClr val="002060"/>
              </a:solidFill>
              <a:latin typeface="+mn-lt"/>
            </a:endParaRPr>
          </a:p>
        </p:txBody>
      </p:sp>
    </p:spTree>
    <p:extLst>
      <p:ext uri="{BB962C8B-B14F-4D97-AF65-F5344CB8AC3E}">
        <p14:creationId xmlns:p14="http://schemas.microsoft.com/office/powerpoint/2010/main" val="228169081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a:solidFill>
                  <a:srgbClr val="002060"/>
                </a:solidFill>
              </a:rPr>
              <a:t>9. Dari </a:t>
            </a:r>
            <a:r>
              <a:rPr lang="en-US" sz="4400" b="1" dirty="0" err="1">
                <a:solidFill>
                  <a:srgbClr val="002060"/>
                </a:solidFill>
              </a:rPr>
              <a:t>Perge</a:t>
            </a:r>
            <a:r>
              <a:rPr lang="en-US" sz="4400" b="1" dirty="0">
                <a:solidFill>
                  <a:srgbClr val="002060"/>
                </a:solidFill>
              </a:rPr>
              <a:t> ke </a:t>
            </a:r>
            <a:r>
              <a:rPr lang="en-US" sz="4400" b="1" dirty="0" err="1">
                <a:solidFill>
                  <a:srgbClr val="002060"/>
                </a:solidFill>
              </a:rPr>
              <a:t>Antiokhia</a:t>
            </a:r>
            <a:r>
              <a:rPr lang="en-US" sz="4400" b="1" dirty="0">
                <a:solidFill>
                  <a:srgbClr val="002060"/>
                </a:solidFill>
              </a:rPr>
              <a:t>, </a:t>
            </a:r>
            <a:r>
              <a:rPr lang="en-US" sz="4400" b="1" dirty="0" err="1">
                <a:solidFill>
                  <a:srgbClr val="002060"/>
                </a:solidFill>
              </a:rPr>
              <a:t>disini</a:t>
            </a:r>
            <a:r>
              <a:rPr lang="en-US" sz="4400" b="1" dirty="0">
                <a:solidFill>
                  <a:srgbClr val="002060"/>
                </a:solidFill>
              </a:rPr>
              <a:t> </a:t>
            </a:r>
            <a:r>
              <a:rPr lang="en-US" sz="4400" b="1" dirty="0" err="1">
                <a:solidFill>
                  <a:srgbClr val="002060"/>
                </a:solidFill>
              </a:rPr>
              <a:t>rasul</a:t>
            </a:r>
            <a:r>
              <a:rPr lang="en-US" sz="4400" b="1" dirty="0">
                <a:solidFill>
                  <a:srgbClr val="002060"/>
                </a:solidFill>
              </a:rPr>
              <a:t> Paulus memberitakan </a:t>
            </a:r>
            <a:r>
              <a:rPr lang="en-US" sz="4400" b="1" dirty="0" err="1">
                <a:solidFill>
                  <a:srgbClr val="002060"/>
                </a:solidFill>
              </a:rPr>
              <a:t>Injil</a:t>
            </a:r>
            <a:r>
              <a:rPr lang="en-US" sz="4400" b="1" dirty="0">
                <a:solidFill>
                  <a:srgbClr val="002060"/>
                </a:solidFill>
              </a:rPr>
              <a:t> Kristus dan </a:t>
            </a:r>
            <a:r>
              <a:rPr lang="en-US" sz="4400" b="1" dirty="0" err="1">
                <a:solidFill>
                  <a:srgbClr val="002060"/>
                </a:solidFill>
              </a:rPr>
              <a:t>lalu</a:t>
            </a:r>
            <a:r>
              <a:rPr lang="en-US" sz="4400" b="1" dirty="0">
                <a:solidFill>
                  <a:srgbClr val="002060"/>
                </a:solidFill>
              </a:rPr>
              <a:t> </a:t>
            </a:r>
            <a:r>
              <a:rPr lang="en-US" sz="4400" b="1" dirty="0" smtClean="0">
                <a:solidFill>
                  <a:srgbClr val="002060"/>
                </a:solidFill>
              </a:rPr>
              <a:t>ia </a:t>
            </a:r>
            <a:r>
              <a:rPr lang="en-US" sz="4400" b="1" dirty="0" err="1" smtClean="0">
                <a:solidFill>
                  <a:srgbClr val="002060"/>
                </a:solidFill>
              </a:rPr>
              <a:t>pergi</a:t>
            </a:r>
            <a:r>
              <a:rPr lang="en-US" sz="4400" b="1" dirty="0" smtClean="0">
                <a:solidFill>
                  <a:srgbClr val="002060"/>
                </a:solidFill>
              </a:rPr>
              <a:t> </a:t>
            </a:r>
            <a:r>
              <a:rPr lang="en-US" sz="4400" b="1" dirty="0">
                <a:solidFill>
                  <a:srgbClr val="002060"/>
                </a:solidFill>
              </a:rPr>
              <a:t>ke </a:t>
            </a:r>
            <a:r>
              <a:rPr lang="en-US" sz="4400" b="1" dirty="0" err="1">
                <a:solidFill>
                  <a:srgbClr val="002060"/>
                </a:solidFill>
              </a:rPr>
              <a:t>Atalia</a:t>
            </a:r>
            <a:r>
              <a:rPr lang="en-US" sz="4400" b="1" dirty="0">
                <a:solidFill>
                  <a:srgbClr val="002060"/>
                </a:solidFill>
              </a:rPr>
              <a:t> di </a:t>
            </a:r>
            <a:r>
              <a:rPr lang="en-US" sz="4400" b="1" dirty="0" err="1">
                <a:solidFill>
                  <a:srgbClr val="002060"/>
                </a:solidFill>
              </a:rPr>
              <a:t>pantai</a:t>
            </a:r>
            <a:r>
              <a:rPr lang="en-US" sz="4400" b="1" dirty="0">
                <a:solidFill>
                  <a:srgbClr val="002060"/>
                </a:solidFill>
              </a:rPr>
              <a:t> </a:t>
            </a:r>
            <a:r>
              <a:rPr lang="en-US" sz="4400" b="1" dirty="0" smtClean="0">
                <a:solidFill>
                  <a:srgbClr val="002060"/>
                </a:solidFill>
              </a:rPr>
              <a:t>(KPR </a:t>
            </a:r>
            <a:r>
              <a:rPr lang="en-US" sz="4400" b="1" dirty="0">
                <a:solidFill>
                  <a:srgbClr val="002060"/>
                </a:solidFill>
              </a:rPr>
              <a:t>14:25</a:t>
            </a:r>
            <a:r>
              <a:rPr lang="en-US" sz="4400" b="1" dirty="0" smtClean="0">
                <a:solidFill>
                  <a:srgbClr val="002060"/>
                </a:solidFill>
              </a:rPr>
              <a:t>).</a:t>
            </a:r>
            <a:br>
              <a:rPr lang="en-US" sz="4400" b="1" dirty="0" smtClean="0">
                <a:solidFill>
                  <a:srgbClr val="002060"/>
                </a:solidFill>
              </a:rPr>
            </a:br>
            <a:r>
              <a:rPr lang="en-US" sz="4400" b="1" dirty="0" smtClean="0">
                <a:solidFill>
                  <a:srgbClr val="002060"/>
                </a:solidFill>
              </a:rPr>
              <a:t/>
            </a:r>
            <a:br>
              <a:rPr lang="en-US" sz="4400" b="1" dirty="0" smtClean="0">
                <a:solidFill>
                  <a:srgbClr val="002060"/>
                </a:solidFill>
              </a:rPr>
            </a:br>
            <a:r>
              <a:rPr lang="en-US" sz="4400" b="1" dirty="0" smtClean="0">
                <a:solidFill>
                  <a:srgbClr val="002060"/>
                </a:solidFill>
              </a:rPr>
              <a:t>10</a:t>
            </a:r>
            <a:r>
              <a:rPr lang="en-US" sz="4400" b="1" dirty="0">
                <a:solidFill>
                  <a:srgbClr val="002060"/>
                </a:solidFill>
              </a:rPr>
              <a:t>. Dari </a:t>
            </a:r>
            <a:r>
              <a:rPr lang="en-US" sz="4400" b="1" dirty="0" err="1">
                <a:solidFill>
                  <a:srgbClr val="002060"/>
                </a:solidFill>
              </a:rPr>
              <a:t>Atalia</a:t>
            </a:r>
            <a:r>
              <a:rPr lang="en-US" sz="4400" b="1" dirty="0">
                <a:solidFill>
                  <a:srgbClr val="002060"/>
                </a:solidFill>
              </a:rPr>
              <a:t> ke </a:t>
            </a:r>
            <a:r>
              <a:rPr lang="en-US" sz="4400" b="1" dirty="0" err="1">
                <a:solidFill>
                  <a:srgbClr val="002060"/>
                </a:solidFill>
              </a:rPr>
              <a:t>Antiokhia</a:t>
            </a:r>
            <a:r>
              <a:rPr lang="en-US" sz="4400" b="1" dirty="0">
                <a:solidFill>
                  <a:srgbClr val="002060"/>
                </a:solidFill>
              </a:rPr>
              <a:t> di </a:t>
            </a:r>
            <a:r>
              <a:rPr lang="en-US" sz="4400" b="1" dirty="0" err="1">
                <a:solidFill>
                  <a:srgbClr val="002060"/>
                </a:solidFill>
              </a:rPr>
              <a:t>Siria</a:t>
            </a:r>
            <a:r>
              <a:rPr lang="en-US" sz="4400" b="1" dirty="0">
                <a:solidFill>
                  <a:srgbClr val="002060"/>
                </a:solidFill>
              </a:rPr>
              <a:t>, merupakan titik-titik </a:t>
            </a:r>
            <a:r>
              <a:rPr lang="en-US" sz="4400" b="1" dirty="0" err="1">
                <a:solidFill>
                  <a:srgbClr val="002060"/>
                </a:solidFill>
              </a:rPr>
              <a:t>terakhir</a:t>
            </a:r>
            <a:r>
              <a:rPr lang="en-US" sz="4400" b="1" dirty="0">
                <a:solidFill>
                  <a:srgbClr val="002060"/>
                </a:solidFill>
              </a:rPr>
              <a:t> dan</a:t>
            </a:r>
            <a:endParaRPr lang="en-US" sz="4400" b="1" dirty="0">
              <a:solidFill>
                <a:srgbClr val="002060"/>
              </a:solidFill>
              <a:latin typeface="+mn-lt"/>
            </a:endParaRPr>
          </a:p>
        </p:txBody>
      </p:sp>
    </p:spTree>
    <p:extLst>
      <p:ext uri="{BB962C8B-B14F-4D97-AF65-F5344CB8AC3E}">
        <p14:creationId xmlns:p14="http://schemas.microsoft.com/office/powerpoint/2010/main" val="17679506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smtClean="0">
                <a:solidFill>
                  <a:srgbClr val="002060"/>
                </a:solidFill>
              </a:rPr>
              <a:t>mereka </a:t>
            </a:r>
            <a:r>
              <a:rPr lang="en-US" sz="4400" b="1" dirty="0" err="1">
                <a:solidFill>
                  <a:srgbClr val="002060"/>
                </a:solidFill>
              </a:rPr>
              <a:t>berlayar</a:t>
            </a:r>
            <a:r>
              <a:rPr lang="en-US" sz="4400" b="1" dirty="0">
                <a:solidFill>
                  <a:srgbClr val="002060"/>
                </a:solidFill>
              </a:rPr>
              <a:t> ke </a:t>
            </a:r>
            <a:r>
              <a:rPr lang="en-US" sz="4400" b="1" dirty="0" err="1">
                <a:solidFill>
                  <a:srgbClr val="002060"/>
                </a:solidFill>
              </a:rPr>
              <a:t>Antiokhia</a:t>
            </a:r>
            <a:r>
              <a:rPr lang="en-US" sz="4400" b="1" dirty="0">
                <a:solidFill>
                  <a:srgbClr val="002060"/>
                </a:solidFill>
              </a:rPr>
              <a:t>, </a:t>
            </a:r>
            <a:r>
              <a:rPr lang="en-US" sz="4400" b="1" dirty="0" err="1">
                <a:solidFill>
                  <a:srgbClr val="002060"/>
                </a:solidFill>
              </a:rPr>
              <a:t>kerana</a:t>
            </a:r>
            <a:r>
              <a:rPr lang="en-US" sz="4400" b="1" dirty="0">
                <a:solidFill>
                  <a:srgbClr val="002060"/>
                </a:solidFill>
              </a:rPr>
              <a:t> dari sinilah </a:t>
            </a:r>
            <a:r>
              <a:rPr lang="en-US" sz="4400" b="1" dirty="0" err="1">
                <a:solidFill>
                  <a:srgbClr val="002060"/>
                </a:solidFill>
              </a:rPr>
              <a:t>pekerjaan</a:t>
            </a:r>
            <a:r>
              <a:rPr lang="en-US" sz="4400" b="1" dirty="0">
                <a:solidFill>
                  <a:srgbClr val="002060"/>
                </a:solidFill>
              </a:rPr>
              <a:t> Tuhan </a:t>
            </a:r>
            <a:r>
              <a:rPr lang="en-US" sz="4400" b="1" dirty="0" err="1">
                <a:solidFill>
                  <a:srgbClr val="002060"/>
                </a:solidFill>
              </a:rPr>
              <a:t>dimulai</a:t>
            </a:r>
            <a:r>
              <a:rPr lang="en-US" sz="4400" b="1" dirty="0">
                <a:solidFill>
                  <a:srgbClr val="002060"/>
                </a:solidFill>
              </a:rPr>
              <a:t> dan mereka </a:t>
            </a:r>
            <a:r>
              <a:rPr lang="en-US" sz="4400" b="1" dirty="0" err="1">
                <a:solidFill>
                  <a:srgbClr val="002060"/>
                </a:solidFill>
              </a:rPr>
              <a:t>menyelesaikannya</a:t>
            </a:r>
            <a:r>
              <a:rPr lang="en-US" sz="4400" b="1" dirty="0">
                <a:solidFill>
                  <a:srgbClr val="002060"/>
                </a:solidFill>
              </a:rPr>
              <a:t> sehingga banyak orang yang percaya kepada </a:t>
            </a:r>
            <a:r>
              <a:rPr lang="en-US" sz="4400" b="1" dirty="0" smtClean="0">
                <a:solidFill>
                  <a:srgbClr val="002060"/>
                </a:solidFill>
              </a:rPr>
              <a:t>Tuhan. </a:t>
            </a:r>
            <a:r>
              <a:rPr lang="en-US" sz="4400" b="1" dirty="0" err="1" smtClean="0">
                <a:solidFill>
                  <a:srgbClr val="002060"/>
                </a:solidFill>
              </a:rPr>
              <a:t>Setibanya</a:t>
            </a:r>
            <a:r>
              <a:rPr lang="en-US" sz="4400" b="1" dirty="0" smtClean="0">
                <a:solidFill>
                  <a:srgbClr val="002060"/>
                </a:solidFill>
              </a:rPr>
              <a:t> </a:t>
            </a:r>
            <a:r>
              <a:rPr lang="en-US" sz="4400" b="1" dirty="0">
                <a:solidFill>
                  <a:srgbClr val="002060"/>
                </a:solidFill>
              </a:rPr>
              <a:t>mereka di </a:t>
            </a:r>
            <a:r>
              <a:rPr lang="en-US" sz="4400" b="1" dirty="0" err="1">
                <a:solidFill>
                  <a:schemeClr val="bg1"/>
                </a:solidFill>
              </a:rPr>
              <a:t>Antiokhia</a:t>
            </a:r>
            <a:r>
              <a:rPr lang="en-US" sz="4400" b="1" dirty="0">
                <a:solidFill>
                  <a:schemeClr val="bg1"/>
                </a:solidFill>
              </a:rPr>
              <a:t> di </a:t>
            </a:r>
            <a:r>
              <a:rPr lang="en-US" sz="4400" b="1" dirty="0" err="1">
                <a:solidFill>
                  <a:schemeClr val="bg1"/>
                </a:solidFill>
              </a:rPr>
              <a:t>Siria</a:t>
            </a:r>
            <a:r>
              <a:rPr lang="en-US" sz="4400" b="1" dirty="0">
                <a:solidFill>
                  <a:srgbClr val="002060"/>
                </a:solidFill>
              </a:rPr>
              <a:t>, mereka </a:t>
            </a:r>
            <a:r>
              <a:rPr lang="en-US" sz="4400" b="1" dirty="0" err="1">
                <a:solidFill>
                  <a:srgbClr val="002060"/>
                </a:solidFill>
              </a:rPr>
              <a:t>mengumpulkan</a:t>
            </a:r>
            <a:endParaRPr lang="en-US" sz="4400" b="1" dirty="0">
              <a:solidFill>
                <a:srgbClr val="002060"/>
              </a:solidFill>
              <a:latin typeface="+mn-lt"/>
            </a:endParaRPr>
          </a:p>
        </p:txBody>
      </p:sp>
    </p:spTree>
    <p:extLst>
      <p:ext uri="{BB962C8B-B14F-4D97-AF65-F5344CB8AC3E}">
        <p14:creationId xmlns:p14="http://schemas.microsoft.com/office/powerpoint/2010/main" val="32390187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400" b="1" dirty="0" smtClean="0">
                <a:solidFill>
                  <a:srgbClr val="002060"/>
                </a:solidFill>
              </a:rPr>
              <a:t>orang-orang </a:t>
            </a:r>
            <a:r>
              <a:rPr lang="en-US" sz="4400" b="1" dirty="0">
                <a:solidFill>
                  <a:srgbClr val="002060"/>
                </a:solidFill>
              </a:rPr>
              <a:t>percaya dan </a:t>
            </a:r>
            <a:r>
              <a:rPr lang="en-US" sz="4400" b="1" dirty="0" err="1">
                <a:solidFill>
                  <a:srgbClr val="002060"/>
                </a:solidFill>
              </a:rPr>
              <a:t>mulai</a:t>
            </a:r>
            <a:r>
              <a:rPr lang="en-US" sz="4400" b="1" dirty="0">
                <a:solidFill>
                  <a:srgbClr val="002060"/>
                </a:solidFill>
              </a:rPr>
              <a:t> </a:t>
            </a:r>
            <a:r>
              <a:rPr lang="en-US" sz="4400" b="1" dirty="0" err="1">
                <a:solidFill>
                  <a:srgbClr val="002060"/>
                </a:solidFill>
              </a:rPr>
              <a:t>bersaksi</a:t>
            </a:r>
            <a:r>
              <a:rPr lang="en-US" sz="4400" b="1" dirty="0">
                <a:solidFill>
                  <a:srgbClr val="002060"/>
                </a:solidFill>
              </a:rPr>
              <a:t> dan Bagaimana Tuhan </a:t>
            </a:r>
            <a:r>
              <a:rPr lang="en-US" sz="4400" b="1" dirty="0" err="1">
                <a:solidFill>
                  <a:srgbClr val="002060"/>
                </a:solidFill>
              </a:rPr>
              <a:t>menolong</a:t>
            </a:r>
            <a:r>
              <a:rPr lang="en-US" sz="4400" b="1" dirty="0">
                <a:solidFill>
                  <a:srgbClr val="002060"/>
                </a:solidFill>
              </a:rPr>
              <a:t> mereka dan kemudian </a:t>
            </a:r>
            <a:r>
              <a:rPr lang="en-US" sz="4400" b="1" dirty="0" err="1">
                <a:solidFill>
                  <a:srgbClr val="002060"/>
                </a:solidFill>
              </a:rPr>
              <a:t>tinggal</a:t>
            </a:r>
            <a:r>
              <a:rPr lang="en-US" sz="4400" b="1" dirty="0">
                <a:solidFill>
                  <a:srgbClr val="002060"/>
                </a:solidFill>
              </a:rPr>
              <a:t> </a:t>
            </a:r>
            <a:r>
              <a:rPr lang="en-US" sz="4400" b="1" dirty="0" err="1">
                <a:solidFill>
                  <a:srgbClr val="002060"/>
                </a:solidFill>
              </a:rPr>
              <a:t>bersama</a:t>
            </a:r>
            <a:r>
              <a:rPr lang="en-US" sz="4400" b="1" dirty="0">
                <a:solidFill>
                  <a:srgbClr val="002060"/>
                </a:solidFill>
              </a:rPr>
              <a:t>-sama orang percaya atau murid-murid Kristus Yesus.</a:t>
            </a:r>
            <a:endParaRPr lang="en-US" sz="4400" b="1" dirty="0">
              <a:solidFill>
                <a:srgbClr val="002060"/>
              </a:solidFill>
              <a:latin typeface="+mn-lt"/>
            </a:endParaRPr>
          </a:p>
        </p:txBody>
      </p:sp>
    </p:spTree>
    <p:extLst>
      <p:ext uri="{BB962C8B-B14F-4D97-AF65-F5344CB8AC3E}">
        <p14:creationId xmlns:p14="http://schemas.microsoft.com/office/powerpoint/2010/main" val="219519828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fi-FI" sz="4800" b="1" dirty="0">
                <a:solidFill>
                  <a:srgbClr val="FF0000"/>
                </a:solidFill>
                <a:latin typeface="+mn-lt"/>
              </a:rPr>
              <a:t>PERJALANAN PAULUS YANG </a:t>
            </a:r>
            <a:r>
              <a:rPr lang="fi-FI" sz="4800" b="1" dirty="0" smtClean="0">
                <a:solidFill>
                  <a:srgbClr val="FF0000"/>
                </a:solidFill>
                <a:latin typeface="+mn-lt"/>
              </a:rPr>
              <a:t>KEDUA</a:t>
            </a:r>
            <a:br>
              <a:rPr lang="fi-FI" sz="4800" b="1" dirty="0" smtClean="0">
                <a:solidFill>
                  <a:srgbClr val="FF0000"/>
                </a:solidFill>
                <a:latin typeface="+mn-lt"/>
              </a:rPr>
            </a:br>
            <a:r>
              <a:rPr lang="fi-FI" sz="4800" b="1" dirty="0">
                <a:solidFill>
                  <a:srgbClr val="002060"/>
                </a:solidFill>
                <a:latin typeface="+mn-lt"/>
              </a:rPr>
              <a:t/>
            </a:r>
            <a:br>
              <a:rPr lang="fi-FI" sz="4800" b="1" dirty="0">
                <a:solidFill>
                  <a:srgbClr val="002060"/>
                </a:solidFill>
                <a:latin typeface="+mn-lt"/>
              </a:rPr>
            </a:br>
            <a:r>
              <a:rPr lang="fi-FI" sz="4800" b="1" dirty="0">
                <a:solidFill>
                  <a:srgbClr val="002060"/>
                </a:solidFill>
                <a:latin typeface="+mn-lt"/>
              </a:rPr>
              <a:t>Perjalanan kedua: </a:t>
            </a:r>
            <a:r>
              <a:rPr lang="fi-FI" sz="4800" b="1" dirty="0" smtClean="0">
                <a:solidFill>
                  <a:srgbClr val="002060"/>
                </a:solidFill>
                <a:latin typeface="+mn-lt"/>
              </a:rPr>
              <a:t>KPR </a:t>
            </a:r>
            <a:r>
              <a:rPr lang="fi-FI" sz="4800" b="1" dirty="0">
                <a:solidFill>
                  <a:srgbClr val="002060"/>
                </a:solidFill>
                <a:latin typeface="+mn-lt"/>
              </a:rPr>
              <a:t>15:36–18:22</a:t>
            </a:r>
            <a:endParaRPr lang="en-US" sz="4800" b="1" dirty="0">
              <a:solidFill>
                <a:srgbClr val="002060"/>
              </a:solidFill>
              <a:latin typeface="+mn-lt"/>
            </a:endParaRPr>
          </a:p>
        </p:txBody>
      </p:sp>
    </p:spTree>
    <p:extLst>
      <p:ext uri="{BB962C8B-B14F-4D97-AF65-F5344CB8AC3E}">
        <p14:creationId xmlns:p14="http://schemas.microsoft.com/office/powerpoint/2010/main" val="389026356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d-static.z-dn.net/files/d91/0dc9acf30f4bd15255cc916ffa32201f.jpg"/>
          <p:cNvPicPr>
            <a:picLocks noChangeAspect="1" noChangeArrowheads="1"/>
          </p:cNvPicPr>
          <p:nvPr/>
        </p:nvPicPr>
        <p:blipFill rotWithShape="1">
          <a:blip r:embed="rId3">
            <a:extLst>
              <a:ext uri="{28A0092B-C50C-407E-A947-70E740481C1C}">
                <a14:useLocalDpi xmlns:a14="http://schemas.microsoft.com/office/drawing/2010/main" val="0"/>
              </a:ext>
            </a:extLst>
          </a:blip>
          <a:srcRect l="2375" t="11371" r="1713" b="3875"/>
          <a:stretch/>
        </p:blipFill>
        <p:spPr bwMode="auto">
          <a:xfrm>
            <a:off x="0" y="-61106"/>
            <a:ext cx="9144000" cy="52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6279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36613" t="23400" r="37400" b="6600"/>
          <a:stretch/>
        </p:blipFill>
        <p:spPr>
          <a:xfrm rot="5400000">
            <a:off x="1927420" y="-1280992"/>
            <a:ext cx="5108632" cy="7740352"/>
          </a:xfrm>
          <a:prstGeom prst="rect">
            <a:avLst/>
          </a:prstGeom>
        </p:spPr>
      </p:pic>
    </p:spTree>
    <p:extLst>
      <p:ext uri="{BB962C8B-B14F-4D97-AF65-F5344CB8AC3E}">
        <p14:creationId xmlns:p14="http://schemas.microsoft.com/office/powerpoint/2010/main" val="35232908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1. Dari </a:t>
            </a:r>
            <a:r>
              <a:rPr lang="en-US" sz="4000" b="1" dirty="0" err="1">
                <a:solidFill>
                  <a:srgbClr val="002060"/>
                </a:solidFill>
                <a:latin typeface="+mn-lt"/>
              </a:rPr>
              <a:t>Antiokhia</a:t>
            </a:r>
            <a:r>
              <a:rPr lang="en-US" sz="4000" b="1" dirty="0">
                <a:solidFill>
                  <a:srgbClr val="002060"/>
                </a:solidFill>
                <a:latin typeface="+mn-lt"/>
              </a:rPr>
              <a:t> ke </a:t>
            </a:r>
            <a:r>
              <a:rPr lang="en-US" sz="4000" b="1" dirty="0" err="1">
                <a:solidFill>
                  <a:srgbClr val="002060"/>
                </a:solidFill>
                <a:latin typeface="+mn-lt"/>
              </a:rPr>
              <a:t>Listra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15:40-16:1), Silas Dan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meninggalkan</a:t>
            </a:r>
            <a:r>
              <a:rPr lang="en-US" sz="4000" b="1" dirty="0">
                <a:solidFill>
                  <a:srgbClr val="002060"/>
                </a:solidFill>
                <a:latin typeface="+mn-lt"/>
              </a:rPr>
              <a:t> </a:t>
            </a:r>
            <a:r>
              <a:rPr lang="en-US" sz="4000" b="1" dirty="0" err="1">
                <a:solidFill>
                  <a:srgbClr val="002060"/>
                </a:solidFill>
                <a:latin typeface="+mn-lt"/>
              </a:rPr>
              <a:t>Antiokhia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15:40), dan dimana </a:t>
            </a:r>
            <a:r>
              <a:rPr lang="en-US" sz="4000" b="1" dirty="0" err="1">
                <a:solidFill>
                  <a:srgbClr val="002060"/>
                </a:solidFill>
                <a:latin typeface="+mn-lt"/>
              </a:rPr>
              <a:t>Timotius</a:t>
            </a:r>
            <a:r>
              <a:rPr lang="en-US" sz="4000" b="1" dirty="0">
                <a:solidFill>
                  <a:srgbClr val="002060"/>
                </a:solidFill>
                <a:latin typeface="+mn-lt"/>
              </a:rPr>
              <a:t> </a:t>
            </a:r>
            <a:r>
              <a:rPr lang="en-US" sz="4000" b="1" dirty="0" err="1">
                <a:solidFill>
                  <a:srgbClr val="002060"/>
                </a:solidFill>
                <a:latin typeface="+mn-lt"/>
              </a:rPr>
              <a:t>bergabung</a:t>
            </a:r>
            <a:r>
              <a:rPr lang="en-US" sz="4000" b="1" dirty="0">
                <a:solidFill>
                  <a:srgbClr val="002060"/>
                </a:solidFill>
                <a:latin typeface="+mn-lt"/>
              </a:rPr>
              <a:t> dengan Paulus dan Silas di </a:t>
            </a:r>
            <a:r>
              <a:rPr lang="en-US" sz="4000" b="1" dirty="0" err="1">
                <a:solidFill>
                  <a:srgbClr val="002060"/>
                </a:solidFill>
                <a:latin typeface="+mn-lt"/>
              </a:rPr>
              <a:t>Listra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16:1-3). </a:t>
            </a:r>
          </a:p>
        </p:txBody>
      </p:sp>
    </p:spTree>
    <p:extLst>
      <p:ext uri="{BB962C8B-B14F-4D97-AF65-F5344CB8AC3E}">
        <p14:creationId xmlns:p14="http://schemas.microsoft.com/office/powerpoint/2010/main" val="393712285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2. Dari </a:t>
            </a:r>
            <a:r>
              <a:rPr lang="en-US" sz="4000" b="1" dirty="0" err="1">
                <a:solidFill>
                  <a:srgbClr val="002060"/>
                </a:solidFill>
                <a:latin typeface="+mn-lt"/>
              </a:rPr>
              <a:t>Listra</a:t>
            </a:r>
            <a:r>
              <a:rPr lang="en-US" sz="4000" b="1" dirty="0">
                <a:solidFill>
                  <a:srgbClr val="002060"/>
                </a:solidFill>
                <a:latin typeface="+mn-lt"/>
              </a:rPr>
              <a:t> ke Troas </a:t>
            </a:r>
            <a:r>
              <a:rPr lang="en-US" sz="4000" b="1" dirty="0" smtClean="0">
                <a:solidFill>
                  <a:srgbClr val="002060"/>
                </a:solidFill>
                <a:latin typeface="+mn-lt"/>
              </a:rPr>
              <a:t>(KPR </a:t>
            </a:r>
            <a:r>
              <a:rPr lang="en-US" sz="4000" b="1" dirty="0">
                <a:solidFill>
                  <a:srgbClr val="002060"/>
                </a:solidFill>
                <a:latin typeface="+mn-lt"/>
              </a:rPr>
              <a:t>16:6-8), dan adanya </a:t>
            </a:r>
            <a:r>
              <a:rPr lang="en-US" sz="4000" b="1" dirty="0" err="1">
                <a:solidFill>
                  <a:srgbClr val="002060"/>
                </a:solidFill>
                <a:latin typeface="+mn-lt"/>
              </a:rPr>
              <a:t>pengglihatan</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yang </a:t>
            </a:r>
            <a:r>
              <a:rPr lang="en-US" sz="4000" b="1" dirty="0" err="1">
                <a:solidFill>
                  <a:srgbClr val="002060"/>
                </a:solidFill>
                <a:latin typeface="+mn-lt"/>
              </a:rPr>
              <a:t>isi</a:t>
            </a:r>
            <a:r>
              <a:rPr lang="en-US" sz="4000" b="1" dirty="0">
                <a:solidFill>
                  <a:srgbClr val="002060"/>
                </a:solidFill>
                <a:latin typeface="+mn-lt"/>
              </a:rPr>
              <a:t> </a:t>
            </a:r>
            <a:r>
              <a:rPr lang="en-US" sz="4000" b="1" dirty="0" err="1">
                <a:solidFill>
                  <a:srgbClr val="002060"/>
                </a:solidFill>
                <a:latin typeface="+mn-lt"/>
              </a:rPr>
              <a:t>penglihatannya</a:t>
            </a:r>
            <a:r>
              <a:rPr lang="en-US" sz="4000" b="1" dirty="0">
                <a:solidFill>
                  <a:srgbClr val="002060"/>
                </a:solidFill>
                <a:latin typeface="+mn-lt"/>
              </a:rPr>
              <a:t> adalah bahwa ada orang dari </a:t>
            </a:r>
            <a:r>
              <a:rPr lang="en-US" sz="4000" b="1" dirty="0" err="1">
                <a:solidFill>
                  <a:srgbClr val="002060"/>
                </a:solidFill>
                <a:latin typeface="+mn-lt"/>
              </a:rPr>
              <a:t>Mekadonia</a:t>
            </a:r>
            <a:r>
              <a:rPr lang="en-US" sz="4000" b="1" dirty="0">
                <a:solidFill>
                  <a:srgbClr val="002060"/>
                </a:solidFill>
                <a:latin typeface="+mn-lt"/>
              </a:rPr>
              <a:t> yang </a:t>
            </a:r>
            <a:r>
              <a:rPr lang="en-US" sz="4000" b="1" dirty="0" err="1">
                <a:solidFill>
                  <a:srgbClr val="002060"/>
                </a:solidFill>
                <a:latin typeface="+mn-lt"/>
              </a:rPr>
              <a:t>berdiri</a:t>
            </a:r>
            <a:r>
              <a:rPr lang="en-US" sz="4000" b="1" dirty="0">
                <a:solidFill>
                  <a:srgbClr val="002060"/>
                </a:solidFill>
                <a:latin typeface="+mn-lt"/>
              </a:rPr>
              <a:t> dan </a:t>
            </a:r>
            <a:r>
              <a:rPr lang="en-US" sz="4000" b="1" dirty="0" err="1">
                <a:solidFill>
                  <a:srgbClr val="002060"/>
                </a:solidFill>
                <a:latin typeface="+mn-lt"/>
              </a:rPr>
              <a:t>menyuruh</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untuk </a:t>
            </a:r>
            <a:r>
              <a:rPr lang="en-US" sz="4000" b="1" dirty="0" err="1">
                <a:solidFill>
                  <a:srgbClr val="002060"/>
                </a:solidFill>
                <a:latin typeface="+mn-lt"/>
              </a:rPr>
              <a:t>menyebrang</a:t>
            </a:r>
            <a:r>
              <a:rPr lang="en-US" sz="4000" b="1" dirty="0">
                <a:solidFill>
                  <a:srgbClr val="002060"/>
                </a:solidFill>
                <a:latin typeface="+mn-lt"/>
              </a:rPr>
              <a:t> </a:t>
            </a:r>
            <a:r>
              <a:rPr lang="en-US" sz="4000" b="1" dirty="0" err="1" smtClean="0">
                <a:solidFill>
                  <a:srgbClr val="002060"/>
                </a:solidFill>
                <a:latin typeface="+mn-lt"/>
              </a:rPr>
              <a:t>kerana</a:t>
            </a:r>
            <a:r>
              <a:rPr lang="en-US" sz="4000" b="1" dirty="0" smtClean="0">
                <a:solidFill>
                  <a:srgbClr val="002060"/>
                </a:solidFill>
                <a:latin typeface="+mn-lt"/>
              </a:rPr>
              <a:t> </a:t>
            </a:r>
            <a:r>
              <a:rPr lang="en-US" sz="4000" b="1" dirty="0" err="1">
                <a:solidFill>
                  <a:srgbClr val="002060"/>
                </a:solidFill>
                <a:latin typeface="+mn-lt"/>
              </a:rPr>
              <a:t>butuhkan</a:t>
            </a:r>
            <a:r>
              <a:rPr lang="en-US" sz="4000" b="1" dirty="0">
                <a:solidFill>
                  <a:srgbClr val="002060"/>
                </a:solidFill>
                <a:latin typeface="+mn-lt"/>
              </a:rPr>
              <a:t> </a:t>
            </a:r>
            <a:r>
              <a:rPr lang="en-US" sz="4000" b="1" dirty="0" err="1">
                <a:solidFill>
                  <a:srgbClr val="002060"/>
                </a:solidFill>
                <a:latin typeface="+mn-lt"/>
              </a:rPr>
              <a:t>pertolongannya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16:9). </a:t>
            </a:r>
          </a:p>
        </p:txBody>
      </p:sp>
    </p:spTree>
    <p:extLst>
      <p:ext uri="{BB962C8B-B14F-4D97-AF65-F5344CB8AC3E}">
        <p14:creationId xmlns:p14="http://schemas.microsoft.com/office/powerpoint/2010/main" val="185855424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3. Dari Troas ke </a:t>
            </a:r>
            <a:r>
              <a:rPr lang="en-US" sz="4000" b="1" dirty="0" err="1">
                <a:solidFill>
                  <a:srgbClr val="002060"/>
                </a:solidFill>
                <a:latin typeface="+mn-lt"/>
              </a:rPr>
              <a:t>Filipi</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16:11-12), dan </a:t>
            </a:r>
            <a:r>
              <a:rPr lang="en-US" sz="4000" b="1" dirty="0" err="1">
                <a:solidFill>
                  <a:srgbClr val="002060"/>
                </a:solidFill>
                <a:latin typeface="+mn-lt"/>
              </a:rPr>
              <a:t>ketika</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berada di </a:t>
            </a:r>
            <a:r>
              <a:rPr lang="en-US" sz="4000" b="1" dirty="0" err="1">
                <a:solidFill>
                  <a:srgbClr val="002060"/>
                </a:solidFill>
                <a:latin typeface="+mn-lt"/>
              </a:rPr>
              <a:t>Filipi</a:t>
            </a:r>
            <a:r>
              <a:rPr lang="en-US" sz="4000" b="1" dirty="0">
                <a:solidFill>
                  <a:srgbClr val="002060"/>
                </a:solidFill>
                <a:latin typeface="+mn-lt"/>
              </a:rPr>
              <a:t> dan </a:t>
            </a:r>
            <a:r>
              <a:rPr lang="en-US" sz="4000" b="1" dirty="0" err="1">
                <a:solidFill>
                  <a:srgbClr val="002060"/>
                </a:solidFill>
                <a:latin typeface="+mn-lt"/>
              </a:rPr>
              <a:t>bertemu</a:t>
            </a:r>
            <a:r>
              <a:rPr lang="en-US" sz="4000" b="1" dirty="0">
                <a:solidFill>
                  <a:srgbClr val="002060"/>
                </a:solidFill>
                <a:latin typeface="+mn-lt"/>
              </a:rPr>
              <a:t> dengan Lidia yang percaya kepada Tuhan dan </a:t>
            </a:r>
            <a:r>
              <a:rPr lang="en-US" sz="4000" b="1" dirty="0" err="1">
                <a:solidFill>
                  <a:srgbClr val="002060"/>
                </a:solidFill>
                <a:latin typeface="+mn-lt"/>
              </a:rPr>
              <a:t>menahan</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tinggal</a:t>
            </a:r>
            <a:r>
              <a:rPr lang="en-US" sz="4000" b="1" dirty="0">
                <a:solidFill>
                  <a:srgbClr val="002060"/>
                </a:solidFill>
                <a:latin typeface="+mn-lt"/>
              </a:rPr>
              <a:t> di </a:t>
            </a:r>
            <a:r>
              <a:rPr lang="en-US" sz="4000" b="1" dirty="0" err="1">
                <a:solidFill>
                  <a:srgbClr val="002060"/>
                </a:solidFill>
                <a:latin typeface="+mn-lt"/>
              </a:rPr>
              <a:t>rumahnya</a:t>
            </a:r>
            <a:r>
              <a:rPr lang="en-US" sz="4000" b="1" dirty="0">
                <a:solidFill>
                  <a:srgbClr val="002060"/>
                </a:solidFill>
                <a:latin typeface="+mn-lt"/>
              </a:rPr>
              <a:t> </a:t>
            </a:r>
            <a:r>
              <a:rPr lang="en-US" sz="4000" b="1" dirty="0" err="1">
                <a:solidFill>
                  <a:srgbClr val="002060"/>
                </a:solidFill>
                <a:latin typeface="+mn-lt"/>
              </a:rPr>
              <a:t>bersama</a:t>
            </a:r>
            <a:r>
              <a:rPr lang="en-US" sz="4000" b="1" dirty="0">
                <a:solidFill>
                  <a:srgbClr val="002060"/>
                </a:solidFill>
                <a:latin typeface="+mn-lt"/>
              </a:rPr>
              <a:t> </a:t>
            </a:r>
            <a:r>
              <a:rPr lang="en-US" sz="4000" b="1" dirty="0" err="1">
                <a:solidFill>
                  <a:srgbClr val="002060"/>
                </a:solidFill>
                <a:latin typeface="+mn-lt"/>
              </a:rPr>
              <a:t>keluarganya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16:13-15). </a:t>
            </a:r>
          </a:p>
        </p:txBody>
      </p:sp>
    </p:spTree>
    <p:extLst>
      <p:ext uri="{BB962C8B-B14F-4D97-AF65-F5344CB8AC3E}">
        <p14:creationId xmlns:p14="http://schemas.microsoft.com/office/powerpoint/2010/main" val="239537523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4. Dari </a:t>
            </a:r>
            <a:r>
              <a:rPr lang="en-US" sz="4000" b="1" dirty="0" err="1">
                <a:solidFill>
                  <a:srgbClr val="002060"/>
                </a:solidFill>
                <a:latin typeface="+mn-lt"/>
              </a:rPr>
              <a:t>Filipi</a:t>
            </a:r>
            <a:r>
              <a:rPr lang="en-US" sz="4000" b="1" dirty="0">
                <a:solidFill>
                  <a:srgbClr val="002060"/>
                </a:solidFill>
                <a:latin typeface="+mn-lt"/>
              </a:rPr>
              <a:t> ke </a:t>
            </a:r>
            <a:r>
              <a:rPr lang="en-US" sz="4000" b="1" dirty="0" err="1">
                <a:solidFill>
                  <a:srgbClr val="002060"/>
                </a:solidFill>
                <a:latin typeface="+mn-lt"/>
              </a:rPr>
              <a:t>Tesolenika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16:40-17:1), </a:t>
            </a:r>
            <a:r>
              <a:rPr lang="en-US" sz="4000" b="1" dirty="0" err="1">
                <a:solidFill>
                  <a:srgbClr val="002060"/>
                </a:solidFill>
                <a:latin typeface="+mn-lt"/>
              </a:rPr>
              <a:t>terjadinya</a:t>
            </a:r>
            <a:r>
              <a:rPr lang="en-US" sz="4000" b="1" dirty="0">
                <a:solidFill>
                  <a:srgbClr val="002060"/>
                </a:solidFill>
                <a:latin typeface="+mn-lt"/>
              </a:rPr>
              <a:t> </a:t>
            </a:r>
            <a:r>
              <a:rPr lang="en-US" sz="4000" b="1" dirty="0" err="1">
                <a:solidFill>
                  <a:srgbClr val="002060"/>
                </a:solidFill>
                <a:latin typeface="+mn-lt"/>
              </a:rPr>
              <a:t>keributan</a:t>
            </a:r>
            <a:r>
              <a:rPr lang="en-US" sz="4000" b="1" dirty="0">
                <a:solidFill>
                  <a:srgbClr val="002060"/>
                </a:solidFill>
                <a:latin typeface="+mn-lt"/>
              </a:rPr>
              <a:t> di </a:t>
            </a:r>
            <a:r>
              <a:rPr lang="en-US" sz="4000" b="1" dirty="0" err="1">
                <a:solidFill>
                  <a:srgbClr val="002060"/>
                </a:solidFill>
                <a:latin typeface="+mn-lt"/>
              </a:rPr>
              <a:t>Tesolenika</a:t>
            </a:r>
            <a:r>
              <a:rPr lang="en-US" sz="4000" b="1" dirty="0">
                <a:solidFill>
                  <a:srgbClr val="002060"/>
                </a:solidFill>
                <a:latin typeface="+mn-lt"/>
              </a:rPr>
              <a:t>, dimana orang </a:t>
            </a:r>
            <a:r>
              <a:rPr lang="en-US" sz="4000" b="1" dirty="0" err="1">
                <a:solidFill>
                  <a:srgbClr val="002060"/>
                </a:solidFill>
                <a:latin typeface="+mn-lt"/>
              </a:rPr>
              <a:t>Yahudi</a:t>
            </a:r>
            <a:r>
              <a:rPr lang="en-US" sz="4000" b="1" dirty="0">
                <a:solidFill>
                  <a:srgbClr val="002060"/>
                </a:solidFill>
                <a:latin typeface="+mn-lt"/>
              </a:rPr>
              <a:t> menjadi </a:t>
            </a:r>
            <a:r>
              <a:rPr lang="en-US" sz="4000" b="1" dirty="0" err="1">
                <a:solidFill>
                  <a:srgbClr val="002060"/>
                </a:solidFill>
                <a:latin typeface="+mn-lt"/>
              </a:rPr>
              <a:t>iri</a:t>
            </a:r>
            <a:r>
              <a:rPr lang="en-US" sz="4000" b="1" dirty="0">
                <a:solidFill>
                  <a:srgbClr val="002060"/>
                </a:solidFill>
                <a:latin typeface="+mn-lt"/>
              </a:rPr>
              <a:t> </a:t>
            </a:r>
            <a:r>
              <a:rPr lang="en-US" sz="4000" b="1" dirty="0" err="1">
                <a:solidFill>
                  <a:srgbClr val="002060"/>
                </a:solidFill>
                <a:latin typeface="+mn-lt"/>
              </a:rPr>
              <a:t>hati</a:t>
            </a:r>
            <a:r>
              <a:rPr lang="en-US" sz="4000" b="1" dirty="0">
                <a:solidFill>
                  <a:srgbClr val="002060"/>
                </a:solidFill>
                <a:latin typeface="+mn-lt"/>
              </a:rPr>
              <a:t> dan </a:t>
            </a:r>
            <a:r>
              <a:rPr lang="en-US" sz="4000" b="1" dirty="0" err="1">
                <a:solidFill>
                  <a:srgbClr val="002060"/>
                </a:solidFill>
                <a:latin typeface="+mn-lt"/>
              </a:rPr>
              <a:t>mengepung</a:t>
            </a:r>
            <a:r>
              <a:rPr lang="en-US" sz="4000" b="1" dirty="0">
                <a:solidFill>
                  <a:srgbClr val="002060"/>
                </a:solidFill>
                <a:latin typeface="+mn-lt"/>
              </a:rPr>
              <a:t> </a:t>
            </a:r>
            <a:r>
              <a:rPr lang="en-US" sz="4000" b="1" dirty="0" err="1">
                <a:solidFill>
                  <a:srgbClr val="002060"/>
                </a:solidFill>
                <a:latin typeface="+mn-lt"/>
              </a:rPr>
              <a:t>rumh</a:t>
            </a:r>
            <a:r>
              <a:rPr lang="en-US" sz="4000" b="1" dirty="0">
                <a:solidFill>
                  <a:srgbClr val="002060"/>
                </a:solidFill>
                <a:latin typeface="+mn-lt"/>
              </a:rPr>
              <a:t> </a:t>
            </a:r>
            <a:r>
              <a:rPr lang="en-US" sz="4000" b="1" dirty="0" err="1">
                <a:solidFill>
                  <a:srgbClr val="002060"/>
                </a:solidFill>
                <a:latin typeface="+mn-lt"/>
              </a:rPr>
              <a:t>Yason</a:t>
            </a:r>
            <a:r>
              <a:rPr lang="en-US" sz="4000" b="1" dirty="0">
                <a:solidFill>
                  <a:srgbClr val="002060"/>
                </a:solidFill>
                <a:latin typeface="+mn-lt"/>
              </a:rPr>
              <a:t> untuk </a:t>
            </a:r>
            <a:r>
              <a:rPr lang="en-US" sz="4000" b="1" dirty="0" err="1">
                <a:solidFill>
                  <a:srgbClr val="002060"/>
                </a:solidFill>
                <a:latin typeface="+mn-lt"/>
              </a:rPr>
              <a:t>menangkap</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untuk </a:t>
            </a:r>
            <a:r>
              <a:rPr lang="en-US" sz="4000" b="1" dirty="0" err="1">
                <a:solidFill>
                  <a:srgbClr val="002060"/>
                </a:solidFill>
                <a:latin typeface="+mn-lt"/>
              </a:rPr>
              <a:t>disidangkaan</a:t>
            </a:r>
            <a:r>
              <a:rPr lang="en-US" sz="4000" b="1" dirty="0">
                <a:solidFill>
                  <a:srgbClr val="002060"/>
                </a:solidFill>
                <a:latin typeface="+mn-lt"/>
              </a:rPr>
              <a:t> di </a:t>
            </a:r>
            <a:r>
              <a:rPr lang="en-US" sz="4000" b="1" dirty="0" err="1">
                <a:solidFill>
                  <a:srgbClr val="002060"/>
                </a:solidFill>
                <a:latin typeface="+mn-lt"/>
              </a:rPr>
              <a:t>pengadiulan</a:t>
            </a:r>
            <a:r>
              <a:rPr lang="en-US" sz="4000" b="1" dirty="0">
                <a:solidFill>
                  <a:srgbClr val="002060"/>
                </a:solidFill>
                <a:latin typeface="+mn-lt"/>
              </a:rPr>
              <a:t> </a:t>
            </a:r>
            <a:r>
              <a:rPr lang="en-US" sz="4000" b="1" dirty="0" err="1">
                <a:solidFill>
                  <a:srgbClr val="002060"/>
                </a:solidFill>
                <a:latin typeface="+mn-lt"/>
              </a:rPr>
              <a:t>rakayat</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17:5). </a:t>
            </a:r>
          </a:p>
        </p:txBody>
      </p:sp>
    </p:spTree>
    <p:extLst>
      <p:ext uri="{BB962C8B-B14F-4D97-AF65-F5344CB8AC3E}">
        <p14:creationId xmlns:p14="http://schemas.microsoft.com/office/powerpoint/2010/main" val="294277771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5. Dari </a:t>
            </a:r>
            <a:r>
              <a:rPr lang="en-US" sz="4000" b="1" dirty="0" err="1">
                <a:solidFill>
                  <a:srgbClr val="002060"/>
                </a:solidFill>
                <a:latin typeface="+mn-lt"/>
              </a:rPr>
              <a:t>Teselonika</a:t>
            </a:r>
            <a:r>
              <a:rPr lang="en-US" sz="4000" b="1" dirty="0">
                <a:solidFill>
                  <a:srgbClr val="002060"/>
                </a:solidFill>
                <a:latin typeface="+mn-lt"/>
              </a:rPr>
              <a:t> ke Berea </a:t>
            </a:r>
            <a:r>
              <a:rPr lang="en-US" sz="4000" b="1" dirty="0" smtClean="0">
                <a:solidFill>
                  <a:srgbClr val="002060"/>
                </a:solidFill>
                <a:latin typeface="+mn-lt"/>
              </a:rPr>
              <a:t>(KPR </a:t>
            </a:r>
            <a:r>
              <a:rPr lang="en-US" sz="4000" b="1" dirty="0">
                <a:solidFill>
                  <a:srgbClr val="002060"/>
                </a:solidFill>
                <a:latin typeface="+mn-lt"/>
              </a:rPr>
              <a:t>17:10), dan dijelaskan </a:t>
            </a:r>
            <a:r>
              <a:rPr lang="en-US" sz="4000" b="1" dirty="0" err="1">
                <a:solidFill>
                  <a:srgbClr val="002060"/>
                </a:solidFill>
                <a:latin typeface="+mn-lt"/>
              </a:rPr>
              <a:t>disana</a:t>
            </a:r>
            <a:r>
              <a:rPr lang="en-US" sz="4000" b="1" dirty="0">
                <a:solidFill>
                  <a:srgbClr val="002060"/>
                </a:solidFill>
                <a:latin typeface="+mn-lt"/>
              </a:rPr>
              <a:t> banyak </a:t>
            </a:r>
            <a:r>
              <a:rPr lang="en-US" sz="4000" b="1" dirty="0" smtClean="0">
                <a:solidFill>
                  <a:srgbClr val="002060"/>
                </a:solidFill>
                <a:latin typeface="+mn-lt"/>
              </a:rPr>
              <a:t>orang-orang </a:t>
            </a:r>
            <a:r>
              <a:rPr lang="en-US" sz="4000" b="1" dirty="0">
                <a:solidFill>
                  <a:srgbClr val="002060"/>
                </a:solidFill>
                <a:latin typeface="+mn-lt"/>
              </a:rPr>
              <a:t>Berea yang percaya kepada Tuhan Yesus </a:t>
            </a:r>
            <a:r>
              <a:rPr lang="en-US" sz="4000" b="1" dirty="0" smtClean="0">
                <a:solidFill>
                  <a:srgbClr val="002060"/>
                </a:solidFill>
                <a:latin typeface="+mn-lt"/>
              </a:rPr>
              <a:t>(KPR </a:t>
            </a:r>
            <a:r>
              <a:rPr lang="en-US" sz="4000" b="1" dirty="0">
                <a:solidFill>
                  <a:srgbClr val="002060"/>
                </a:solidFill>
                <a:latin typeface="+mn-lt"/>
              </a:rPr>
              <a:t>17:10-11). </a:t>
            </a:r>
          </a:p>
        </p:txBody>
      </p:sp>
    </p:spTree>
    <p:extLst>
      <p:ext uri="{BB962C8B-B14F-4D97-AF65-F5344CB8AC3E}">
        <p14:creationId xmlns:p14="http://schemas.microsoft.com/office/powerpoint/2010/main" val="154007547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6. Dari Berea ke </a:t>
            </a:r>
            <a:r>
              <a:rPr lang="en-US" sz="4000" b="1" dirty="0" err="1">
                <a:solidFill>
                  <a:srgbClr val="002060"/>
                </a:solidFill>
                <a:latin typeface="+mn-lt"/>
              </a:rPr>
              <a:t>Atena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17:14-15, </a:t>
            </a:r>
            <a:r>
              <a:rPr lang="en-US" sz="4000" b="1" dirty="0" err="1">
                <a:solidFill>
                  <a:srgbClr val="002060"/>
                </a:solidFill>
                <a:latin typeface="+mn-lt"/>
              </a:rPr>
              <a:t>ketia</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menantikan</a:t>
            </a:r>
            <a:r>
              <a:rPr lang="en-US" sz="4000" b="1" dirty="0">
                <a:solidFill>
                  <a:srgbClr val="002060"/>
                </a:solidFill>
                <a:latin typeface="+mn-lt"/>
              </a:rPr>
              <a:t> </a:t>
            </a:r>
            <a:r>
              <a:rPr lang="en-US" sz="4000" b="1" dirty="0" err="1">
                <a:solidFill>
                  <a:srgbClr val="002060"/>
                </a:solidFill>
                <a:latin typeface="+mn-lt"/>
              </a:rPr>
              <a:t>teman-teman</a:t>
            </a:r>
            <a:r>
              <a:rPr lang="en-US" sz="4000" b="1" dirty="0">
                <a:solidFill>
                  <a:srgbClr val="002060"/>
                </a:solidFill>
                <a:latin typeface="+mn-lt"/>
              </a:rPr>
              <a:t> </a:t>
            </a:r>
            <a:r>
              <a:rPr lang="en-US" sz="4000" b="1" dirty="0" err="1">
                <a:solidFill>
                  <a:srgbClr val="002060"/>
                </a:solidFill>
                <a:latin typeface="+mn-lt"/>
              </a:rPr>
              <a:t>sepelayanannya</a:t>
            </a:r>
            <a:r>
              <a:rPr lang="en-US" sz="4000" b="1" dirty="0">
                <a:solidFill>
                  <a:srgbClr val="002060"/>
                </a:solidFill>
                <a:latin typeface="+mn-lt"/>
              </a:rPr>
              <a:t> </a:t>
            </a:r>
            <a:r>
              <a:rPr lang="en-US" sz="4000" b="1" dirty="0" smtClean="0">
                <a:solidFill>
                  <a:srgbClr val="002060"/>
                </a:solidFill>
                <a:latin typeface="+mn-lt"/>
              </a:rPr>
              <a:t>iaitu </a:t>
            </a:r>
            <a:r>
              <a:rPr lang="en-US" sz="4000" b="1" dirty="0">
                <a:solidFill>
                  <a:srgbClr val="002060"/>
                </a:solidFill>
                <a:latin typeface="+mn-lt"/>
              </a:rPr>
              <a:t>Silas dan </a:t>
            </a:r>
            <a:r>
              <a:rPr lang="en-US" sz="4000" b="1" dirty="0" err="1">
                <a:solidFill>
                  <a:srgbClr val="002060"/>
                </a:solidFill>
                <a:latin typeface="+mn-lt"/>
              </a:rPr>
              <a:t>Timotius</a:t>
            </a:r>
            <a:r>
              <a:rPr lang="en-US" sz="4000" b="1" dirty="0">
                <a:solidFill>
                  <a:srgbClr val="002060"/>
                </a:solidFill>
                <a:latin typeface="+mn-lt"/>
              </a:rPr>
              <a:t>, maka </a:t>
            </a:r>
            <a:r>
              <a:rPr lang="en-US" sz="4000" b="1" dirty="0" err="1">
                <a:solidFill>
                  <a:srgbClr val="002060"/>
                </a:solidFill>
                <a:latin typeface="+mn-lt"/>
              </a:rPr>
              <a:t>hati</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sangat </a:t>
            </a:r>
            <a:r>
              <a:rPr lang="en-US" sz="4000" b="1" dirty="0" err="1">
                <a:solidFill>
                  <a:srgbClr val="002060"/>
                </a:solidFill>
                <a:latin typeface="+mn-lt"/>
              </a:rPr>
              <a:t>sedih</a:t>
            </a:r>
            <a:r>
              <a:rPr lang="en-US" sz="4000" b="1" dirty="0">
                <a:solidFill>
                  <a:srgbClr val="002060"/>
                </a:solidFill>
                <a:latin typeface="+mn-lt"/>
              </a:rPr>
              <a:t> </a:t>
            </a:r>
            <a:r>
              <a:rPr lang="en-US" sz="4000" b="1" dirty="0" err="1" smtClean="0">
                <a:solidFill>
                  <a:srgbClr val="002060"/>
                </a:solidFill>
                <a:latin typeface="+mn-lt"/>
              </a:rPr>
              <a:t>kerana</a:t>
            </a:r>
            <a:r>
              <a:rPr lang="en-US" sz="4000" b="1" dirty="0" smtClean="0">
                <a:solidFill>
                  <a:srgbClr val="002060"/>
                </a:solidFill>
                <a:latin typeface="+mn-lt"/>
              </a:rPr>
              <a:t> </a:t>
            </a:r>
            <a:r>
              <a:rPr lang="en-US" sz="4000" b="1" dirty="0">
                <a:solidFill>
                  <a:srgbClr val="002060"/>
                </a:solidFill>
                <a:latin typeface="+mn-lt"/>
              </a:rPr>
              <a:t>di </a:t>
            </a:r>
            <a:r>
              <a:rPr lang="en-US" sz="4000" b="1" dirty="0" err="1">
                <a:solidFill>
                  <a:srgbClr val="002060"/>
                </a:solidFill>
                <a:latin typeface="+mn-lt"/>
              </a:rPr>
              <a:t>Atena</a:t>
            </a:r>
            <a:r>
              <a:rPr lang="en-US" sz="4000" b="1" dirty="0">
                <a:solidFill>
                  <a:srgbClr val="002060"/>
                </a:solidFill>
                <a:latin typeface="+mn-lt"/>
              </a:rPr>
              <a:t> </a:t>
            </a:r>
            <a:r>
              <a:rPr lang="en-US" sz="4000" b="1" dirty="0" err="1">
                <a:solidFill>
                  <a:srgbClr val="002060"/>
                </a:solidFill>
                <a:latin typeface="+mn-lt"/>
              </a:rPr>
              <a:t>penuh</a:t>
            </a:r>
            <a:r>
              <a:rPr lang="en-US" sz="4000" b="1" dirty="0">
                <a:solidFill>
                  <a:srgbClr val="002060"/>
                </a:solidFill>
                <a:latin typeface="+mn-lt"/>
              </a:rPr>
              <a:t> dengan </a:t>
            </a:r>
            <a:r>
              <a:rPr lang="en-US" sz="4000" b="1" dirty="0" err="1">
                <a:solidFill>
                  <a:srgbClr val="002060"/>
                </a:solidFill>
                <a:latin typeface="+mn-lt"/>
              </a:rPr>
              <a:t>patung-patung</a:t>
            </a:r>
            <a:r>
              <a:rPr lang="en-US" sz="4000" b="1" dirty="0">
                <a:solidFill>
                  <a:srgbClr val="002060"/>
                </a:solidFill>
                <a:latin typeface="+mn-lt"/>
              </a:rPr>
              <a:t> </a:t>
            </a:r>
            <a:r>
              <a:rPr lang="en-US" sz="4000" b="1" dirty="0" err="1">
                <a:solidFill>
                  <a:srgbClr val="002060"/>
                </a:solidFill>
                <a:latin typeface="+mn-lt"/>
              </a:rPr>
              <a:t>penyembahan</a:t>
            </a:r>
            <a:r>
              <a:rPr lang="en-US" sz="4000" b="1" dirty="0">
                <a:solidFill>
                  <a:srgbClr val="002060"/>
                </a:solidFill>
                <a:latin typeface="+mn-lt"/>
              </a:rPr>
              <a:t> </a:t>
            </a:r>
            <a:r>
              <a:rPr lang="en-US" sz="4000" b="1" dirty="0" err="1">
                <a:solidFill>
                  <a:srgbClr val="002060"/>
                </a:solidFill>
                <a:latin typeface="+mn-lt"/>
              </a:rPr>
              <a:t>berhala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17 : 16). </a:t>
            </a:r>
          </a:p>
        </p:txBody>
      </p:sp>
    </p:spTree>
    <p:extLst>
      <p:ext uri="{BB962C8B-B14F-4D97-AF65-F5344CB8AC3E}">
        <p14:creationId xmlns:p14="http://schemas.microsoft.com/office/powerpoint/2010/main" val="153323430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7. Dari </a:t>
            </a:r>
            <a:r>
              <a:rPr lang="en-US" sz="4000" b="1" dirty="0" err="1">
                <a:solidFill>
                  <a:srgbClr val="002060"/>
                </a:solidFill>
                <a:latin typeface="+mn-lt"/>
              </a:rPr>
              <a:t>Atena</a:t>
            </a:r>
            <a:r>
              <a:rPr lang="en-US" sz="4000" b="1" dirty="0">
                <a:solidFill>
                  <a:srgbClr val="002060"/>
                </a:solidFill>
                <a:latin typeface="+mn-lt"/>
              </a:rPr>
              <a:t> </a:t>
            </a:r>
            <a:r>
              <a:rPr lang="en-US" sz="4000" b="1" dirty="0" err="1">
                <a:solidFill>
                  <a:srgbClr val="002060"/>
                </a:solidFill>
                <a:latin typeface="+mn-lt"/>
              </a:rPr>
              <a:t>Korintus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18:1), </a:t>
            </a:r>
            <a:r>
              <a:rPr lang="en-US" sz="4000" b="1" dirty="0" err="1">
                <a:solidFill>
                  <a:srgbClr val="002060"/>
                </a:solidFill>
                <a:latin typeface="+mn-lt"/>
              </a:rPr>
              <a:t>terjadilah</a:t>
            </a:r>
            <a:r>
              <a:rPr lang="en-US" sz="4000" b="1" dirty="0">
                <a:solidFill>
                  <a:srgbClr val="002060"/>
                </a:solidFill>
                <a:latin typeface="+mn-lt"/>
              </a:rPr>
              <a:t> juga </a:t>
            </a:r>
            <a:r>
              <a:rPr lang="en-US" sz="4000" b="1" dirty="0" err="1">
                <a:solidFill>
                  <a:srgbClr val="002060"/>
                </a:solidFill>
                <a:latin typeface="+mn-lt"/>
              </a:rPr>
              <a:t>keributan</a:t>
            </a:r>
            <a:r>
              <a:rPr lang="en-US" sz="4000" b="1" dirty="0">
                <a:solidFill>
                  <a:srgbClr val="002060"/>
                </a:solidFill>
                <a:latin typeface="+mn-lt"/>
              </a:rPr>
              <a:t> antara orang </a:t>
            </a:r>
            <a:r>
              <a:rPr lang="en-US" sz="4000" b="1" dirty="0" err="1">
                <a:solidFill>
                  <a:srgbClr val="002060"/>
                </a:solidFill>
                <a:latin typeface="+mn-lt"/>
              </a:rPr>
              <a:t>Yahudi</a:t>
            </a:r>
            <a:r>
              <a:rPr lang="en-US" sz="4000" b="1" dirty="0">
                <a:solidFill>
                  <a:srgbClr val="002060"/>
                </a:solidFill>
                <a:latin typeface="+mn-lt"/>
              </a:rPr>
              <a:t> </a:t>
            </a:r>
            <a:r>
              <a:rPr lang="en-US" sz="4000" b="1" dirty="0" err="1">
                <a:solidFill>
                  <a:srgbClr val="002060"/>
                </a:solidFill>
                <a:latin typeface="+mn-lt"/>
              </a:rPr>
              <a:t>menyerbu</a:t>
            </a:r>
            <a:r>
              <a:rPr lang="en-US" sz="4000" b="1" dirty="0">
                <a:solidFill>
                  <a:srgbClr val="002060"/>
                </a:solidFill>
                <a:latin typeface="+mn-lt"/>
              </a:rPr>
              <a:t> </a:t>
            </a:r>
            <a:r>
              <a:rPr lang="en-US" sz="4000" b="1" dirty="0" err="1">
                <a:solidFill>
                  <a:srgbClr val="002060"/>
                </a:solidFill>
                <a:latin typeface="+mn-lt"/>
              </a:rPr>
              <a:t>Sostenes</a:t>
            </a:r>
            <a:r>
              <a:rPr lang="en-US" sz="4000" b="1" dirty="0">
                <a:solidFill>
                  <a:srgbClr val="002060"/>
                </a:solidFill>
                <a:latin typeface="+mn-lt"/>
              </a:rPr>
              <a:t> </a:t>
            </a:r>
            <a:r>
              <a:rPr lang="en-US" sz="4000" b="1" dirty="0" err="1">
                <a:solidFill>
                  <a:srgbClr val="002060"/>
                </a:solidFill>
                <a:latin typeface="+mn-lt"/>
              </a:rPr>
              <a:t>kepala</a:t>
            </a:r>
            <a:r>
              <a:rPr lang="en-US" sz="4000" b="1" dirty="0">
                <a:solidFill>
                  <a:srgbClr val="002060"/>
                </a:solidFill>
                <a:latin typeface="+mn-lt"/>
              </a:rPr>
              <a:t> </a:t>
            </a:r>
            <a:r>
              <a:rPr lang="en-US" sz="4000" b="1" dirty="0" err="1">
                <a:solidFill>
                  <a:srgbClr val="002060"/>
                </a:solidFill>
                <a:latin typeface="+mn-lt"/>
              </a:rPr>
              <a:t>rumah</a:t>
            </a:r>
            <a:r>
              <a:rPr lang="en-US" sz="4000" b="1" dirty="0">
                <a:solidFill>
                  <a:srgbClr val="002060"/>
                </a:solidFill>
                <a:latin typeface="+mn-lt"/>
              </a:rPr>
              <a:t> </a:t>
            </a:r>
            <a:r>
              <a:rPr lang="en-US" sz="4000" b="1" dirty="0" err="1">
                <a:solidFill>
                  <a:srgbClr val="002060"/>
                </a:solidFill>
                <a:latin typeface="+mn-lt"/>
              </a:rPr>
              <a:t>ibadah</a:t>
            </a:r>
            <a:r>
              <a:rPr lang="en-US" sz="4000" b="1" dirty="0">
                <a:solidFill>
                  <a:srgbClr val="002060"/>
                </a:solidFill>
                <a:latin typeface="+mn-lt"/>
              </a:rPr>
              <a:t> </a:t>
            </a:r>
            <a:r>
              <a:rPr lang="en-US" sz="4000" b="1" dirty="0" err="1">
                <a:solidFill>
                  <a:srgbClr val="002060"/>
                </a:solidFill>
                <a:latin typeface="+mn-lt"/>
              </a:rPr>
              <a:t>lalu</a:t>
            </a:r>
            <a:r>
              <a:rPr lang="en-US" sz="4000" b="1" dirty="0">
                <a:solidFill>
                  <a:srgbClr val="002060"/>
                </a:solidFill>
                <a:latin typeface="+mn-lt"/>
              </a:rPr>
              <a:t> </a:t>
            </a:r>
            <a:r>
              <a:rPr lang="en-US" sz="4000" b="1" dirty="0" err="1">
                <a:solidFill>
                  <a:srgbClr val="002060"/>
                </a:solidFill>
                <a:latin typeface="+mn-lt"/>
              </a:rPr>
              <a:t>memukulinya</a:t>
            </a:r>
            <a:r>
              <a:rPr lang="en-US" sz="4000" b="1" dirty="0">
                <a:solidFill>
                  <a:srgbClr val="002060"/>
                </a:solidFill>
                <a:latin typeface="+mn-lt"/>
              </a:rPr>
              <a:t> di </a:t>
            </a:r>
            <a:r>
              <a:rPr lang="en-US" sz="4000" b="1" dirty="0" err="1">
                <a:solidFill>
                  <a:srgbClr val="002060"/>
                </a:solidFill>
                <a:latin typeface="+mn-lt"/>
              </a:rPr>
              <a:t>depan</a:t>
            </a:r>
            <a:r>
              <a:rPr lang="en-US" sz="4000" b="1" dirty="0">
                <a:solidFill>
                  <a:srgbClr val="002060"/>
                </a:solidFill>
                <a:latin typeface="+mn-lt"/>
              </a:rPr>
              <a:t> </a:t>
            </a:r>
            <a:r>
              <a:rPr lang="en-US" sz="4000" b="1" dirty="0" err="1">
                <a:solidFill>
                  <a:srgbClr val="002060"/>
                </a:solidFill>
                <a:latin typeface="+mn-lt"/>
              </a:rPr>
              <a:t>pengadilan</a:t>
            </a:r>
            <a:r>
              <a:rPr lang="en-US" sz="4000" b="1" dirty="0">
                <a:solidFill>
                  <a:srgbClr val="002060"/>
                </a:solidFill>
                <a:latin typeface="+mn-lt"/>
              </a:rPr>
              <a:t>, tetapi hakim </a:t>
            </a:r>
            <a:r>
              <a:rPr lang="en-US" sz="4000" b="1" dirty="0" err="1">
                <a:solidFill>
                  <a:srgbClr val="002060"/>
                </a:solidFill>
                <a:latin typeface="+mn-lt"/>
              </a:rPr>
              <a:t>bernama</a:t>
            </a:r>
            <a:r>
              <a:rPr lang="en-US" sz="4000" b="1" dirty="0">
                <a:solidFill>
                  <a:srgbClr val="002060"/>
                </a:solidFill>
                <a:latin typeface="+mn-lt"/>
              </a:rPr>
              <a:t> </a:t>
            </a:r>
            <a:r>
              <a:rPr lang="en-US" sz="4000" b="1" dirty="0" err="1">
                <a:solidFill>
                  <a:srgbClr val="002060"/>
                </a:solidFill>
                <a:latin typeface="+mn-lt"/>
              </a:rPr>
              <a:t>Galio</a:t>
            </a:r>
            <a:r>
              <a:rPr lang="en-US" sz="4000" b="1" dirty="0">
                <a:solidFill>
                  <a:srgbClr val="002060"/>
                </a:solidFill>
                <a:latin typeface="+mn-lt"/>
              </a:rPr>
              <a:t> tidak </a:t>
            </a:r>
            <a:r>
              <a:rPr lang="en-US" sz="4000" b="1" dirty="0" err="1">
                <a:solidFill>
                  <a:srgbClr val="002060"/>
                </a:solidFill>
                <a:latin typeface="+mn-lt"/>
              </a:rPr>
              <a:t>menghiraukan</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18:17). </a:t>
            </a:r>
          </a:p>
        </p:txBody>
      </p:sp>
    </p:spTree>
    <p:extLst>
      <p:ext uri="{BB962C8B-B14F-4D97-AF65-F5344CB8AC3E}">
        <p14:creationId xmlns:p14="http://schemas.microsoft.com/office/powerpoint/2010/main" val="205491114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8. Dan </a:t>
            </a:r>
            <a:r>
              <a:rPr lang="en-US" sz="4000" b="1" dirty="0" smtClean="0">
                <a:solidFill>
                  <a:srgbClr val="002060"/>
                </a:solidFill>
                <a:latin typeface="+mn-lt"/>
              </a:rPr>
              <a:t>dari </a:t>
            </a:r>
            <a:r>
              <a:rPr lang="en-US" sz="4000" b="1" dirty="0" err="1">
                <a:solidFill>
                  <a:srgbClr val="002060"/>
                </a:solidFill>
                <a:latin typeface="+mn-lt"/>
              </a:rPr>
              <a:t>Korintus</a:t>
            </a:r>
            <a:r>
              <a:rPr lang="en-US" sz="4000" b="1" dirty="0">
                <a:solidFill>
                  <a:srgbClr val="002060"/>
                </a:solidFill>
                <a:latin typeface="+mn-lt"/>
              </a:rPr>
              <a:t> ke </a:t>
            </a:r>
            <a:r>
              <a:rPr lang="en-US" sz="4000" b="1" dirty="0" err="1">
                <a:solidFill>
                  <a:srgbClr val="002060"/>
                </a:solidFill>
                <a:latin typeface="+mn-lt"/>
              </a:rPr>
              <a:t>Efesus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18:18-19), dimana </a:t>
            </a:r>
            <a:r>
              <a:rPr lang="en-US" sz="4000" b="1" dirty="0" err="1">
                <a:solidFill>
                  <a:srgbClr val="002060"/>
                </a:solidFill>
                <a:latin typeface="+mn-lt"/>
              </a:rPr>
              <a:t>Akwila</a:t>
            </a:r>
            <a:r>
              <a:rPr lang="en-US" sz="4000" b="1" dirty="0">
                <a:solidFill>
                  <a:srgbClr val="002060"/>
                </a:solidFill>
                <a:latin typeface="+mn-lt"/>
              </a:rPr>
              <a:t> dan </a:t>
            </a:r>
            <a:r>
              <a:rPr lang="en-US" sz="4000" b="1" dirty="0" err="1">
                <a:solidFill>
                  <a:srgbClr val="002060"/>
                </a:solidFill>
                <a:latin typeface="+mn-lt"/>
              </a:rPr>
              <a:t>Priskila</a:t>
            </a:r>
            <a:r>
              <a:rPr lang="en-US" sz="4000" b="1" dirty="0">
                <a:solidFill>
                  <a:srgbClr val="002060"/>
                </a:solidFill>
                <a:latin typeface="+mn-lt"/>
              </a:rPr>
              <a:t> </a:t>
            </a:r>
            <a:r>
              <a:rPr lang="en-US" sz="4000" b="1" dirty="0" err="1">
                <a:solidFill>
                  <a:srgbClr val="002060"/>
                </a:solidFill>
                <a:latin typeface="+mn-lt"/>
              </a:rPr>
              <a:t>menyertai</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menyertai</a:t>
            </a:r>
            <a:r>
              <a:rPr lang="en-US" sz="4000" b="1" dirty="0">
                <a:solidFill>
                  <a:srgbClr val="002060"/>
                </a:solidFill>
                <a:latin typeface="+mn-lt"/>
              </a:rPr>
              <a:t> dalam </a:t>
            </a:r>
            <a:r>
              <a:rPr lang="en-US" sz="4000" b="1" dirty="0" err="1">
                <a:solidFill>
                  <a:srgbClr val="002060"/>
                </a:solidFill>
                <a:latin typeface="+mn-lt"/>
              </a:rPr>
              <a:t>berlayar</a:t>
            </a:r>
            <a:r>
              <a:rPr lang="en-US" sz="4000" b="1" dirty="0">
                <a:solidFill>
                  <a:srgbClr val="002060"/>
                </a:solidFill>
                <a:latin typeface="+mn-lt"/>
              </a:rPr>
              <a:t>, dan kemudian </a:t>
            </a:r>
            <a:r>
              <a:rPr lang="en-US" sz="4000" b="1" dirty="0" err="1">
                <a:solidFill>
                  <a:srgbClr val="002060"/>
                </a:solidFill>
                <a:latin typeface="+mn-lt"/>
              </a:rPr>
              <a:t>sampailah</a:t>
            </a:r>
            <a:r>
              <a:rPr lang="en-US" sz="4000" b="1" dirty="0">
                <a:solidFill>
                  <a:srgbClr val="002060"/>
                </a:solidFill>
                <a:latin typeface="+mn-lt"/>
              </a:rPr>
              <a:t> mereka di </a:t>
            </a:r>
            <a:r>
              <a:rPr lang="en-US" sz="4000" b="1" dirty="0" err="1">
                <a:solidFill>
                  <a:srgbClr val="002060"/>
                </a:solidFill>
                <a:latin typeface="+mn-lt"/>
              </a:rPr>
              <a:t>Efesus</a:t>
            </a:r>
            <a:r>
              <a:rPr lang="en-US" sz="4000" b="1" dirty="0">
                <a:solidFill>
                  <a:srgbClr val="002060"/>
                </a:solidFill>
                <a:latin typeface="+mn-lt"/>
              </a:rPr>
              <a:t> dan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meninggalkan</a:t>
            </a:r>
            <a:r>
              <a:rPr lang="en-US" sz="4000" b="1" dirty="0">
                <a:solidFill>
                  <a:srgbClr val="002060"/>
                </a:solidFill>
                <a:latin typeface="+mn-lt"/>
              </a:rPr>
              <a:t> </a:t>
            </a:r>
            <a:r>
              <a:rPr lang="en-US" sz="4000" b="1" dirty="0" err="1">
                <a:solidFill>
                  <a:srgbClr val="002060"/>
                </a:solidFill>
                <a:latin typeface="+mn-lt"/>
              </a:rPr>
              <a:t>Priskilla</a:t>
            </a:r>
            <a:r>
              <a:rPr lang="en-US" sz="4000" b="1" dirty="0">
                <a:solidFill>
                  <a:srgbClr val="002060"/>
                </a:solidFill>
                <a:latin typeface="+mn-lt"/>
              </a:rPr>
              <a:t> dan </a:t>
            </a:r>
            <a:r>
              <a:rPr lang="en-US" sz="4000" b="1" dirty="0" err="1">
                <a:solidFill>
                  <a:srgbClr val="002060"/>
                </a:solidFill>
                <a:latin typeface="+mn-lt"/>
              </a:rPr>
              <a:t>Akwila</a:t>
            </a:r>
            <a:r>
              <a:rPr lang="en-US" sz="4000" b="1" dirty="0">
                <a:solidFill>
                  <a:srgbClr val="002060"/>
                </a:solidFill>
                <a:latin typeface="+mn-lt"/>
              </a:rPr>
              <a:t> di </a:t>
            </a:r>
            <a:r>
              <a:rPr lang="en-US" sz="4000" b="1" dirty="0" err="1">
                <a:solidFill>
                  <a:srgbClr val="002060"/>
                </a:solidFill>
                <a:latin typeface="+mn-lt"/>
              </a:rPr>
              <a:t>Efesus</a:t>
            </a:r>
            <a:r>
              <a:rPr lang="en-US" sz="4000" b="1" dirty="0" smtClean="0">
                <a:solidFill>
                  <a:srgbClr val="002060"/>
                </a:solidFill>
                <a:latin typeface="+mn-lt"/>
              </a:rPr>
              <a:t>.</a:t>
            </a:r>
            <a:endParaRPr lang="en-US" sz="4000" b="1" dirty="0">
              <a:solidFill>
                <a:srgbClr val="002060"/>
              </a:solidFill>
              <a:latin typeface="+mn-lt"/>
            </a:endParaRPr>
          </a:p>
        </p:txBody>
      </p:sp>
    </p:spTree>
    <p:extLst>
      <p:ext uri="{BB962C8B-B14F-4D97-AF65-F5344CB8AC3E}">
        <p14:creationId xmlns:p14="http://schemas.microsoft.com/office/powerpoint/2010/main" val="112450689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Dan </a:t>
            </a:r>
            <a:r>
              <a:rPr lang="en-US" sz="4000" b="1" dirty="0" err="1">
                <a:solidFill>
                  <a:srgbClr val="002060"/>
                </a:solidFill>
                <a:latin typeface="+mn-lt"/>
              </a:rPr>
              <a:t>Rasul</a:t>
            </a:r>
            <a:r>
              <a:rPr lang="en-US" sz="4000" b="1" dirty="0">
                <a:solidFill>
                  <a:srgbClr val="002060"/>
                </a:solidFill>
                <a:latin typeface="+mn-lt"/>
              </a:rPr>
              <a:t> Paulus sendiri </a:t>
            </a:r>
            <a:r>
              <a:rPr lang="en-US" sz="4000" b="1" dirty="0" err="1">
                <a:solidFill>
                  <a:srgbClr val="002060"/>
                </a:solidFill>
                <a:latin typeface="+mn-lt"/>
              </a:rPr>
              <a:t>masuk</a:t>
            </a:r>
            <a:r>
              <a:rPr lang="en-US" sz="4000" b="1" dirty="0">
                <a:solidFill>
                  <a:srgbClr val="002060"/>
                </a:solidFill>
                <a:latin typeface="+mn-lt"/>
              </a:rPr>
              <a:t> </a:t>
            </a:r>
            <a:r>
              <a:rPr lang="en-US" sz="4000" b="1" dirty="0" err="1">
                <a:solidFill>
                  <a:srgbClr val="002060"/>
                </a:solidFill>
                <a:latin typeface="+mn-lt"/>
              </a:rPr>
              <a:t>rumah</a:t>
            </a:r>
            <a:r>
              <a:rPr lang="en-US" sz="4000" b="1" dirty="0">
                <a:solidFill>
                  <a:srgbClr val="002060"/>
                </a:solidFill>
                <a:latin typeface="+mn-lt"/>
              </a:rPr>
              <a:t> </a:t>
            </a:r>
            <a:r>
              <a:rPr lang="en-US" sz="4000" b="1" dirty="0" err="1">
                <a:solidFill>
                  <a:srgbClr val="002060"/>
                </a:solidFill>
                <a:latin typeface="+mn-lt"/>
              </a:rPr>
              <a:t>ibadah</a:t>
            </a:r>
            <a:r>
              <a:rPr lang="en-US" sz="4000" b="1" dirty="0">
                <a:solidFill>
                  <a:srgbClr val="002060"/>
                </a:solidFill>
                <a:latin typeface="+mn-lt"/>
              </a:rPr>
              <a:t> dan </a:t>
            </a:r>
            <a:r>
              <a:rPr lang="en-US" sz="4000" b="1" dirty="0" err="1">
                <a:solidFill>
                  <a:srgbClr val="002060"/>
                </a:solidFill>
                <a:latin typeface="+mn-lt"/>
              </a:rPr>
              <a:t>berbicara</a:t>
            </a:r>
            <a:r>
              <a:rPr lang="en-US" sz="4000" b="1" dirty="0">
                <a:solidFill>
                  <a:srgbClr val="002060"/>
                </a:solidFill>
                <a:latin typeface="+mn-lt"/>
              </a:rPr>
              <a:t> dengan orang-orang </a:t>
            </a:r>
            <a:r>
              <a:rPr lang="en-US" sz="4000" b="1" dirty="0" err="1">
                <a:solidFill>
                  <a:srgbClr val="002060"/>
                </a:solidFill>
                <a:latin typeface="+mn-lt"/>
              </a:rPr>
              <a:t>Yahudi</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18:19). </a:t>
            </a:r>
            <a:br>
              <a:rPr lang="en-US" sz="4000" b="1" dirty="0">
                <a:solidFill>
                  <a:srgbClr val="002060"/>
                </a:solidFill>
                <a:latin typeface="+mn-lt"/>
              </a:rPr>
            </a:br>
            <a:r>
              <a:rPr lang="en-US" sz="4000" b="1" dirty="0">
                <a:solidFill>
                  <a:srgbClr val="002060"/>
                </a:solidFill>
                <a:latin typeface="+mn-lt"/>
              </a:rPr>
              <a:t>9. Dari </a:t>
            </a:r>
            <a:r>
              <a:rPr lang="en-US" sz="4000" b="1" dirty="0" err="1">
                <a:solidFill>
                  <a:srgbClr val="002060"/>
                </a:solidFill>
                <a:latin typeface="+mn-lt"/>
              </a:rPr>
              <a:t>Efesus</a:t>
            </a:r>
            <a:r>
              <a:rPr lang="en-US" sz="4000" b="1" dirty="0">
                <a:solidFill>
                  <a:srgbClr val="002060"/>
                </a:solidFill>
                <a:latin typeface="+mn-lt"/>
              </a:rPr>
              <a:t> ke </a:t>
            </a:r>
            <a:r>
              <a:rPr lang="en-US" sz="4000" b="1" dirty="0" err="1">
                <a:solidFill>
                  <a:srgbClr val="002060"/>
                </a:solidFill>
                <a:latin typeface="+mn-lt"/>
              </a:rPr>
              <a:t>Yerusalem</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18:21-22),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bertolak</a:t>
            </a:r>
            <a:r>
              <a:rPr lang="en-US" sz="4000" b="1" dirty="0">
                <a:solidFill>
                  <a:srgbClr val="002060"/>
                </a:solidFill>
                <a:latin typeface="+mn-lt"/>
              </a:rPr>
              <a:t> dari </a:t>
            </a:r>
            <a:r>
              <a:rPr lang="en-US" sz="4000" b="1" dirty="0" err="1">
                <a:solidFill>
                  <a:srgbClr val="002060"/>
                </a:solidFill>
                <a:latin typeface="+mn-lt"/>
              </a:rPr>
              <a:t>Efesus</a:t>
            </a:r>
            <a:r>
              <a:rPr lang="en-US" sz="4000" b="1" dirty="0">
                <a:solidFill>
                  <a:srgbClr val="002060"/>
                </a:solidFill>
                <a:latin typeface="+mn-lt"/>
              </a:rPr>
              <a:t> ke </a:t>
            </a:r>
            <a:r>
              <a:rPr lang="en-US" sz="4000" b="1" dirty="0" err="1">
                <a:solidFill>
                  <a:srgbClr val="002060"/>
                </a:solidFill>
                <a:latin typeface="+mn-lt"/>
              </a:rPr>
              <a:t>Kaisarea</a:t>
            </a:r>
            <a:r>
              <a:rPr lang="en-US" sz="4000" b="1" dirty="0">
                <a:solidFill>
                  <a:srgbClr val="002060"/>
                </a:solidFill>
                <a:latin typeface="+mn-lt"/>
              </a:rPr>
              <a:t>, dan </a:t>
            </a:r>
            <a:r>
              <a:rPr lang="en-US" sz="4000" b="1" dirty="0" smtClean="0">
                <a:solidFill>
                  <a:srgbClr val="002060"/>
                </a:solidFill>
                <a:latin typeface="+mn-lt"/>
              </a:rPr>
              <a:t>dia </a:t>
            </a:r>
            <a:r>
              <a:rPr lang="en-US" sz="4000" b="1" dirty="0" err="1">
                <a:solidFill>
                  <a:srgbClr val="002060"/>
                </a:solidFill>
                <a:latin typeface="+mn-lt"/>
              </a:rPr>
              <a:t>berlayar</a:t>
            </a:r>
            <a:r>
              <a:rPr lang="en-US" sz="4000" b="1" dirty="0">
                <a:solidFill>
                  <a:srgbClr val="002060"/>
                </a:solidFill>
                <a:latin typeface="+mn-lt"/>
              </a:rPr>
              <a:t> </a:t>
            </a:r>
            <a:r>
              <a:rPr lang="en-US" sz="4000" b="1" dirty="0" err="1">
                <a:solidFill>
                  <a:srgbClr val="002060"/>
                </a:solidFill>
                <a:latin typeface="+mn-lt"/>
              </a:rPr>
              <a:t>menuju</a:t>
            </a:r>
            <a:r>
              <a:rPr lang="en-US" sz="4000" b="1" dirty="0">
                <a:solidFill>
                  <a:srgbClr val="002060"/>
                </a:solidFill>
                <a:latin typeface="+mn-lt"/>
              </a:rPr>
              <a:t> dan kemudian ke </a:t>
            </a:r>
            <a:r>
              <a:rPr lang="en-US" sz="4000" b="1" dirty="0" err="1">
                <a:solidFill>
                  <a:srgbClr val="002060"/>
                </a:solidFill>
                <a:latin typeface="+mn-lt"/>
              </a:rPr>
              <a:t>Yerusalem</a:t>
            </a:r>
            <a:r>
              <a:rPr lang="en-US" sz="4000" b="1" dirty="0">
                <a:solidFill>
                  <a:srgbClr val="002060"/>
                </a:solidFill>
                <a:latin typeface="+mn-lt"/>
              </a:rPr>
              <a:t>. </a:t>
            </a:r>
          </a:p>
        </p:txBody>
      </p:sp>
    </p:spTree>
    <p:extLst>
      <p:ext uri="{BB962C8B-B14F-4D97-AF65-F5344CB8AC3E}">
        <p14:creationId xmlns:p14="http://schemas.microsoft.com/office/powerpoint/2010/main" val="41995319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dirty="0">
                <a:solidFill>
                  <a:srgbClr val="002060"/>
                </a:solidFill>
                <a:latin typeface="+mn-lt"/>
              </a:rPr>
              <a:t>10. Dan dari </a:t>
            </a:r>
            <a:r>
              <a:rPr lang="en-US" sz="4000" b="1" dirty="0" err="1">
                <a:solidFill>
                  <a:srgbClr val="002060"/>
                </a:solidFill>
                <a:latin typeface="+mn-lt"/>
              </a:rPr>
              <a:t>Yerusalem</a:t>
            </a:r>
            <a:r>
              <a:rPr lang="en-US" sz="4000" b="1" dirty="0">
                <a:solidFill>
                  <a:srgbClr val="002060"/>
                </a:solidFill>
                <a:latin typeface="+mn-lt"/>
              </a:rPr>
              <a:t> ke </a:t>
            </a:r>
            <a:r>
              <a:rPr lang="en-US" sz="4000" b="1" dirty="0" err="1">
                <a:solidFill>
                  <a:srgbClr val="002060"/>
                </a:solidFill>
                <a:latin typeface="+mn-lt"/>
              </a:rPr>
              <a:t>Antiokhia</a:t>
            </a:r>
            <a:r>
              <a:rPr lang="en-US" sz="4000" b="1" dirty="0">
                <a:solidFill>
                  <a:srgbClr val="002060"/>
                </a:solidFill>
                <a:latin typeface="+mn-lt"/>
              </a:rPr>
              <a:t> dan </a:t>
            </a:r>
            <a:r>
              <a:rPr lang="en-US" sz="4000" b="1" dirty="0" err="1">
                <a:solidFill>
                  <a:srgbClr val="002060"/>
                </a:solidFill>
                <a:latin typeface="+mn-lt"/>
              </a:rPr>
              <a:t>setelah</a:t>
            </a:r>
            <a:r>
              <a:rPr lang="en-US" sz="4000" b="1" dirty="0">
                <a:solidFill>
                  <a:srgbClr val="002060"/>
                </a:solidFill>
                <a:latin typeface="+mn-lt"/>
              </a:rPr>
              <a:t> </a:t>
            </a:r>
            <a:r>
              <a:rPr lang="en-US" sz="4000" b="1" dirty="0" err="1">
                <a:solidFill>
                  <a:srgbClr val="002060"/>
                </a:solidFill>
                <a:latin typeface="+mn-lt"/>
              </a:rPr>
              <a:t>sampai</a:t>
            </a:r>
            <a:r>
              <a:rPr lang="en-US" sz="4000" b="1" dirty="0">
                <a:solidFill>
                  <a:srgbClr val="002060"/>
                </a:solidFill>
                <a:latin typeface="+mn-lt"/>
              </a:rPr>
              <a:t> ke </a:t>
            </a:r>
            <a:r>
              <a:rPr lang="en-US" sz="4000" b="1" dirty="0" err="1">
                <a:solidFill>
                  <a:srgbClr val="002060"/>
                </a:solidFill>
                <a:latin typeface="+mn-lt"/>
              </a:rPr>
              <a:t>darat</a:t>
            </a:r>
            <a:r>
              <a:rPr lang="en-US" sz="4000" b="1" dirty="0">
                <a:solidFill>
                  <a:srgbClr val="002060"/>
                </a:solidFill>
                <a:latin typeface="+mn-lt"/>
              </a:rPr>
              <a:t> </a:t>
            </a:r>
            <a:r>
              <a:rPr lang="en-US" sz="4000" b="1" dirty="0" smtClean="0">
                <a:solidFill>
                  <a:srgbClr val="002060"/>
                </a:solidFill>
                <a:latin typeface="+mn-lt"/>
              </a:rPr>
              <a:t>dia </a:t>
            </a:r>
            <a:r>
              <a:rPr lang="en-US" sz="4000" b="1" dirty="0">
                <a:solidFill>
                  <a:srgbClr val="002060"/>
                </a:solidFill>
                <a:latin typeface="+mn-lt"/>
              </a:rPr>
              <a:t>memberi </a:t>
            </a:r>
            <a:r>
              <a:rPr lang="en-US" sz="4000" b="1" dirty="0" err="1">
                <a:solidFill>
                  <a:srgbClr val="002060"/>
                </a:solidFill>
                <a:latin typeface="+mn-lt"/>
              </a:rPr>
              <a:t>salam</a:t>
            </a:r>
            <a:r>
              <a:rPr lang="en-US" sz="4000" b="1" dirty="0">
                <a:solidFill>
                  <a:srgbClr val="002060"/>
                </a:solidFill>
                <a:latin typeface="+mn-lt"/>
              </a:rPr>
              <a:t> kepada </a:t>
            </a:r>
            <a:r>
              <a:rPr lang="en-US" sz="4000" b="1" dirty="0" err="1">
                <a:solidFill>
                  <a:srgbClr val="002060"/>
                </a:solidFill>
                <a:latin typeface="+mn-lt"/>
              </a:rPr>
              <a:t>jemaat</a:t>
            </a:r>
            <a:r>
              <a:rPr lang="en-US" sz="4000" b="1" dirty="0">
                <a:solidFill>
                  <a:srgbClr val="002060"/>
                </a:solidFill>
                <a:latin typeface="+mn-lt"/>
              </a:rPr>
              <a:t> yang percaya kepada Tuhan yang adalah hasil pelayanan </a:t>
            </a:r>
            <a:r>
              <a:rPr lang="en-US" sz="4000" b="1" dirty="0" err="1" smtClean="0">
                <a:solidFill>
                  <a:srgbClr val="002060"/>
                </a:solidFill>
                <a:latin typeface="+mn-lt"/>
              </a:rPr>
              <a:t>kerana</a:t>
            </a:r>
            <a:r>
              <a:rPr lang="en-US" sz="4000" b="1" dirty="0" smtClean="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sangat </a:t>
            </a:r>
            <a:r>
              <a:rPr lang="en-US" sz="4000" b="1" dirty="0" err="1">
                <a:solidFill>
                  <a:srgbClr val="002060"/>
                </a:solidFill>
                <a:latin typeface="+mn-lt"/>
              </a:rPr>
              <a:t>mencintai</a:t>
            </a:r>
            <a:r>
              <a:rPr lang="en-US" sz="4000" b="1" dirty="0">
                <a:solidFill>
                  <a:srgbClr val="002060"/>
                </a:solidFill>
                <a:latin typeface="+mn-lt"/>
              </a:rPr>
              <a:t> jiwa-jiwa dan </a:t>
            </a:r>
            <a:r>
              <a:rPr lang="en-US" sz="4000" b="1" dirty="0" err="1">
                <a:solidFill>
                  <a:srgbClr val="002060"/>
                </a:solidFill>
                <a:latin typeface="+mn-lt"/>
              </a:rPr>
              <a:t>mengasih</a:t>
            </a:r>
            <a:r>
              <a:rPr lang="en-US" sz="4000" b="1" dirty="0">
                <a:solidFill>
                  <a:srgbClr val="002060"/>
                </a:solidFill>
                <a:latin typeface="+mn-lt"/>
              </a:rPr>
              <a:t> Tuhan dan menghargai </a:t>
            </a:r>
            <a:r>
              <a:rPr lang="en-US" sz="4000" b="1" dirty="0" err="1">
                <a:solidFill>
                  <a:srgbClr val="002060"/>
                </a:solidFill>
                <a:latin typeface="+mn-lt"/>
              </a:rPr>
              <a:t>panggilan</a:t>
            </a:r>
            <a:r>
              <a:rPr lang="en-US" sz="4000" b="1" dirty="0">
                <a:solidFill>
                  <a:srgbClr val="002060"/>
                </a:solidFill>
                <a:latin typeface="+mn-lt"/>
              </a:rPr>
              <a:t> dari Tuhan </a:t>
            </a:r>
            <a:r>
              <a:rPr lang="en-US" sz="4000" b="1" dirty="0" smtClean="0">
                <a:solidFill>
                  <a:srgbClr val="002060"/>
                </a:solidFill>
                <a:latin typeface="+mn-lt"/>
              </a:rPr>
              <a:t>(KPR </a:t>
            </a:r>
            <a:r>
              <a:rPr lang="en-US" sz="4000" b="1" dirty="0">
                <a:solidFill>
                  <a:srgbClr val="002060"/>
                </a:solidFill>
                <a:latin typeface="+mn-lt"/>
              </a:rPr>
              <a:t>18:22). </a:t>
            </a:r>
          </a:p>
        </p:txBody>
      </p:sp>
    </p:spTree>
    <p:extLst>
      <p:ext uri="{BB962C8B-B14F-4D97-AF65-F5344CB8AC3E}">
        <p14:creationId xmlns:p14="http://schemas.microsoft.com/office/powerpoint/2010/main" val="70989672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fi-FI" sz="4800" b="1" dirty="0">
                <a:solidFill>
                  <a:srgbClr val="FF0000"/>
                </a:solidFill>
                <a:latin typeface="+mn-lt"/>
              </a:rPr>
              <a:t>PERJALANAN PAULUS YANG </a:t>
            </a:r>
            <a:r>
              <a:rPr lang="fi-FI" sz="4800" b="1" dirty="0" smtClean="0">
                <a:solidFill>
                  <a:srgbClr val="FF0000"/>
                </a:solidFill>
                <a:latin typeface="+mn-lt"/>
              </a:rPr>
              <a:t>KETIGA</a:t>
            </a:r>
            <a:r>
              <a:rPr lang="fi-FI" sz="4800" b="1" dirty="0">
                <a:solidFill>
                  <a:srgbClr val="002060"/>
                </a:solidFill>
                <a:latin typeface="+mn-lt"/>
              </a:rPr>
              <a:t/>
            </a:r>
            <a:br>
              <a:rPr lang="fi-FI" sz="4800" b="1" dirty="0">
                <a:solidFill>
                  <a:srgbClr val="002060"/>
                </a:solidFill>
                <a:latin typeface="+mn-lt"/>
              </a:rPr>
            </a:br>
            <a:r>
              <a:rPr lang="fi-FI" sz="4800" b="1" dirty="0">
                <a:solidFill>
                  <a:srgbClr val="002060"/>
                </a:solidFill>
                <a:latin typeface="+mn-lt"/>
              </a:rPr>
              <a:t>Perjalanan ketiga: </a:t>
            </a:r>
            <a:r>
              <a:rPr lang="fi-FI" sz="4800" b="1" dirty="0" smtClean="0">
                <a:solidFill>
                  <a:srgbClr val="002060"/>
                </a:solidFill>
                <a:latin typeface="+mn-lt"/>
              </a:rPr>
              <a:t>KPR </a:t>
            </a:r>
            <a:r>
              <a:rPr lang="fi-FI" sz="4800" b="1" dirty="0">
                <a:solidFill>
                  <a:srgbClr val="002060"/>
                </a:solidFill>
                <a:latin typeface="+mn-lt"/>
              </a:rPr>
              <a:t>18:23–21:19</a:t>
            </a:r>
            <a:endParaRPr lang="en-US" sz="4800" b="1" dirty="0">
              <a:solidFill>
                <a:srgbClr val="002060"/>
              </a:solidFill>
              <a:latin typeface="+mn-lt"/>
            </a:endParaRPr>
          </a:p>
        </p:txBody>
      </p:sp>
    </p:spTree>
    <p:extLst>
      <p:ext uri="{BB962C8B-B14F-4D97-AF65-F5344CB8AC3E}">
        <p14:creationId xmlns:p14="http://schemas.microsoft.com/office/powerpoint/2010/main" val="279310168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rotWithShape="1">
          <a:blip r:embed="rId3"/>
          <a:srcRect l="35825" t="24801" r="37794" b="5900"/>
          <a:stretch/>
        </p:blipFill>
        <p:spPr>
          <a:xfrm rot="5400000">
            <a:off x="1951545" y="-1267977"/>
            <a:ext cx="5309655" cy="7845610"/>
          </a:xfrm>
          <a:prstGeom prst="rect">
            <a:avLst/>
          </a:prstGeom>
        </p:spPr>
      </p:pic>
    </p:spTree>
    <p:extLst>
      <p:ext uri="{BB962C8B-B14F-4D97-AF65-F5344CB8AC3E}">
        <p14:creationId xmlns:p14="http://schemas.microsoft.com/office/powerpoint/2010/main" val="24825295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1. Dalam </a:t>
            </a:r>
            <a:r>
              <a:rPr lang="en-US" sz="4000" b="1" dirty="0" err="1">
                <a:solidFill>
                  <a:srgbClr val="002060"/>
                </a:solidFill>
                <a:latin typeface="+mn-lt"/>
              </a:rPr>
              <a:t>perjalanan</a:t>
            </a:r>
            <a:r>
              <a:rPr lang="en-US" sz="4000" b="1" dirty="0">
                <a:solidFill>
                  <a:srgbClr val="002060"/>
                </a:solidFill>
                <a:latin typeface="+mn-lt"/>
              </a:rPr>
              <a:t> ke </a:t>
            </a:r>
            <a:r>
              <a:rPr lang="en-US" sz="4000" b="1" dirty="0" err="1">
                <a:solidFill>
                  <a:srgbClr val="002060"/>
                </a:solidFill>
                <a:latin typeface="+mn-lt"/>
              </a:rPr>
              <a:t>Efesus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18:23),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menjelajahi</a:t>
            </a:r>
            <a:r>
              <a:rPr lang="en-US" sz="4000" b="1" dirty="0">
                <a:solidFill>
                  <a:srgbClr val="002060"/>
                </a:solidFill>
                <a:latin typeface="+mn-lt"/>
              </a:rPr>
              <a:t> wilayah atau seluruh </a:t>
            </a:r>
            <a:r>
              <a:rPr lang="en-US" sz="4000" b="1" dirty="0" err="1">
                <a:solidFill>
                  <a:srgbClr val="002060"/>
                </a:solidFill>
                <a:latin typeface="+mn-lt"/>
              </a:rPr>
              <a:t>tanah</a:t>
            </a:r>
            <a:r>
              <a:rPr lang="en-US" sz="4000" b="1" dirty="0">
                <a:solidFill>
                  <a:srgbClr val="002060"/>
                </a:solidFill>
                <a:latin typeface="+mn-lt"/>
              </a:rPr>
              <a:t> Galatia dan </a:t>
            </a:r>
            <a:r>
              <a:rPr lang="en-US" sz="4000" b="1" dirty="0" err="1">
                <a:solidFill>
                  <a:srgbClr val="002060"/>
                </a:solidFill>
                <a:latin typeface="+mn-lt"/>
              </a:rPr>
              <a:t>Frigia</a:t>
            </a:r>
            <a:r>
              <a:rPr lang="en-US" sz="4000" b="1" dirty="0">
                <a:solidFill>
                  <a:srgbClr val="002060"/>
                </a:solidFill>
                <a:latin typeface="+mn-lt"/>
              </a:rPr>
              <a:t> untuk </a:t>
            </a:r>
            <a:r>
              <a:rPr lang="en-US" sz="4000" b="1" dirty="0" err="1">
                <a:solidFill>
                  <a:srgbClr val="002060"/>
                </a:solidFill>
                <a:latin typeface="+mn-lt"/>
              </a:rPr>
              <a:t>meneguhkan</a:t>
            </a:r>
            <a:r>
              <a:rPr lang="en-US" sz="4000" b="1" dirty="0">
                <a:solidFill>
                  <a:srgbClr val="002060"/>
                </a:solidFill>
                <a:latin typeface="+mn-lt"/>
              </a:rPr>
              <a:t> </a:t>
            </a:r>
            <a:r>
              <a:rPr lang="en-US" sz="4000" b="1" dirty="0" err="1">
                <a:solidFill>
                  <a:srgbClr val="002060"/>
                </a:solidFill>
                <a:latin typeface="+mn-lt"/>
              </a:rPr>
              <a:t>hati</a:t>
            </a:r>
            <a:r>
              <a:rPr lang="en-US" sz="4000" b="1" dirty="0">
                <a:solidFill>
                  <a:srgbClr val="002060"/>
                </a:solidFill>
                <a:latin typeface="+mn-lt"/>
              </a:rPr>
              <a:t> orang percaya kepada Tuhan Yesus atau murid-murid </a:t>
            </a:r>
            <a:r>
              <a:rPr lang="en-US" sz="4000" b="1" dirty="0" err="1">
                <a:solidFill>
                  <a:srgbClr val="002060"/>
                </a:solidFill>
                <a:latin typeface="+mn-lt"/>
              </a:rPr>
              <a:t>rasul</a:t>
            </a:r>
            <a:r>
              <a:rPr lang="en-US" sz="4000" b="1" dirty="0">
                <a:solidFill>
                  <a:srgbClr val="002060"/>
                </a:solidFill>
                <a:latin typeface="+mn-lt"/>
              </a:rPr>
              <a:t> Paulus. </a:t>
            </a:r>
          </a:p>
        </p:txBody>
      </p:sp>
    </p:spTree>
    <p:extLst>
      <p:ext uri="{BB962C8B-B14F-4D97-AF65-F5344CB8AC3E}">
        <p14:creationId xmlns:p14="http://schemas.microsoft.com/office/powerpoint/2010/main" val="288034601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2.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memulai</a:t>
            </a:r>
            <a:r>
              <a:rPr lang="en-US" sz="4000" b="1" dirty="0">
                <a:solidFill>
                  <a:srgbClr val="002060"/>
                </a:solidFill>
                <a:latin typeface="+mn-lt"/>
              </a:rPr>
              <a:t> </a:t>
            </a:r>
            <a:r>
              <a:rPr lang="en-US" sz="4000" b="1" dirty="0" err="1">
                <a:solidFill>
                  <a:srgbClr val="002060"/>
                </a:solidFill>
                <a:latin typeface="+mn-lt"/>
              </a:rPr>
              <a:t>perjalanan</a:t>
            </a:r>
            <a:r>
              <a:rPr lang="en-US" sz="4000" b="1" dirty="0">
                <a:solidFill>
                  <a:srgbClr val="002060"/>
                </a:solidFill>
                <a:latin typeface="+mn-lt"/>
              </a:rPr>
              <a:t> </a:t>
            </a:r>
            <a:r>
              <a:rPr lang="en-US" sz="4000" b="1" dirty="0" err="1">
                <a:solidFill>
                  <a:srgbClr val="002060"/>
                </a:solidFill>
                <a:latin typeface="+mn-lt"/>
              </a:rPr>
              <a:t>misinya</a:t>
            </a:r>
            <a:r>
              <a:rPr lang="en-US" sz="4000" b="1" dirty="0">
                <a:solidFill>
                  <a:srgbClr val="002060"/>
                </a:solidFill>
                <a:latin typeface="+mn-lt"/>
              </a:rPr>
              <a:t> ke </a:t>
            </a:r>
            <a:r>
              <a:rPr lang="en-US" sz="4000" b="1" dirty="0" err="1">
                <a:solidFill>
                  <a:srgbClr val="002060"/>
                </a:solidFill>
                <a:latin typeface="+mn-lt"/>
              </a:rPr>
              <a:t>Apolos</a:t>
            </a:r>
            <a:r>
              <a:rPr lang="en-US" sz="4000" b="1" dirty="0">
                <a:solidFill>
                  <a:srgbClr val="002060"/>
                </a:solidFill>
                <a:latin typeface="+mn-lt"/>
              </a:rPr>
              <a:t> di </a:t>
            </a:r>
            <a:r>
              <a:rPr lang="en-US" sz="4000" b="1" dirty="0" err="1">
                <a:solidFill>
                  <a:srgbClr val="002060"/>
                </a:solidFill>
                <a:latin typeface="+mn-lt"/>
              </a:rPr>
              <a:t>Efesus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18:24-28), ada seorang yang </a:t>
            </a:r>
            <a:r>
              <a:rPr lang="en-US" sz="4000" b="1" dirty="0" err="1">
                <a:solidFill>
                  <a:srgbClr val="002060"/>
                </a:solidFill>
                <a:latin typeface="+mn-lt"/>
              </a:rPr>
              <a:t>bernama</a:t>
            </a:r>
            <a:r>
              <a:rPr lang="en-US" sz="4000" b="1" dirty="0">
                <a:solidFill>
                  <a:srgbClr val="002060"/>
                </a:solidFill>
                <a:latin typeface="+mn-lt"/>
              </a:rPr>
              <a:t> </a:t>
            </a:r>
            <a:r>
              <a:rPr lang="en-US" sz="4000" b="1" dirty="0" err="1">
                <a:solidFill>
                  <a:srgbClr val="002060"/>
                </a:solidFill>
                <a:latin typeface="+mn-lt"/>
              </a:rPr>
              <a:t>Apolos</a:t>
            </a:r>
            <a:r>
              <a:rPr lang="en-US" sz="4000" b="1" dirty="0">
                <a:solidFill>
                  <a:srgbClr val="002060"/>
                </a:solidFill>
                <a:latin typeface="+mn-lt"/>
              </a:rPr>
              <a:t> yang percaya kepada Tuhan Yesus dan </a:t>
            </a:r>
            <a:r>
              <a:rPr lang="en-US" sz="4000" b="1" dirty="0" smtClean="0">
                <a:solidFill>
                  <a:srgbClr val="002060"/>
                </a:solidFill>
                <a:latin typeface="+mn-lt"/>
              </a:rPr>
              <a:t>dia </a:t>
            </a:r>
            <a:r>
              <a:rPr lang="en-US" sz="4000" b="1" dirty="0">
                <a:solidFill>
                  <a:srgbClr val="002060"/>
                </a:solidFill>
                <a:latin typeface="+mn-lt"/>
              </a:rPr>
              <a:t>juga </a:t>
            </a:r>
            <a:r>
              <a:rPr lang="en-US" sz="4000" b="1" dirty="0" err="1">
                <a:solidFill>
                  <a:srgbClr val="002060"/>
                </a:solidFill>
                <a:latin typeface="+mn-lt"/>
              </a:rPr>
              <a:t>berani</a:t>
            </a:r>
            <a:r>
              <a:rPr lang="en-US" sz="4000" b="1" dirty="0">
                <a:solidFill>
                  <a:srgbClr val="002060"/>
                </a:solidFill>
                <a:latin typeface="+mn-lt"/>
              </a:rPr>
              <a:t> </a:t>
            </a:r>
            <a:r>
              <a:rPr lang="en-US" sz="4000" b="1" dirty="0" err="1">
                <a:solidFill>
                  <a:srgbClr val="002060"/>
                </a:solidFill>
                <a:latin typeface="+mn-lt"/>
              </a:rPr>
              <a:t>berbicara</a:t>
            </a:r>
            <a:r>
              <a:rPr lang="en-US" sz="4000" b="1" dirty="0">
                <a:solidFill>
                  <a:srgbClr val="002060"/>
                </a:solidFill>
                <a:latin typeface="+mn-lt"/>
              </a:rPr>
              <a:t> kepada orang-orang </a:t>
            </a:r>
            <a:r>
              <a:rPr lang="en-US" sz="4000" b="1" dirty="0" err="1" smtClean="0">
                <a:solidFill>
                  <a:srgbClr val="002060"/>
                </a:solidFill>
                <a:latin typeface="+mn-lt"/>
              </a:rPr>
              <a:t>Yahudi</a:t>
            </a:r>
            <a:r>
              <a:rPr lang="en-US" sz="4000" b="1" dirty="0" smtClean="0">
                <a:solidFill>
                  <a:srgbClr val="002060"/>
                </a:solidFill>
                <a:latin typeface="+mn-lt"/>
              </a:rPr>
              <a:t> bahawa </a:t>
            </a:r>
            <a:r>
              <a:rPr lang="en-US" sz="4000" b="1" dirty="0">
                <a:solidFill>
                  <a:srgbClr val="002060"/>
                </a:solidFill>
                <a:latin typeface="+mn-lt"/>
              </a:rPr>
              <a:t>Yesus adalah </a:t>
            </a:r>
            <a:r>
              <a:rPr lang="en-US" sz="4000" b="1" dirty="0" err="1">
                <a:solidFill>
                  <a:srgbClr val="002060"/>
                </a:solidFill>
                <a:latin typeface="+mn-lt"/>
              </a:rPr>
              <a:t>Mesias</a:t>
            </a:r>
            <a:r>
              <a:rPr lang="en-US" sz="4000" b="1" dirty="0">
                <a:solidFill>
                  <a:srgbClr val="002060"/>
                </a:solidFill>
                <a:latin typeface="+mn-lt"/>
              </a:rPr>
              <a:t> yang </a:t>
            </a:r>
            <a:r>
              <a:rPr lang="en-US" sz="4000" b="1" dirty="0" err="1">
                <a:solidFill>
                  <a:srgbClr val="002060"/>
                </a:solidFill>
                <a:latin typeface="+mn-lt"/>
              </a:rPr>
              <a:t>dijanjikan</a:t>
            </a:r>
            <a:r>
              <a:rPr lang="en-US" sz="4000" b="1" dirty="0">
                <a:solidFill>
                  <a:srgbClr val="002060"/>
                </a:solidFill>
                <a:latin typeface="+mn-lt"/>
              </a:rPr>
              <a:t> Allah </a:t>
            </a:r>
            <a:r>
              <a:rPr lang="en-US" sz="4000" b="1" dirty="0" smtClean="0">
                <a:solidFill>
                  <a:srgbClr val="002060"/>
                </a:solidFill>
                <a:latin typeface="+mn-lt"/>
              </a:rPr>
              <a:t>(KPR 18:28).</a:t>
            </a:r>
            <a:endParaRPr lang="en-US" sz="4000" b="1" dirty="0">
              <a:solidFill>
                <a:srgbClr val="002060"/>
              </a:solidFill>
              <a:latin typeface="+mn-lt"/>
            </a:endParaRPr>
          </a:p>
        </p:txBody>
      </p:sp>
    </p:spTree>
    <p:extLst>
      <p:ext uri="{BB962C8B-B14F-4D97-AF65-F5344CB8AC3E}">
        <p14:creationId xmlns:p14="http://schemas.microsoft.com/office/powerpoint/2010/main" val="2511492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3. Dari Galatia </a:t>
            </a:r>
            <a:r>
              <a:rPr lang="en-US" sz="4000" b="1" dirty="0" err="1">
                <a:solidFill>
                  <a:srgbClr val="002060"/>
                </a:solidFill>
                <a:latin typeface="+mn-lt"/>
              </a:rPr>
              <a:t>lewat</a:t>
            </a:r>
            <a:r>
              <a:rPr lang="en-US" sz="4000" b="1" dirty="0">
                <a:solidFill>
                  <a:srgbClr val="002060"/>
                </a:solidFill>
                <a:latin typeface="+mn-lt"/>
              </a:rPr>
              <a:t> </a:t>
            </a:r>
            <a:r>
              <a:rPr lang="en-US" sz="4000" b="1" dirty="0" err="1">
                <a:solidFill>
                  <a:srgbClr val="002060"/>
                </a:solidFill>
                <a:latin typeface="+mn-lt"/>
              </a:rPr>
              <a:t>Prigia</a:t>
            </a:r>
            <a:r>
              <a:rPr lang="en-US" sz="4000" b="1" dirty="0">
                <a:solidFill>
                  <a:srgbClr val="002060"/>
                </a:solidFill>
                <a:latin typeface="+mn-lt"/>
              </a:rPr>
              <a:t>, ke </a:t>
            </a:r>
            <a:r>
              <a:rPr lang="en-US" sz="4000" b="1" dirty="0" err="1">
                <a:solidFill>
                  <a:srgbClr val="002060"/>
                </a:solidFill>
                <a:latin typeface="+mn-lt"/>
              </a:rPr>
              <a:t>Efesus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19:1) oleh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untuk </a:t>
            </a:r>
            <a:r>
              <a:rPr lang="en-US" sz="4000" b="1" dirty="0" err="1">
                <a:solidFill>
                  <a:srgbClr val="002060"/>
                </a:solidFill>
                <a:latin typeface="+mn-lt"/>
              </a:rPr>
              <a:t>bertemu</a:t>
            </a:r>
            <a:r>
              <a:rPr lang="en-US" sz="4000" b="1" dirty="0">
                <a:solidFill>
                  <a:srgbClr val="002060"/>
                </a:solidFill>
                <a:latin typeface="+mn-lt"/>
              </a:rPr>
              <a:t> dengan beberapa orang murid yang </a:t>
            </a:r>
            <a:r>
              <a:rPr lang="en-US" sz="4000" b="1" dirty="0" err="1">
                <a:solidFill>
                  <a:srgbClr val="002060"/>
                </a:solidFill>
                <a:latin typeface="+mn-lt"/>
              </a:rPr>
              <a:t>percayaa</a:t>
            </a:r>
            <a:r>
              <a:rPr lang="en-US" sz="4000" b="1" dirty="0">
                <a:solidFill>
                  <a:srgbClr val="002060"/>
                </a:solidFill>
                <a:latin typeface="+mn-lt"/>
              </a:rPr>
              <a:t> kepada Tuhan Yesus. Dan terjadi juga </a:t>
            </a:r>
            <a:r>
              <a:rPr lang="en-US" sz="4000" b="1" dirty="0" err="1">
                <a:solidFill>
                  <a:srgbClr val="002060"/>
                </a:solidFill>
                <a:latin typeface="+mn-lt"/>
              </a:rPr>
              <a:t>pembakaran</a:t>
            </a:r>
            <a:r>
              <a:rPr lang="en-US" sz="4000" b="1" dirty="0">
                <a:solidFill>
                  <a:srgbClr val="002060"/>
                </a:solidFill>
                <a:latin typeface="+mn-lt"/>
              </a:rPr>
              <a:t> </a:t>
            </a:r>
            <a:r>
              <a:rPr lang="en-US" sz="4000" b="1" dirty="0" err="1">
                <a:solidFill>
                  <a:srgbClr val="002060"/>
                </a:solidFill>
                <a:latin typeface="+mn-lt"/>
              </a:rPr>
              <a:t>kitab-kitab</a:t>
            </a:r>
            <a:r>
              <a:rPr lang="en-US" sz="4000" b="1" dirty="0">
                <a:solidFill>
                  <a:srgbClr val="002060"/>
                </a:solidFill>
                <a:latin typeface="+mn-lt"/>
              </a:rPr>
              <a:t> </a:t>
            </a:r>
            <a:r>
              <a:rPr lang="en-US" sz="4000" b="1" dirty="0" err="1">
                <a:solidFill>
                  <a:srgbClr val="002060"/>
                </a:solidFill>
                <a:latin typeface="+mn-lt"/>
              </a:rPr>
              <a:t>sihir</a:t>
            </a:r>
            <a:r>
              <a:rPr lang="en-US" sz="4000" b="1" dirty="0">
                <a:solidFill>
                  <a:srgbClr val="002060"/>
                </a:solidFill>
                <a:latin typeface="+mn-lt"/>
              </a:rPr>
              <a:t> dan </a:t>
            </a:r>
            <a:r>
              <a:rPr lang="en-US" sz="4000" b="1" dirty="0" err="1">
                <a:solidFill>
                  <a:srgbClr val="002060"/>
                </a:solidFill>
                <a:latin typeface="+mn-lt"/>
              </a:rPr>
              <a:t>makin</a:t>
            </a:r>
            <a:r>
              <a:rPr lang="en-US" sz="4000" b="1" dirty="0">
                <a:solidFill>
                  <a:srgbClr val="002060"/>
                </a:solidFill>
                <a:latin typeface="+mn-lt"/>
              </a:rPr>
              <a:t> banyak orang percaya </a:t>
            </a:r>
            <a:r>
              <a:rPr lang="en-US" sz="4000" b="1" dirty="0" err="1" smtClean="0">
                <a:solidFill>
                  <a:srgbClr val="002060"/>
                </a:solidFill>
                <a:latin typeface="+mn-lt"/>
              </a:rPr>
              <a:t>kerana</a:t>
            </a:r>
            <a:r>
              <a:rPr lang="en-US" sz="4000" b="1" dirty="0" smtClean="0">
                <a:solidFill>
                  <a:srgbClr val="002060"/>
                </a:solidFill>
                <a:latin typeface="+mn-lt"/>
              </a:rPr>
              <a:t> </a:t>
            </a:r>
            <a:r>
              <a:rPr lang="en-US" sz="4000" b="1" dirty="0" err="1">
                <a:solidFill>
                  <a:srgbClr val="002060"/>
                </a:solidFill>
                <a:latin typeface="+mn-lt"/>
              </a:rPr>
              <a:t>Firman</a:t>
            </a:r>
            <a:r>
              <a:rPr lang="en-US" sz="4000" b="1" dirty="0">
                <a:solidFill>
                  <a:srgbClr val="002060"/>
                </a:solidFill>
                <a:latin typeface="+mn-lt"/>
              </a:rPr>
              <a:t> Allah </a:t>
            </a:r>
            <a:r>
              <a:rPr lang="en-US" sz="4000" b="1" dirty="0" err="1">
                <a:solidFill>
                  <a:srgbClr val="002060"/>
                </a:solidFill>
                <a:latin typeface="+mn-lt"/>
              </a:rPr>
              <a:t>berkuasa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19:19). </a:t>
            </a:r>
          </a:p>
        </p:txBody>
      </p:sp>
    </p:spTree>
    <p:extLst>
      <p:ext uri="{BB962C8B-B14F-4D97-AF65-F5344CB8AC3E}">
        <p14:creationId xmlns:p14="http://schemas.microsoft.com/office/powerpoint/2010/main" val="87351651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smtClean="0">
                <a:solidFill>
                  <a:srgbClr val="002060"/>
                </a:solidFill>
                <a:latin typeface="+mn-lt"/>
              </a:rPr>
              <a:t>Dan </a:t>
            </a:r>
            <a:r>
              <a:rPr lang="en-US" sz="4000" b="1" dirty="0">
                <a:solidFill>
                  <a:srgbClr val="002060"/>
                </a:solidFill>
                <a:latin typeface="+mn-lt"/>
              </a:rPr>
              <a:t>kemudian </a:t>
            </a:r>
            <a:r>
              <a:rPr lang="en-US" sz="4000" b="1" dirty="0" err="1">
                <a:solidFill>
                  <a:srgbClr val="002060"/>
                </a:solidFill>
                <a:latin typeface="+mn-lt"/>
              </a:rPr>
              <a:t>kuil</a:t>
            </a:r>
            <a:r>
              <a:rPr lang="en-US" sz="4000" b="1" dirty="0">
                <a:solidFill>
                  <a:srgbClr val="002060"/>
                </a:solidFill>
                <a:latin typeface="+mn-lt"/>
              </a:rPr>
              <a:t> Diana </a:t>
            </a:r>
            <a:r>
              <a:rPr lang="en-US" sz="4000" b="1" dirty="0" err="1">
                <a:solidFill>
                  <a:srgbClr val="002060"/>
                </a:solidFill>
                <a:latin typeface="+mn-lt"/>
              </a:rPr>
              <a:t>masih</a:t>
            </a:r>
            <a:r>
              <a:rPr lang="en-US" sz="4000" b="1" dirty="0">
                <a:solidFill>
                  <a:srgbClr val="002060"/>
                </a:solidFill>
                <a:latin typeface="+mn-lt"/>
              </a:rPr>
              <a:t> </a:t>
            </a:r>
            <a:r>
              <a:rPr lang="en-US" sz="4000" b="1" dirty="0" err="1">
                <a:solidFill>
                  <a:srgbClr val="002060"/>
                </a:solidFill>
                <a:latin typeface="+mn-lt"/>
              </a:rPr>
              <a:t>berkuasa</a:t>
            </a:r>
            <a:r>
              <a:rPr lang="en-US" sz="4000" b="1" dirty="0">
                <a:solidFill>
                  <a:srgbClr val="002060"/>
                </a:solidFill>
                <a:latin typeface="+mn-lt"/>
              </a:rPr>
              <a:t> di </a:t>
            </a:r>
            <a:r>
              <a:rPr lang="en-US" sz="4000" b="1" dirty="0" err="1">
                <a:solidFill>
                  <a:srgbClr val="002060"/>
                </a:solidFill>
                <a:latin typeface="+mn-lt"/>
              </a:rPr>
              <a:t>Efesus</a:t>
            </a:r>
            <a:r>
              <a:rPr lang="en-US" sz="4000" b="1" dirty="0">
                <a:solidFill>
                  <a:srgbClr val="002060"/>
                </a:solidFill>
                <a:latin typeface="+mn-lt"/>
              </a:rPr>
              <a:t> dimana orang </a:t>
            </a:r>
            <a:r>
              <a:rPr lang="en-US" sz="4000" b="1" dirty="0" err="1">
                <a:solidFill>
                  <a:srgbClr val="002060"/>
                </a:solidFill>
                <a:latin typeface="+mn-lt"/>
              </a:rPr>
              <a:t>Yahudi</a:t>
            </a:r>
            <a:r>
              <a:rPr lang="en-US" sz="4000" b="1" dirty="0">
                <a:solidFill>
                  <a:srgbClr val="002060"/>
                </a:solidFill>
                <a:latin typeface="+mn-lt"/>
              </a:rPr>
              <a:t> yang </a:t>
            </a:r>
            <a:r>
              <a:rPr lang="en-US" sz="4000" b="1" dirty="0" err="1">
                <a:solidFill>
                  <a:srgbClr val="002060"/>
                </a:solidFill>
                <a:latin typeface="+mn-lt"/>
              </a:rPr>
              <a:t>belum</a:t>
            </a:r>
            <a:r>
              <a:rPr lang="en-US" sz="4000" b="1" dirty="0">
                <a:solidFill>
                  <a:srgbClr val="002060"/>
                </a:solidFill>
                <a:latin typeface="+mn-lt"/>
              </a:rPr>
              <a:t> percaya maupun yang sudah percaya terjadi </a:t>
            </a:r>
            <a:r>
              <a:rPr lang="en-US" sz="4000" b="1" dirty="0" err="1">
                <a:solidFill>
                  <a:srgbClr val="002060"/>
                </a:solidFill>
                <a:latin typeface="+mn-lt"/>
              </a:rPr>
              <a:t>huru</a:t>
            </a:r>
            <a:r>
              <a:rPr lang="en-US" sz="4000" b="1" dirty="0">
                <a:solidFill>
                  <a:srgbClr val="002060"/>
                </a:solidFill>
                <a:latin typeface="+mn-lt"/>
              </a:rPr>
              <a:t> </a:t>
            </a:r>
            <a:r>
              <a:rPr lang="en-US" sz="4000" b="1" dirty="0" err="1">
                <a:solidFill>
                  <a:srgbClr val="002060"/>
                </a:solidFill>
                <a:latin typeface="+mn-lt"/>
              </a:rPr>
              <a:t>hara</a:t>
            </a:r>
            <a:r>
              <a:rPr lang="en-US" sz="4000" b="1" dirty="0">
                <a:solidFill>
                  <a:srgbClr val="002060"/>
                </a:solidFill>
                <a:latin typeface="+mn-lt"/>
              </a:rPr>
              <a:t> selama 2 jam </a:t>
            </a:r>
            <a:r>
              <a:rPr lang="en-US" sz="4000" b="1" dirty="0" smtClean="0">
                <a:solidFill>
                  <a:srgbClr val="002060"/>
                </a:solidFill>
                <a:latin typeface="+mn-lt"/>
              </a:rPr>
              <a:t>(KPR </a:t>
            </a:r>
            <a:r>
              <a:rPr lang="en-US" sz="4000" b="1" dirty="0">
                <a:solidFill>
                  <a:srgbClr val="002060"/>
                </a:solidFill>
                <a:latin typeface="+mn-lt"/>
              </a:rPr>
              <a:t>19:35). </a:t>
            </a:r>
          </a:p>
        </p:txBody>
      </p:sp>
    </p:spTree>
    <p:extLst>
      <p:ext uri="{BB962C8B-B14F-4D97-AF65-F5344CB8AC3E}">
        <p14:creationId xmlns:p14="http://schemas.microsoft.com/office/powerpoint/2010/main" val="377822214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4. Dari </a:t>
            </a:r>
            <a:r>
              <a:rPr lang="en-US" sz="4000" b="1" dirty="0" err="1">
                <a:solidFill>
                  <a:srgbClr val="002060"/>
                </a:solidFill>
                <a:latin typeface="+mn-lt"/>
              </a:rPr>
              <a:t>Efesus</a:t>
            </a:r>
            <a:r>
              <a:rPr lang="en-US" sz="4000" b="1" dirty="0">
                <a:solidFill>
                  <a:srgbClr val="002060"/>
                </a:solidFill>
                <a:latin typeface="+mn-lt"/>
              </a:rPr>
              <a:t>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a:t>
            </a:r>
            <a:r>
              <a:rPr lang="en-US" sz="4000" b="1" dirty="0" err="1">
                <a:solidFill>
                  <a:srgbClr val="002060"/>
                </a:solidFill>
                <a:latin typeface="+mn-lt"/>
              </a:rPr>
              <a:t>lewat</a:t>
            </a:r>
            <a:r>
              <a:rPr lang="en-US" sz="4000" b="1" dirty="0">
                <a:solidFill>
                  <a:srgbClr val="002060"/>
                </a:solidFill>
                <a:latin typeface="+mn-lt"/>
              </a:rPr>
              <a:t> </a:t>
            </a:r>
            <a:r>
              <a:rPr lang="en-US" sz="4000" b="1" dirty="0" smtClean="0">
                <a:solidFill>
                  <a:srgbClr val="002060"/>
                </a:solidFill>
                <a:latin typeface="+mn-lt"/>
              </a:rPr>
              <a:t>Makedonia</a:t>
            </a:r>
            <a:r>
              <a:rPr lang="en-US" sz="4000" b="1" dirty="0">
                <a:solidFill>
                  <a:srgbClr val="002060"/>
                </a:solidFill>
                <a:latin typeface="+mn-lt"/>
              </a:rPr>
              <a:t>, ke </a:t>
            </a:r>
            <a:r>
              <a:rPr lang="en-US" sz="4000" b="1" dirty="0" err="1">
                <a:solidFill>
                  <a:srgbClr val="002060"/>
                </a:solidFill>
                <a:latin typeface="+mn-lt"/>
              </a:rPr>
              <a:t>Korintus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20:1-2), dan di </a:t>
            </a:r>
            <a:r>
              <a:rPr lang="en-US" sz="4000" b="1" dirty="0" err="1">
                <a:solidFill>
                  <a:srgbClr val="002060"/>
                </a:solidFill>
                <a:latin typeface="+mn-lt"/>
              </a:rPr>
              <a:t>Korintus</a:t>
            </a:r>
            <a:r>
              <a:rPr lang="en-US" sz="4000" b="1" dirty="0">
                <a:solidFill>
                  <a:srgbClr val="002060"/>
                </a:solidFill>
                <a:latin typeface="+mn-lt"/>
              </a:rPr>
              <a:t> ada </a:t>
            </a:r>
            <a:r>
              <a:rPr lang="en-US" sz="4000" b="1" dirty="0" err="1">
                <a:solidFill>
                  <a:srgbClr val="002060"/>
                </a:solidFill>
                <a:latin typeface="+mn-lt"/>
              </a:rPr>
              <a:t>komplotan</a:t>
            </a:r>
            <a:r>
              <a:rPr lang="en-US" sz="4000" b="1" dirty="0">
                <a:solidFill>
                  <a:srgbClr val="002060"/>
                </a:solidFill>
                <a:latin typeface="+mn-lt"/>
              </a:rPr>
              <a:t> </a:t>
            </a:r>
            <a:r>
              <a:rPr lang="en-US" sz="4000" b="1" dirty="0" err="1">
                <a:solidFill>
                  <a:srgbClr val="002060"/>
                </a:solidFill>
                <a:latin typeface="+mn-lt"/>
              </a:rPr>
              <a:t>melawan</a:t>
            </a:r>
            <a:r>
              <a:rPr lang="en-US" sz="4000" b="1" dirty="0">
                <a:solidFill>
                  <a:srgbClr val="002060"/>
                </a:solidFill>
                <a:latin typeface="+mn-lt"/>
              </a:rPr>
              <a:t>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untuk di </a:t>
            </a:r>
            <a:r>
              <a:rPr lang="en-US" sz="4000" b="1" dirty="0" err="1">
                <a:solidFill>
                  <a:srgbClr val="002060"/>
                </a:solidFill>
                <a:latin typeface="+mn-lt"/>
              </a:rPr>
              <a:t>bunuh</a:t>
            </a:r>
            <a:r>
              <a:rPr lang="en-US" sz="4000" b="1" dirty="0">
                <a:solidFill>
                  <a:srgbClr val="002060"/>
                </a:solidFill>
                <a:latin typeface="+mn-lt"/>
              </a:rPr>
              <a:t>, tetapi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a:t>
            </a:r>
            <a:r>
              <a:rPr lang="en-US" sz="4000" b="1" dirty="0" err="1">
                <a:solidFill>
                  <a:srgbClr val="002060"/>
                </a:solidFill>
                <a:latin typeface="+mn-lt"/>
              </a:rPr>
              <a:t>memutuskan</a:t>
            </a:r>
            <a:r>
              <a:rPr lang="en-US" sz="4000" b="1" dirty="0">
                <a:solidFill>
                  <a:srgbClr val="002060"/>
                </a:solidFill>
                <a:latin typeface="+mn-lt"/>
              </a:rPr>
              <a:t> </a:t>
            </a:r>
            <a:r>
              <a:rPr lang="en-US" sz="4000" b="1" dirty="0" err="1">
                <a:solidFill>
                  <a:srgbClr val="002060"/>
                </a:solidFill>
                <a:latin typeface="+mn-lt"/>
              </a:rPr>
              <a:t>kembali</a:t>
            </a:r>
            <a:r>
              <a:rPr lang="en-US" sz="4000" b="1" dirty="0">
                <a:solidFill>
                  <a:srgbClr val="002060"/>
                </a:solidFill>
                <a:latin typeface="+mn-lt"/>
              </a:rPr>
              <a:t> ke </a:t>
            </a:r>
            <a:r>
              <a:rPr lang="en-US" sz="4000" b="1" dirty="0" smtClean="0">
                <a:solidFill>
                  <a:srgbClr val="002060"/>
                </a:solidFill>
                <a:latin typeface="+mn-lt"/>
              </a:rPr>
              <a:t>Makedonia (KPR </a:t>
            </a:r>
            <a:r>
              <a:rPr lang="en-US" sz="4000" b="1" dirty="0">
                <a:solidFill>
                  <a:srgbClr val="002060"/>
                </a:solidFill>
                <a:latin typeface="+mn-lt"/>
              </a:rPr>
              <a:t>20:3). </a:t>
            </a:r>
          </a:p>
        </p:txBody>
      </p:sp>
    </p:spTree>
    <p:extLst>
      <p:ext uri="{BB962C8B-B14F-4D97-AF65-F5344CB8AC3E}">
        <p14:creationId xmlns:p14="http://schemas.microsoft.com/office/powerpoint/2010/main" val="189061416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5. </a:t>
            </a:r>
            <a:r>
              <a:rPr lang="en-US" sz="4000" b="1" dirty="0" err="1">
                <a:solidFill>
                  <a:srgbClr val="002060"/>
                </a:solidFill>
                <a:latin typeface="+mn-lt"/>
              </a:rPr>
              <a:t>Rasul</a:t>
            </a:r>
            <a:r>
              <a:rPr lang="en-US" sz="4000" b="1" dirty="0">
                <a:solidFill>
                  <a:srgbClr val="002060"/>
                </a:solidFill>
                <a:latin typeface="+mn-lt"/>
              </a:rPr>
              <a:t> Paulus dalam </a:t>
            </a:r>
            <a:r>
              <a:rPr lang="en-US" sz="4000" b="1" dirty="0" err="1">
                <a:solidFill>
                  <a:srgbClr val="002060"/>
                </a:solidFill>
                <a:latin typeface="+mn-lt"/>
              </a:rPr>
              <a:t>pelayanannya</a:t>
            </a:r>
            <a:r>
              <a:rPr lang="en-US" sz="4000" b="1" dirty="0">
                <a:solidFill>
                  <a:srgbClr val="002060"/>
                </a:solidFill>
                <a:latin typeface="+mn-lt"/>
              </a:rPr>
              <a:t> dari </a:t>
            </a:r>
            <a:r>
              <a:rPr lang="en-US" sz="4000" b="1" dirty="0" err="1">
                <a:solidFill>
                  <a:srgbClr val="002060"/>
                </a:solidFill>
                <a:latin typeface="+mn-lt"/>
              </a:rPr>
              <a:t>Korintus</a:t>
            </a:r>
            <a:r>
              <a:rPr lang="en-US" sz="4000" b="1" dirty="0">
                <a:solidFill>
                  <a:srgbClr val="002060"/>
                </a:solidFill>
                <a:latin typeface="+mn-lt"/>
              </a:rPr>
              <a:t> </a:t>
            </a:r>
            <a:r>
              <a:rPr lang="en-US" sz="4000" b="1" dirty="0" err="1">
                <a:solidFill>
                  <a:srgbClr val="002060"/>
                </a:solidFill>
                <a:latin typeface="+mn-lt"/>
              </a:rPr>
              <a:t>lewat</a:t>
            </a:r>
            <a:r>
              <a:rPr lang="en-US" sz="4000" b="1" dirty="0">
                <a:solidFill>
                  <a:srgbClr val="002060"/>
                </a:solidFill>
                <a:latin typeface="+mn-lt"/>
              </a:rPr>
              <a:t> </a:t>
            </a:r>
            <a:r>
              <a:rPr lang="en-US" sz="4000" b="1" dirty="0" smtClean="0">
                <a:solidFill>
                  <a:srgbClr val="002060"/>
                </a:solidFill>
                <a:latin typeface="+mn-lt"/>
              </a:rPr>
              <a:t>Makedonia</a:t>
            </a:r>
            <a:r>
              <a:rPr lang="en-US" sz="4000" b="1" dirty="0">
                <a:solidFill>
                  <a:srgbClr val="002060"/>
                </a:solidFill>
                <a:latin typeface="+mn-lt"/>
              </a:rPr>
              <a:t>, ke Troas </a:t>
            </a:r>
            <a:r>
              <a:rPr lang="en-US" sz="4000" b="1" dirty="0" smtClean="0">
                <a:solidFill>
                  <a:srgbClr val="002060"/>
                </a:solidFill>
                <a:latin typeface="+mn-lt"/>
              </a:rPr>
              <a:t>(KPR </a:t>
            </a:r>
            <a:r>
              <a:rPr lang="en-US" sz="4000" b="1" dirty="0">
                <a:solidFill>
                  <a:srgbClr val="002060"/>
                </a:solidFill>
                <a:latin typeface="+mn-lt"/>
              </a:rPr>
              <a:t>20:3-6), dan </a:t>
            </a:r>
            <a:r>
              <a:rPr lang="en-US" sz="4000" b="1" dirty="0" err="1">
                <a:solidFill>
                  <a:srgbClr val="002060"/>
                </a:solidFill>
                <a:latin typeface="+mn-lt"/>
              </a:rPr>
              <a:t>ketika</a:t>
            </a:r>
            <a:r>
              <a:rPr lang="en-US" sz="4000" b="1" dirty="0">
                <a:solidFill>
                  <a:srgbClr val="002060"/>
                </a:solidFill>
                <a:latin typeface="+mn-lt"/>
              </a:rPr>
              <a:t> berada di Troas </a:t>
            </a:r>
            <a:r>
              <a:rPr lang="en-US" sz="4000" b="1" dirty="0" smtClean="0">
                <a:solidFill>
                  <a:srgbClr val="002060"/>
                </a:solidFill>
                <a:latin typeface="+mn-lt"/>
              </a:rPr>
              <a:t>dan ada </a:t>
            </a:r>
            <a:r>
              <a:rPr lang="en-US" sz="4000" b="1" dirty="0" err="1">
                <a:solidFill>
                  <a:srgbClr val="002060"/>
                </a:solidFill>
                <a:latin typeface="+mn-lt"/>
              </a:rPr>
              <a:t>pristiwa</a:t>
            </a:r>
            <a:r>
              <a:rPr lang="en-US" sz="4000" b="1" dirty="0">
                <a:solidFill>
                  <a:srgbClr val="002060"/>
                </a:solidFill>
                <a:latin typeface="+mn-lt"/>
              </a:rPr>
              <a:t> yang </a:t>
            </a:r>
            <a:r>
              <a:rPr lang="en-US" sz="4000" b="1" dirty="0" err="1">
                <a:solidFill>
                  <a:srgbClr val="002060"/>
                </a:solidFill>
                <a:latin typeface="+mn-lt"/>
              </a:rPr>
              <a:t>mengejutkan</a:t>
            </a:r>
            <a:r>
              <a:rPr lang="en-US" sz="4000" b="1" dirty="0">
                <a:solidFill>
                  <a:srgbClr val="002060"/>
                </a:solidFill>
                <a:latin typeface="+mn-lt"/>
              </a:rPr>
              <a:t> </a:t>
            </a:r>
            <a:r>
              <a:rPr lang="en-US" sz="4000" b="1" dirty="0" err="1">
                <a:solidFill>
                  <a:srgbClr val="002060"/>
                </a:solidFill>
                <a:latin typeface="+mn-lt"/>
              </a:rPr>
              <a:t>ketika</a:t>
            </a:r>
            <a:r>
              <a:rPr lang="en-US" sz="4000" b="1" dirty="0">
                <a:solidFill>
                  <a:srgbClr val="002060"/>
                </a:solidFill>
                <a:latin typeface="+mn-lt"/>
              </a:rPr>
              <a:t>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a:t>
            </a:r>
            <a:r>
              <a:rPr lang="en-US" sz="4000" b="1" dirty="0" err="1">
                <a:solidFill>
                  <a:srgbClr val="002060"/>
                </a:solidFill>
                <a:latin typeface="+mn-lt"/>
              </a:rPr>
              <a:t>berkhotbah</a:t>
            </a:r>
            <a:r>
              <a:rPr lang="en-US" sz="4000" b="1" dirty="0">
                <a:solidFill>
                  <a:srgbClr val="002060"/>
                </a:solidFill>
                <a:latin typeface="+mn-lt"/>
              </a:rPr>
              <a:t> ada seorang yang </a:t>
            </a:r>
            <a:r>
              <a:rPr lang="en-US" sz="4000" b="1" dirty="0" err="1">
                <a:solidFill>
                  <a:srgbClr val="002060"/>
                </a:solidFill>
                <a:latin typeface="+mn-lt"/>
              </a:rPr>
              <a:t>bernama</a:t>
            </a:r>
            <a:r>
              <a:rPr lang="en-US" sz="4000" b="1" dirty="0">
                <a:solidFill>
                  <a:srgbClr val="002060"/>
                </a:solidFill>
                <a:latin typeface="+mn-lt"/>
              </a:rPr>
              <a:t> </a:t>
            </a:r>
            <a:r>
              <a:rPr lang="en-US" sz="4000" b="1" dirty="0" err="1">
                <a:solidFill>
                  <a:srgbClr val="002060"/>
                </a:solidFill>
                <a:latin typeface="+mn-lt"/>
              </a:rPr>
              <a:t>Etikus</a:t>
            </a:r>
            <a:r>
              <a:rPr lang="en-US" sz="4000" b="1" dirty="0">
                <a:solidFill>
                  <a:srgbClr val="002060"/>
                </a:solidFill>
                <a:latin typeface="+mn-lt"/>
              </a:rPr>
              <a:t> </a:t>
            </a:r>
            <a:r>
              <a:rPr lang="en-US" sz="4000" b="1" dirty="0" err="1" smtClean="0">
                <a:solidFill>
                  <a:srgbClr val="002060"/>
                </a:solidFill>
                <a:latin typeface="+mn-lt"/>
              </a:rPr>
              <a:t>terjatuh</a:t>
            </a:r>
            <a:r>
              <a:rPr lang="en-US" sz="4000" b="1" dirty="0" smtClean="0">
                <a:solidFill>
                  <a:srgbClr val="002060"/>
                </a:solidFill>
                <a:latin typeface="+mn-lt"/>
              </a:rPr>
              <a:t> </a:t>
            </a:r>
            <a:r>
              <a:rPr lang="en-US" sz="4000" b="1" dirty="0">
                <a:solidFill>
                  <a:srgbClr val="002060"/>
                </a:solidFill>
                <a:latin typeface="+mn-lt"/>
              </a:rPr>
              <a:t>dari </a:t>
            </a:r>
            <a:r>
              <a:rPr lang="en-US" sz="4000" b="1" dirty="0" err="1">
                <a:solidFill>
                  <a:srgbClr val="002060"/>
                </a:solidFill>
                <a:latin typeface="+mn-lt"/>
              </a:rPr>
              <a:t>jendela</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20:9). </a:t>
            </a:r>
          </a:p>
        </p:txBody>
      </p:sp>
    </p:spTree>
    <p:extLst>
      <p:ext uri="{BB962C8B-B14F-4D97-AF65-F5344CB8AC3E}">
        <p14:creationId xmlns:p14="http://schemas.microsoft.com/office/powerpoint/2010/main" val="166173663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6. </a:t>
            </a:r>
            <a:r>
              <a:rPr lang="en-US" sz="4000" b="1" dirty="0" err="1">
                <a:solidFill>
                  <a:srgbClr val="002060"/>
                </a:solidFill>
                <a:latin typeface="+mn-lt"/>
              </a:rPr>
              <a:t>Rasul</a:t>
            </a:r>
            <a:r>
              <a:rPr lang="en-US" sz="4000" b="1" dirty="0">
                <a:solidFill>
                  <a:srgbClr val="002060"/>
                </a:solidFill>
                <a:latin typeface="+mn-lt"/>
              </a:rPr>
              <a:t> Paulus dalam </a:t>
            </a:r>
            <a:r>
              <a:rPr lang="en-US" sz="4000" b="1" dirty="0" err="1">
                <a:solidFill>
                  <a:srgbClr val="002060"/>
                </a:solidFill>
                <a:latin typeface="+mn-lt"/>
              </a:rPr>
              <a:t>misi</a:t>
            </a:r>
            <a:r>
              <a:rPr lang="en-US" sz="4000" b="1" dirty="0">
                <a:solidFill>
                  <a:srgbClr val="002060"/>
                </a:solidFill>
                <a:latin typeface="+mn-lt"/>
              </a:rPr>
              <a:t> </a:t>
            </a:r>
            <a:r>
              <a:rPr lang="en-US" sz="4000" b="1" dirty="0" err="1">
                <a:solidFill>
                  <a:srgbClr val="002060"/>
                </a:solidFill>
                <a:latin typeface="+mn-lt"/>
              </a:rPr>
              <a:t>pelayanannya</a:t>
            </a:r>
            <a:r>
              <a:rPr lang="en-US" sz="4000" b="1" dirty="0">
                <a:solidFill>
                  <a:srgbClr val="002060"/>
                </a:solidFill>
                <a:latin typeface="+mn-lt"/>
              </a:rPr>
              <a:t> dari Troas ke Miletus </a:t>
            </a:r>
            <a:r>
              <a:rPr lang="en-US" sz="4000" b="1" dirty="0" smtClean="0">
                <a:solidFill>
                  <a:srgbClr val="002060"/>
                </a:solidFill>
                <a:latin typeface="+mn-lt"/>
              </a:rPr>
              <a:t>(KPR </a:t>
            </a:r>
            <a:r>
              <a:rPr lang="en-US" sz="4000" b="1" dirty="0">
                <a:solidFill>
                  <a:srgbClr val="002060"/>
                </a:solidFill>
                <a:latin typeface="+mn-lt"/>
              </a:rPr>
              <a:t>20:13-15), dan </a:t>
            </a:r>
            <a:r>
              <a:rPr lang="en-US" sz="4000" b="1" dirty="0" err="1">
                <a:solidFill>
                  <a:srgbClr val="002060"/>
                </a:solidFill>
                <a:latin typeface="+mn-lt"/>
              </a:rPr>
              <a:t>ketika</a:t>
            </a:r>
            <a:r>
              <a:rPr lang="en-US" sz="4000" b="1" dirty="0">
                <a:solidFill>
                  <a:srgbClr val="002060"/>
                </a:solidFill>
                <a:latin typeface="+mn-lt"/>
              </a:rPr>
              <a:t> dalam </a:t>
            </a:r>
            <a:r>
              <a:rPr lang="en-US" sz="4000" b="1" dirty="0" err="1">
                <a:solidFill>
                  <a:srgbClr val="002060"/>
                </a:solidFill>
                <a:latin typeface="+mn-lt"/>
              </a:rPr>
              <a:t>pelayanannya</a:t>
            </a:r>
            <a:r>
              <a:rPr lang="en-US" sz="4000" b="1" dirty="0">
                <a:solidFill>
                  <a:srgbClr val="002060"/>
                </a:solidFill>
                <a:latin typeface="+mn-lt"/>
              </a:rPr>
              <a:t> di Miletus </a:t>
            </a:r>
            <a:r>
              <a:rPr lang="en-US" sz="4000" b="1" dirty="0" smtClean="0">
                <a:solidFill>
                  <a:srgbClr val="002060"/>
                </a:solidFill>
                <a:latin typeface="+mn-lt"/>
              </a:rPr>
              <a:t>dia </a:t>
            </a:r>
            <a:r>
              <a:rPr lang="en-US" sz="4000" b="1" dirty="0" err="1">
                <a:solidFill>
                  <a:srgbClr val="002060"/>
                </a:solidFill>
                <a:latin typeface="+mn-lt"/>
              </a:rPr>
              <a:t>berpisah</a:t>
            </a:r>
            <a:r>
              <a:rPr lang="en-US" sz="4000" b="1" dirty="0">
                <a:solidFill>
                  <a:srgbClr val="002060"/>
                </a:solidFill>
                <a:latin typeface="+mn-lt"/>
              </a:rPr>
              <a:t> dengan para </a:t>
            </a:r>
            <a:r>
              <a:rPr lang="en-US" sz="4000" b="1" dirty="0" err="1">
                <a:solidFill>
                  <a:srgbClr val="002060"/>
                </a:solidFill>
                <a:latin typeface="+mn-lt"/>
              </a:rPr>
              <a:t>penatua</a:t>
            </a:r>
            <a:r>
              <a:rPr lang="en-US" sz="4000" b="1" dirty="0">
                <a:solidFill>
                  <a:srgbClr val="002060"/>
                </a:solidFill>
                <a:latin typeface="+mn-lt"/>
              </a:rPr>
              <a:t> yang ada di </a:t>
            </a:r>
            <a:r>
              <a:rPr lang="en-US" sz="4000" b="1" dirty="0" err="1">
                <a:solidFill>
                  <a:srgbClr val="002060"/>
                </a:solidFill>
                <a:latin typeface="+mn-lt"/>
              </a:rPr>
              <a:t>Efesus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20:18-38). </a:t>
            </a:r>
          </a:p>
        </p:txBody>
      </p:sp>
    </p:spTree>
    <p:extLst>
      <p:ext uri="{BB962C8B-B14F-4D97-AF65-F5344CB8AC3E}">
        <p14:creationId xmlns:p14="http://schemas.microsoft.com/office/powerpoint/2010/main" val="368255209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7. Dari Miletus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dalam </a:t>
            </a:r>
            <a:r>
              <a:rPr lang="en-US" sz="4000" b="1" dirty="0" err="1">
                <a:solidFill>
                  <a:srgbClr val="002060"/>
                </a:solidFill>
                <a:latin typeface="+mn-lt"/>
              </a:rPr>
              <a:t>pelayanannya</a:t>
            </a:r>
            <a:r>
              <a:rPr lang="en-US" sz="4000" b="1" dirty="0">
                <a:solidFill>
                  <a:srgbClr val="002060"/>
                </a:solidFill>
                <a:latin typeface="+mn-lt"/>
              </a:rPr>
              <a:t> </a:t>
            </a:r>
            <a:r>
              <a:rPr lang="en-US" sz="4000" b="1" dirty="0" err="1">
                <a:solidFill>
                  <a:srgbClr val="002060"/>
                </a:solidFill>
                <a:latin typeface="+mn-lt"/>
              </a:rPr>
              <a:t>lewat</a:t>
            </a:r>
            <a:r>
              <a:rPr lang="en-US" sz="4000" b="1" dirty="0">
                <a:solidFill>
                  <a:srgbClr val="002060"/>
                </a:solidFill>
                <a:latin typeface="+mn-lt"/>
              </a:rPr>
              <a:t> Rode dan </a:t>
            </a:r>
            <a:r>
              <a:rPr lang="en-US" sz="4000" b="1" dirty="0" err="1">
                <a:solidFill>
                  <a:srgbClr val="002060"/>
                </a:solidFill>
                <a:latin typeface="+mn-lt"/>
              </a:rPr>
              <a:t>Patara</a:t>
            </a:r>
            <a:r>
              <a:rPr lang="en-US" sz="4000" b="1" dirty="0">
                <a:solidFill>
                  <a:srgbClr val="002060"/>
                </a:solidFill>
                <a:latin typeface="+mn-lt"/>
              </a:rPr>
              <a:t>, dan kemudian </a:t>
            </a:r>
            <a:r>
              <a:rPr lang="en-US" sz="4000" b="1" dirty="0" err="1">
                <a:solidFill>
                  <a:srgbClr val="002060"/>
                </a:solidFill>
                <a:latin typeface="+mn-lt"/>
              </a:rPr>
              <a:t>Rasul</a:t>
            </a:r>
            <a:r>
              <a:rPr lang="en-US" sz="4000" b="1" dirty="0">
                <a:solidFill>
                  <a:srgbClr val="002060"/>
                </a:solidFill>
                <a:latin typeface="+mn-lt"/>
              </a:rPr>
              <a:t> Paulus ke </a:t>
            </a:r>
            <a:r>
              <a:rPr lang="en-US" sz="4000" b="1" dirty="0" err="1">
                <a:solidFill>
                  <a:srgbClr val="002060"/>
                </a:solidFill>
                <a:latin typeface="+mn-lt"/>
              </a:rPr>
              <a:t>daerah</a:t>
            </a:r>
            <a:r>
              <a:rPr lang="en-US" sz="4000" b="1" dirty="0">
                <a:solidFill>
                  <a:srgbClr val="002060"/>
                </a:solidFill>
                <a:latin typeface="+mn-lt"/>
              </a:rPr>
              <a:t> Tire </a:t>
            </a:r>
            <a:r>
              <a:rPr lang="en-US" sz="4000" b="1" dirty="0" smtClean="0">
                <a:solidFill>
                  <a:srgbClr val="002060"/>
                </a:solidFill>
                <a:latin typeface="+mn-lt"/>
              </a:rPr>
              <a:t>(KPR </a:t>
            </a:r>
            <a:r>
              <a:rPr lang="en-US" sz="4000" b="1" dirty="0">
                <a:solidFill>
                  <a:srgbClr val="002060"/>
                </a:solidFill>
                <a:latin typeface="+mn-lt"/>
              </a:rPr>
              <a:t>21:1-3), dan </a:t>
            </a:r>
            <a:r>
              <a:rPr lang="en-US" sz="4000" b="1" dirty="0" err="1">
                <a:solidFill>
                  <a:srgbClr val="002060"/>
                </a:solidFill>
                <a:latin typeface="+mn-lt"/>
              </a:rPr>
              <a:t>akhirnya</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berkumpul</a:t>
            </a:r>
            <a:r>
              <a:rPr lang="en-US" sz="4000" b="1" dirty="0">
                <a:solidFill>
                  <a:srgbClr val="002060"/>
                </a:solidFill>
                <a:latin typeface="+mn-lt"/>
              </a:rPr>
              <a:t> dengan para </a:t>
            </a:r>
            <a:r>
              <a:rPr lang="en-US" sz="4000" b="1" dirty="0" err="1">
                <a:solidFill>
                  <a:srgbClr val="002060"/>
                </a:solidFill>
                <a:latin typeface="+mn-lt"/>
              </a:rPr>
              <a:t>muridnya</a:t>
            </a:r>
            <a:r>
              <a:rPr lang="en-US" sz="4000" b="1" dirty="0">
                <a:solidFill>
                  <a:srgbClr val="002060"/>
                </a:solidFill>
                <a:latin typeface="+mn-lt"/>
              </a:rPr>
              <a:t> di </a:t>
            </a:r>
            <a:r>
              <a:rPr lang="en-US" sz="4000" b="1" dirty="0" err="1">
                <a:solidFill>
                  <a:srgbClr val="002060"/>
                </a:solidFill>
                <a:latin typeface="+mn-lt"/>
              </a:rPr>
              <a:t>Tirus</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21:3-6). </a:t>
            </a:r>
          </a:p>
        </p:txBody>
      </p:sp>
    </p:spTree>
    <p:extLst>
      <p:ext uri="{BB962C8B-B14F-4D97-AF65-F5344CB8AC3E}">
        <p14:creationId xmlns:p14="http://schemas.microsoft.com/office/powerpoint/2010/main" val="142565791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a:solidFill>
                  <a:srgbClr val="002060"/>
                </a:solidFill>
                <a:latin typeface="+mn-lt"/>
              </a:rPr>
              <a:t>8. Dari </a:t>
            </a:r>
            <a:r>
              <a:rPr lang="en-US" sz="4000" b="1" dirty="0" err="1">
                <a:solidFill>
                  <a:srgbClr val="002060"/>
                </a:solidFill>
                <a:latin typeface="+mn-lt"/>
              </a:rPr>
              <a:t>Tirus</a:t>
            </a:r>
            <a:r>
              <a:rPr lang="en-US" sz="4000" b="1" dirty="0">
                <a:solidFill>
                  <a:srgbClr val="002060"/>
                </a:solidFill>
                <a:latin typeface="+mn-lt"/>
              </a:rPr>
              <a:t> </a:t>
            </a:r>
            <a:r>
              <a:rPr lang="en-US" sz="4000" b="1" dirty="0" err="1">
                <a:solidFill>
                  <a:srgbClr val="002060"/>
                </a:solidFill>
                <a:latin typeface="+mn-lt"/>
              </a:rPr>
              <a:t>lewat</a:t>
            </a:r>
            <a:r>
              <a:rPr lang="en-US" sz="4000" b="1" dirty="0">
                <a:solidFill>
                  <a:srgbClr val="002060"/>
                </a:solidFill>
                <a:latin typeface="+mn-lt"/>
              </a:rPr>
              <a:t> </a:t>
            </a:r>
            <a:r>
              <a:rPr lang="en-US" sz="4000" b="1" dirty="0" err="1">
                <a:solidFill>
                  <a:srgbClr val="002060"/>
                </a:solidFill>
                <a:latin typeface="+mn-lt"/>
              </a:rPr>
              <a:t>Kaisaria</a:t>
            </a:r>
            <a:r>
              <a:rPr lang="en-US" sz="4000" b="1" dirty="0">
                <a:solidFill>
                  <a:srgbClr val="002060"/>
                </a:solidFill>
                <a:latin typeface="+mn-lt"/>
              </a:rPr>
              <a:t>, ke </a:t>
            </a:r>
            <a:r>
              <a:rPr lang="en-US" sz="4000" b="1" dirty="0" err="1">
                <a:solidFill>
                  <a:srgbClr val="002060"/>
                </a:solidFill>
                <a:latin typeface="+mn-lt"/>
              </a:rPr>
              <a:t>Yerusalem</a:t>
            </a:r>
            <a:r>
              <a:rPr lang="en-US" sz="4000" b="1" dirty="0">
                <a:solidFill>
                  <a:srgbClr val="002060"/>
                </a:solidFill>
                <a:latin typeface="+mn-lt"/>
              </a:rPr>
              <a:t> </a:t>
            </a:r>
            <a:r>
              <a:rPr lang="en-US" sz="4000" b="1" dirty="0" smtClean="0">
                <a:solidFill>
                  <a:srgbClr val="002060"/>
                </a:solidFill>
                <a:latin typeface="+mn-lt"/>
              </a:rPr>
              <a:t>(KPR </a:t>
            </a:r>
            <a:r>
              <a:rPr lang="en-US" sz="4000" b="1" dirty="0">
                <a:solidFill>
                  <a:srgbClr val="002060"/>
                </a:solidFill>
                <a:latin typeface="+mn-lt"/>
              </a:rPr>
              <a:t>21:7-15), dan di </a:t>
            </a:r>
            <a:r>
              <a:rPr lang="en-US" sz="4000" b="1" dirty="0" err="1">
                <a:solidFill>
                  <a:srgbClr val="002060"/>
                </a:solidFill>
                <a:latin typeface="+mn-lt"/>
              </a:rPr>
              <a:t>Kaisaria</a:t>
            </a:r>
            <a:r>
              <a:rPr lang="en-US" sz="4000" b="1" dirty="0">
                <a:solidFill>
                  <a:srgbClr val="002060"/>
                </a:solidFill>
                <a:latin typeface="+mn-lt"/>
              </a:rPr>
              <a:t> </a:t>
            </a:r>
            <a:r>
              <a:rPr lang="en-US" sz="4000" b="1" dirty="0" err="1">
                <a:solidFill>
                  <a:srgbClr val="002060"/>
                </a:solidFill>
                <a:latin typeface="+mn-lt"/>
              </a:rPr>
              <a:t>Agabus</a:t>
            </a:r>
            <a:r>
              <a:rPr lang="en-US" sz="4000" b="1" dirty="0">
                <a:solidFill>
                  <a:srgbClr val="002060"/>
                </a:solidFill>
                <a:latin typeface="+mn-lt"/>
              </a:rPr>
              <a:t> </a:t>
            </a:r>
            <a:r>
              <a:rPr lang="en-US" sz="4000" b="1" dirty="0" err="1">
                <a:solidFill>
                  <a:srgbClr val="002060"/>
                </a:solidFill>
                <a:latin typeface="+mn-lt"/>
              </a:rPr>
              <a:t>mengikat</a:t>
            </a:r>
            <a:r>
              <a:rPr lang="en-US" sz="4000" b="1" dirty="0">
                <a:solidFill>
                  <a:srgbClr val="002060"/>
                </a:solidFill>
                <a:latin typeface="+mn-lt"/>
              </a:rPr>
              <a:t> </a:t>
            </a:r>
            <a:r>
              <a:rPr lang="en-US" sz="4000" b="1" dirty="0" err="1">
                <a:solidFill>
                  <a:srgbClr val="002060"/>
                </a:solidFill>
                <a:latin typeface="+mn-lt"/>
              </a:rPr>
              <a:t>tangannya</a:t>
            </a:r>
            <a:r>
              <a:rPr lang="en-US" sz="4000" b="1" dirty="0">
                <a:solidFill>
                  <a:srgbClr val="002060"/>
                </a:solidFill>
                <a:latin typeface="+mn-lt"/>
              </a:rPr>
              <a:t> sendiri dan </a:t>
            </a:r>
            <a:r>
              <a:rPr lang="en-US" sz="4000" b="1" dirty="0" err="1">
                <a:solidFill>
                  <a:srgbClr val="002060"/>
                </a:solidFill>
                <a:latin typeface="+mn-lt"/>
              </a:rPr>
              <a:t>kakinya</a:t>
            </a:r>
            <a:r>
              <a:rPr lang="en-US" sz="4000" b="1" dirty="0">
                <a:solidFill>
                  <a:srgbClr val="002060"/>
                </a:solidFill>
                <a:latin typeface="+mn-lt"/>
              </a:rPr>
              <a:t> dengan </a:t>
            </a:r>
            <a:r>
              <a:rPr lang="en-US" sz="4000" b="1" dirty="0" err="1">
                <a:solidFill>
                  <a:srgbClr val="002060"/>
                </a:solidFill>
                <a:latin typeface="+mn-lt"/>
              </a:rPr>
              <a:t>ikat</a:t>
            </a:r>
            <a:r>
              <a:rPr lang="en-US" sz="4000" b="1" dirty="0">
                <a:solidFill>
                  <a:srgbClr val="002060"/>
                </a:solidFill>
                <a:latin typeface="+mn-lt"/>
              </a:rPr>
              <a:t> </a:t>
            </a:r>
            <a:r>
              <a:rPr lang="en-US" sz="4000" b="1" dirty="0" err="1">
                <a:solidFill>
                  <a:srgbClr val="002060"/>
                </a:solidFill>
                <a:latin typeface="+mn-lt"/>
              </a:rPr>
              <a:t>pinggang</a:t>
            </a:r>
            <a:r>
              <a:rPr lang="en-US" sz="4000" b="1" dirty="0">
                <a:solidFill>
                  <a:srgbClr val="002060"/>
                </a:solidFill>
                <a:latin typeface="+mn-lt"/>
              </a:rPr>
              <a:t> </a:t>
            </a:r>
            <a:r>
              <a:rPr lang="en-US" sz="4000" b="1" dirty="0" err="1">
                <a:solidFill>
                  <a:srgbClr val="002060"/>
                </a:solidFill>
                <a:latin typeface="+mn-lt"/>
              </a:rPr>
              <a:t>Rasul</a:t>
            </a:r>
            <a:r>
              <a:rPr lang="en-US" sz="4000" b="1" dirty="0">
                <a:solidFill>
                  <a:srgbClr val="002060"/>
                </a:solidFill>
                <a:latin typeface="+mn-lt"/>
              </a:rPr>
              <a:t> Paulus. Dari semua pelayanan </a:t>
            </a:r>
            <a:r>
              <a:rPr lang="en-US" sz="4000" b="1" dirty="0" err="1">
                <a:solidFill>
                  <a:srgbClr val="002060"/>
                </a:solidFill>
                <a:latin typeface="+mn-lt"/>
              </a:rPr>
              <a:t>rasul</a:t>
            </a:r>
            <a:r>
              <a:rPr lang="en-US" sz="4000" b="1" dirty="0">
                <a:solidFill>
                  <a:srgbClr val="002060"/>
                </a:solidFill>
                <a:latin typeface="+mn-lt"/>
              </a:rPr>
              <a:t> Paulus di </a:t>
            </a:r>
            <a:r>
              <a:rPr lang="en-US" sz="4000" b="1" dirty="0" err="1">
                <a:solidFill>
                  <a:srgbClr val="002060"/>
                </a:solidFill>
                <a:latin typeface="+mn-lt"/>
              </a:rPr>
              <a:t>Tirus</a:t>
            </a:r>
            <a:r>
              <a:rPr lang="en-US" sz="4000" b="1" dirty="0">
                <a:solidFill>
                  <a:srgbClr val="002060"/>
                </a:solidFill>
                <a:latin typeface="+mn-lt"/>
              </a:rPr>
              <a:t> dan </a:t>
            </a:r>
            <a:r>
              <a:rPr lang="en-US" sz="4000" b="1" dirty="0" err="1">
                <a:solidFill>
                  <a:srgbClr val="002060"/>
                </a:solidFill>
                <a:latin typeface="+mn-lt"/>
              </a:rPr>
              <a:t>Siprus</a:t>
            </a:r>
            <a:r>
              <a:rPr lang="en-US" sz="4000" b="1" dirty="0">
                <a:solidFill>
                  <a:srgbClr val="002060"/>
                </a:solidFill>
                <a:latin typeface="+mn-lt"/>
              </a:rPr>
              <a:t> dan kemudian </a:t>
            </a:r>
            <a:r>
              <a:rPr lang="en-US" sz="4000" b="1" dirty="0" err="1">
                <a:solidFill>
                  <a:srgbClr val="002060"/>
                </a:solidFill>
                <a:latin typeface="+mn-lt"/>
              </a:rPr>
              <a:t>Rasul</a:t>
            </a:r>
            <a:r>
              <a:rPr lang="en-US" sz="4000" b="1" dirty="0">
                <a:solidFill>
                  <a:srgbClr val="002060"/>
                </a:solidFill>
                <a:latin typeface="+mn-lt"/>
              </a:rPr>
              <a:t> Paulus </a:t>
            </a:r>
            <a:r>
              <a:rPr lang="en-US" sz="4000" b="1" dirty="0" err="1">
                <a:solidFill>
                  <a:srgbClr val="002060"/>
                </a:solidFill>
                <a:latin typeface="+mn-lt"/>
              </a:rPr>
              <a:t>melanjutkan</a:t>
            </a:r>
            <a:r>
              <a:rPr lang="en-US" sz="4000" b="1" dirty="0">
                <a:solidFill>
                  <a:srgbClr val="002060"/>
                </a:solidFill>
                <a:latin typeface="+mn-lt"/>
              </a:rPr>
              <a:t> </a:t>
            </a:r>
            <a:r>
              <a:rPr lang="en-US" sz="4000" b="1" dirty="0" err="1">
                <a:solidFill>
                  <a:srgbClr val="002060"/>
                </a:solidFill>
                <a:latin typeface="+mn-lt"/>
              </a:rPr>
              <a:t>perjalanannya</a:t>
            </a:r>
            <a:r>
              <a:rPr lang="en-US" sz="4000" b="1" dirty="0">
                <a:solidFill>
                  <a:srgbClr val="002060"/>
                </a:solidFill>
                <a:latin typeface="+mn-lt"/>
              </a:rPr>
              <a:t> ke </a:t>
            </a:r>
            <a:r>
              <a:rPr lang="en-US" sz="4000" b="1" dirty="0" err="1">
                <a:solidFill>
                  <a:srgbClr val="002060"/>
                </a:solidFill>
                <a:latin typeface="+mn-lt"/>
              </a:rPr>
              <a:t>Yerusalem</a:t>
            </a:r>
            <a:r>
              <a:rPr lang="en-US" sz="4000" b="1" dirty="0">
                <a:solidFill>
                  <a:srgbClr val="002060"/>
                </a:solidFill>
                <a:latin typeface="+mn-lt"/>
              </a:rPr>
              <a:t> dan </a:t>
            </a:r>
            <a:r>
              <a:rPr lang="en-US" sz="4000" b="1" dirty="0" err="1">
                <a:solidFill>
                  <a:srgbClr val="002060"/>
                </a:solidFill>
                <a:latin typeface="+mn-lt"/>
              </a:rPr>
              <a:t>bertemu</a:t>
            </a:r>
            <a:r>
              <a:rPr lang="en-US" sz="4000" b="1" dirty="0">
                <a:solidFill>
                  <a:srgbClr val="002060"/>
                </a:solidFill>
                <a:latin typeface="+mn-lt"/>
              </a:rPr>
              <a:t> </a:t>
            </a:r>
            <a:r>
              <a:rPr lang="en-US" sz="4000" b="1" dirty="0" smtClean="0">
                <a:solidFill>
                  <a:srgbClr val="002060"/>
                </a:solidFill>
                <a:latin typeface="+mn-lt"/>
              </a:rPr>
              <a:t>dengan</a:t>
            </a:r>
            <a:endParaRPr lang="en-US" sz="4000" b="1" dirty="0">
              <a:solidFill>
                <a:srgbClr val="002060"/>
              </a:solidFill>
              <a:latin typeface="+mn-lt"/>
            </a:endParaRPr>
          </a:p>
        </p:txBody>
      </p:sp>
    </p:spTree>
    <p:extLst>
      <p:ext uri="{BB962C8B-B14F-4D97-AF65-F5344CB8AC3E}">
        <p14:creationId xmlns:p14="http://schemas.microsoft.com/office/powerpoint/2010/main" val="193564689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58353"/>
            <a:ext cx="8784976" cy="4742035"/>
          </a:xfrm>
        </p:spPr>
        <p:txBody>
          <a:bodyPr anchor="t"/>
          <a:lstStyle/>
          <a:p>
            <a:pPr algn="l"/>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err="1">
                <a:solidFill>
                  <a:srgbClr val="002060"/>
                </a:solidFill>
                <a:latin typeface="+mn-lt"/>
              </a:rPr>
              <a:t>Yokobus</a:t>
            </a:r>
            <a:r>
              <a:rPr lang="en-US" sz="4000" b="1" dirty="0">
                <a:solidFill>
                  <a:srgbClr val="002060"/>
                </a:solidFill>
                <a:latin typeface="+mn-lt"/>
              </a:rPr>
              <a:t>. Pada </a:t>
            </a:r>
            <a:r>
              <a:rPr lang="en-US" sz="4000" b="1" dirty="0" err="1">
                <a:solidFill>
                  <a:srgbClr val="002060"/>
                </a:solidFill>
                <a:latin typeface="+mn-lt"/>
              </a:rPr>
              <a:t>kesempatan</a:t>
            </a:r>
            <a:r>
              <a:rPr lang="en-US" sz="4000" b="1" dirty="0">
                <a:solidFill>
                  <a:srgbClr val="002060"/>
                </a:solidFill>
                <a:latin typeface="+mn-lt"/>
              </a:rPr>
              <a:t> itu </a:t>
            </a:r>
            <a:r>
              <a:rPr lang="en-US" sz="4000" b="1" dirty="0" err="1">
                <a:solidFill>
                  <a:srgbClr val="002060"/>
                </a:solidFill>
                <a:latin typeface="+mn-lt"/>
              </a:rPr>
              <a:t>ketika</a:t>
            </a:r>
            <a:r>
              <a:rPr lang="en-US" sz="4000" b="1" dirty="0">
                <a:solidFill>
                  <a:srgbClr val="002060"/>
                </a:solidFill>
                <a:latin typeface="+mn-lt"/>
              </a:rPr>
              <a:t> </a:t>
            </a:r>
            <a:r>
              <a:rPr lang="en-US" sz="4000" b="1" dirty="0" err="1" smtClean="0">
                <a:solidFill>
                  <a:srgbClr val="002060"/>
                </a:solidFill>
                <a:latin typeface="+mn-lt"/>
              </a:rPr>
              <a:t>rasul</a:t>
            </a:r>
            <a:r>
              <a:rPr lang="en-US" sz="4000" b="1" dirty="0" smtClean="0">
                <a:solidFill>
                  <a:srgbClr val="002060"/>
                </a:solidFill>
                <a:latin typeface="+mn-lt"/>
              </a:rPr>
              <a:t> </a:t>
            </a:r>
            <a:r>
              <a:rPr lang="en-US" sz="4000" b="1" dirty="0">
                <a:solidFill>
                  <a:srgbClr val="002060"/>
                </a:solidFill>
                <a:latin typeface="+mn-lt"/>
              </a:rPr>
              <a:t>Paulus </a:t>
            </a:r>
            <a:r>
              <a:rPr lang="en-US" sz="4000" b="1" dirty="0" err="1">
                <a:solidFill>
                  <a:srgbClr val="002060"/>
                </a:solidFill>
                <a:latin typeface="+mn-lt"/>
              </a:rPr>
              <a:t>bertemu</a:t>
            </a:r>
            <a:r>
              <a:rPr lang="en-US" sz="4000" b="1" dirty="0">
                <a:solidFill>
                  <a:srgbClr val="002060"/>
                </a:solidFill>
                <a:latin typeface="+mn-lt"/>
              </a:rPr>
              <a:t> dengan </a:t>
            </a:r>
            <a:r>
              <a:rPr lang="en-US" sz="4000" b="1" dirty="0" err="1">
                <a:solidFill>
                  <a:srgbClr val="002060"/>
                </a:solidFill>
                <a:latin typeface="+mn-lt"/>
              </a:rPr>
              <a:t>kawan</a:t>
            </a:r>
            <a:r>
              <a:rPr lang="en-US" sz="4000" b="1" dirty="0">
                <a:solidFill>
                  <a:srgbClr val="002060"/>
                </a:solidFill>
                <a:latin typeface="+mn-lt"/>
              </a:rPr>
              <a:t> </a:t>
            </a:r>
            <a:r>
              <a:rPr lang="en-US" sz="4000" b="1" dirty="0" err="1">
                <a:solidFill>
                  <a:srgbClr val="002060"/>
                </a:solidFill>
                <a:latin typeface="+mn-lt"/>
              </a:rPr>
              <a:t>seiman</a:t>
            </a:r>
            <a:r>
              <a:rPr lang="en-US" sz="4000" b="1" dirty="0">
                <a:solidFill>
                  <a:srgbClr val="002060"/>
                </a:solidFill>
                <a:latin typeface="+mn-lt"/>
              </a:rPr>
              <a:t>, </a:t>
            </a:r>
            <a:r>
              <a:rPr lang="en-US" sz="4000" b="1">
                <a:solidFill>
                  <a:srgbClr val="002060"/>
                </a:solidFill>
                <a:latin typeface="+mn-lt"/>
              </a:rPr>
              <a:t>maka </a:t>
            </a:r>
            <a:r>
              <a:rPr lang="en-US" sz="4000" b="1" smtClean="0">
                <a:solidFill>
                  <a:srgbClr val="002060"/>
                </a:solidFill>
                <a:latin typeface="+mn-lt"/>
              </a:rPr>
              <a:t>dia </a:t>
            </a:r>
            <a:r>
              <a:rPr lang="en-US" sz="4000" b="1" dirty="0" err="1">
                <a:solidFill>
                  <a:srgbClr val="002060"/>
                </a:solidFill>
                <a:latin typeface="+mn-lt"/>
              </a:rPr>
              <a:t>bersaksi</a:t>
            </a:r>
            <a:r>
              <a:rPr lang="en-US" sz="4000" b="1" dirty="0">
                <a:solidFill>
                  <a:srgbClr val="002060"/>
                </a:solidFill>
                <a:latin typeface="+mn-lt"/>
              </a:rPr>
              <a:t> tentang </a:t>
            </a:r>
            <a:r>
              <a:rPr lang="en-US" sz="4000" b="1" dirty="0" err="1">
                <a:solidFill>
                  <a:srgbClr val="002060"/>
                </a:solidFill>
                <a:latin typeface="+mn-lt"/>
              </a:rPr>
              <a:t>pelayanannya</a:t>
            </a:r>
            <a:r>
              <a:rPr lang="en-US" sz="4000" b="1" dirty="0">
                <a:solidFill>
                  <a:srgbClr val="002060"/>
                </a:solidFill>
                <a:latin typeface="+mn-lt"/>
              </a:rPr>
              <a:t> di berbagai </a:t>
            </a:r>
            <a:r>
              <a:rPr lang="en-US" sz="4000" b="1" dirty="0" err="1">
                <a:solidFill>
                  <a:srgbClr val="002060"/>
                </a:solidFill>
                <a:latin typeface="+mn-lt"/>
              </a:rPr>
              <a:t>tempat</a:t>
            </a:r>
            <a:r>
              <a:rPr lang="en-US" sz="4000" b="1" dirty="0">
                <a:solidFill>
                  <a:srgbClr val="002060"/>
                </a:solidFill>
                <a:latin typeface="+mn-lt"/>
              </a:rPr>
              <a:t> dan </a:t>
            </a:r>
            <a:r>
              <a:rPr lang="en-US" sz="4000" b="1" dirty="0" err="1">
                <a:solidFill>
                  <a:srgbClr val="002060"/>
                </a:solidFill>
                <a:latin typeface="+mn-lt"/>
              </a:rPr>
              <a:t>pekerjaan</a:t>
            </a:r>
            <a:r>
              <a:rPr lang="en-US" sz="4000" b="1" dirty="0">
                <a:solidFill>
                  <a:srgbClr val="002060"/>
                </a:solidFill>
                <a:latin typeface="+mn-lt"/>
              </a:rPr>
              <a:t> Allah dan </a:t>
            </a:r>
            <a:r>
              <a:rPr lang="en-US" sz="4000" b="1" dirty="0" err="1">
                <a:solidFill>
                  <a:srgbClr val="002060"/>
                </a:solidFill>
                <a:latin typeface="+mn-lt"/>
              </a:rPr>
              <a:t>penyertaan</a:t>
            </a:r>
            <a:r>
              <a:rPr lang="en-US" sz="4000" b="1" dirty="0">
                <a:solidFill>
                  <a:srgbClr val="002060"/>
                </a:solidFill>
                <a:latin typeface="+mn-lt"/>
              </a:rPr>
              <a:t>-Nya </a:t>
            </a:r>
            <a:r>
              <a:rPr lang="en-US" sz="4000" b="1" dirty="0" smtClean="0">
                <a:solidFill>
                  <a:srgbClr val="002060"/>
                </a:solidFill>
                <a:latin typeface="+mn-lt"/>
              </a:rPr>
              <a:t>(KPR </a:t>
            </a:r>
            <a:r>
              <a:rPr lang="en-US" sz="4000" b="1" dirty="0">
                <a:solidFill>
                  <a:srgbClr val="002060"/>
                </a:solidFill>
                <a:latin typeface="+mn-lt"/>
              </a:rPr>
              <a:t>21:10-11; 21:15-26).</a:t>
            </a:r>
          </a:p>
        </p:txBody>
      </p:sp>
    </p:spTree>
    <p:extLst>
      <p:ext uri="{BB962C8B-B14F-4D97-AF65-F5344CB8AC3E}">
        <p14:creationId xmlns:p14="http://schemas.microsoft.com/office/powerpoint/2010/main" val="86409186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800" b="1" dirty="0">
                <a:solidFill>
                  <a:srgbClr val="FF0000"/>
                </a:solidFill>
                <a:latin typeface="+mn-lt"/>
              </a:rPr>
              <a:t>PERJALANAN PAULUS KE ROMA</a:t>
            </a:r>
            <a:br>
              <a:rPr lang="en-US" sz="4800" b="1" dirty="0">
                <a:solidFill>
                  <a:srgbClr val="FF0000"/>
                </a:solidFill>
                <a:latin typeface="+mn-lt"/>
              </a:rPr>
            </a:br>
            <a:r>
              <a:rPr lang="en-US" sz="4800" b="1" dirty="0" smtClean="0">
                <a:solidFill>
                  <a:srgbClr val="FF0000"/>
                </a:solidFill>
                <a:latin typeface="+mn-lt"/>
              </a:rPr>
              <a:t/>
            </a:r>
            <a:br>
              <a:rPr lang="en-US" sz="4800" b="1" dirty="0" smtClean="0">
                <a:solidFill>
                  <a:srgbClr val="FF0000"/>
                </a:solidFill>
                <a:latin typeface="+mn-lt"/>
              </a:rPr>
            </a:br>
            <a:r>
              <a:rPr lang="en-US" sz="4800" b="1" dirty="0" smtClean="0">
                <a:solidFill>
                  <a:srgbClr val="002060"/>
                </a:solidFill>
                <a:latin typeface="+mn-lt"/>
              </a:rPr>
              <a:t>Ke </a:t>
            </a:r>
            <a:r>
              <a:rPr lang="en-US" sz="4800" b="1" dirty="0">
                <a:solidFill>
                  <a:srgbClr val="002060"/>
                </a:solidFill>
                <a:latin typeface="+mn-lt"/>
              </a:rPr>
              <a:t>Roma sebagai </a:t>
            </a:r>
            <a:r>
              <a:rPr lang="en-US" sz="4800" b="1" dirty="0" err="1">
                <a:solidFill>
                  <a:srgbClr val="002060"/>
                </a:solidFill>
                <a:latin typeface="+mn-lt"/>
              </a:rPr>
              <a:t>tahanan</a:t>
            </a:r>
            <a:r>
              <a:rPr lang="en-US" sz="4800" b="1" dirty="0">
                <a:solidFill>
                  <a:srgbClr val="002060"/>
                </a:solidFill>
                <a:latin typeface="+mn-lt"/>
              </a:rPr>
              <a:t>:</a:t>
            </a:r>
            <a:br>
              <a:rPr lang="en-US" sz="4800" b="1" dirty="0">
                <a:solidFill>
                  <a:srgbClr val="002060"/>
                </a:solidFill>
                <a:latin typeface="+mn-lt"/>
              </a:rPr>
            </a:br>
            <a:r>
              <a:rPr lang="en-US" sz="4800" b="1" dirty="0" smtClean="0">
                <a:solidFill>
                  <a:srgbClr val="002060"/>
                </a:solidFill>
                <a:latin typeface="+mn-lt"/>
              </a:rPr>
              <a:t>KPR 23:11–28:31</a:t>
            </a:r>
            <a:endParaRPr lang="en-US" sz="4800" b="1" dirty="0">
              <a:solidFill>
                <a:srgbClr val="002060"/>
              </a:solidFill>
              <a:latin typeface="+mn-lt"/>
            </a:endParaRPr>
          </a:p>
        </p:txBody>
      </p:sp>
    </p:spTree>
    <p:extLst>
      <p:ext uri="{BB962C8B-B14F-4D97-AF65-F5344CB8AC3E}">
        <p14:creationId xmlns:p14="http://schemas.microsoft.com/office/powerpoint/2010/main" val="78492898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rotWithShape="1">
          <a:blip r:embed="rId3"/>
          <a:srcRect l="36613" t="19201" r="37400" b="8001"/>
          <a:stretch/>
        </p:blipFill>
        <p:spPr>
          <a:xfrm rot="5400000">
            <a:off x="2051014" y="-1516520"/>
            <a:ext cx="5143498" cy="8104906"/>
          </a:xfrm>
          <a:prstGeom prst="rect">
            <a:avLst/>
          </a:prstGeom>
        </p:spPr>
      </p:pic>
    </p:spTree>
    <p:extLst>
      <p:ext uri="{BB962C8B-B14F-4D97-AF65-F5344CB8AC3E}">
        <p14:creationId xmlns:p14="http://schemas.microsoft.com/office/powerpoint/2010/main" val="31095555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34528"/>
            <a:ext cx="8784976" cy="4742035"/>
          </a:xfrm>
        </p:spPr>
        <p:txBody>
          <a:bodyPr anchor="t"/>
          <a:lstStyle/>
          <a:p>
            <a:pPr algn="l"/>
            <a:r>
              <a:rPr lang="en-US" sz="4400" b="1" dirty="0" smtClean="0">
                <a:solidFill>
                  <a:srgbClr val="002060"/>
                </a:solidFill>
                <a:latin typeface="+mn-lt"/>
              </a:rPr>
              <a:t>1. Dari </a:t>
            </a:r>
            <a:r>
              <a:rPr lang="en-US" sz="4400" b="1" dirty="0" err="1">
                <a:solidFill>
                  <a:srgbClr val="002060"/>
                </a:solidFill>
                <a:latin typeface="+mn-lt"/>
              </a:rPr>
              <a:t>pelabuhan</a:t>
            </a:r>
            <a:r>
              <a:rPr lang="en-US" sz="4400" b="1" dirty="0">
                <a:solidFill>
                  <a:srgbClr val="002060"/>
                </a:solidFill>
                <a:latin typeface="+mn-lt"/>
              </a:rPr>
              <a:t> </a:t>
            </a:r>
            <a:r>
              <a:rPr lang="en-US" sz="4400" b="1" dirty="0" err="1">
                <a:solidFill>
                  <a:srgbClr val="002060"/>
                </a:solidFill>
                <a:latin typeface="+mn-lt"/>
              </a:rPr>
              <a:t>Adraminitium</a:t>
            </a:r>
            <a:r>
              <a:rPr lang="en-US" sz="4400" b="1" dirty="0">
                <a:solidFill>
                  <a:srgbClr val="002060"/>
                </a:solidFill>
                <a:latin typeface="+mn-lt"/>
              </a:rPr>
              <a:t> ke </a:t>
            </a:r>
            <a:r>
              <a:rPr lang="en-US" sz="4400" b="1" dirty="0" err="1">
                <a:solidFill>
                  <a:srgbClr val="002060"/>
                </a:solidFill>
                <a:latin typeface="+mn-lt"/>
              </a:rPr>
              <a:t>pelabuhan</a:t>
            </a:r>
            <a:r>
              <a:rPr lang="en-US" sz="4400" b="1" dirty="0">
                <a:solidFill>
                  <a:srgbClr val="002060"/>
                </a:solidFill>
                <a:latin typeface="+mn-lt"/>
              </a:rPr>
              <a:t> </a:t>
            </a:r>
            <a:r>
              <a:rPr lang="en-US" sz="4400" b="1" dirty="0" err="1">
                <a:solidFill>
                  <a:srgbClr val="002060"/>
                </a:solidFill>
                <a:latin typeface="+mn-lt"/>
              </a:rPr>
              <a:t>indah</a:t>
            </a:r>
            <a:r>
              <a:rPr lang="en-US" sz="4400" b="1" dirty="0">
                <a:solidFill>
                  <a:srgbClr val="002060"/>
                </a:solidFill>
                <a:latin typeface="+mn-lt"/>
              </a:rPr>
              <a:t>, </a:t>
            </a:r>
            <a:r>
              <a:rPr lang="en-US" sz="4400" b="1" dirty="0" err="1">
                <a:solidFill>
                  <a:srgbClr val="002060"/>
                </a:solidFill>
                <a:latin typeface="+mn-lt"/>
              </a:rPr>
              <a:t>Lasea</a:t>
            </a:r>
            <a:r>
              <a:rPr lang="en-US" sz="4400" b="1" dirty="0">
                <a:solidFill>
                  <a:srgbClr val="002060"/>
                </a:solidFill>
                <a:latin typeface="+mn-lt"/>
              </a:rPr>
              <a:t> (27:1-8</a:t>
            </a:r>
            <a:r>
              <a:rPr lang="en-US" sz="4400" b="1" dirty="0" smtClean="0">
                <a:solidFill>
                  <a:srgbClr val="002060"/>
                </a:solidFill>
                <a:latin typeface="+mn-lt"/>
              </a:rPr>
              <a:t>).</a:t>
            </a:r>
            <a:br>
              <a:rPr lang="en-US" sz="4400" b="1" dirty="0" smtClean="0">
                <a:solidFill>
                  <a:srgbClr val="002060"/>
                </a:solidFill>
                <a:latin typeface="+mn-lt"/>
              </a:rPr>
            </a:br>
            <a:r>
              <a:rPr lang="en-US" sz="4400" b="1" dirty="0">
                <a:solidFill>
                  <a:srgbClr val="002060"/>
                </a:solidFill>
                <a:latin typeface="+mn-lt"/>
              </a:rPr>
              <a:t/>
            </a:r>
            <a:br>
              <a:rPr lang="en-US" sz="4400" b="1" dirty="0">
                <a:solidFill>
                  <a:srgbClr val="002060"/>
                </a:solidFill>
                <a:latin typeface="+mn-lt"/>
              </a:rPr>
            </a:br>
            <a:r>
              <a:rPr lang="en-US" sz="4400" b="1" dirty="0" smtClean="0">
                <a:solidFill>
                  <a:srgbClr val="002060"/>
                </a:solidFill>
                <a:latin typeface="+mn-lt"/>
              </a:rPr>
              <a:t>2. </a:t>
            </a:r>
            <a:r>
              <a:rPr lang="en-US" sz="4400" b="1" dirty="0" err="1" smtClean="0">
                <a:solidFill>
                  <a:srgbClr val="002060"/>
                </a:solidFill>
                <a:latin typeface="+mn-lt"/>
              </a:rPr>
              <a:t>Peringatan</a:t>
            </a:r>
            <a:r>
              <a:rPr lang="en-US" sz="4400" b="1" dirty="0" smtClean="0">
                <a:solidFill>
                  <a:srgbClr val="002060"/>
                </a:solidFill>
                <a:latin typeface="+mn-lt"/>
              </a:rPr>
              <a:t> </a:t>
            </a:r>
            <a:r>
              <a:rPr lang="en-US" sz="4400" b="1" dirty="0">
                <a:solidFill>
                  <a:srgbClr val="002060"/>
                </a:solidFill>
                <a:latin typeface="+mn-lt"/>
              </a:rPr>
              <a:t>Paulus tentang </a:t>
            </a:r>
            <a:r>
              <a:rPr lang="en-US" sz="4400" b="1" dirty="0" err="1">
                <a:solidFill>
                  <a:srgbClr val="002060"/>
                </a:solidFill>
                <a:latin typeface="+mn-lt"/>
              </a:rPr>
              <a:t>bahaya</a:t>
            </a:r>
            <a:r>
              <a:rPr lang="en-US" sz="4400" b="1" dirty="0">
                <a:solidFill>
                  <a:srgbClr val="002060"/>
                </a:solidFill>
                <a:latin typeface="+mn-lt"/>
              </a:rPr>
              <a:t> </a:t>
            </a:r>
            <a:r>
              <a:rPr lang="en-US" sz="4400" b="1" dirty="0" err="1">
                <a:solidFill>
                  <a:srgbClr val="002060"/>
                </a:solidFill>
                <a:latin typeface="+mn-lt"/>
              </a:rPr>
              <a:t>besar</a:t>
            </a:r>
            <a:r>
              <a:rPr lang="en-US" sz="4400" b="1" dirty="0">
                <a:solidFill>
                  <a:srgbClr val="002060"/>
                </a:solidFill>
                <a:latin typeface="+mn-lt"/>
              </a:rPr>
              <a:t> (27:9-20</a:t>
            </a:r>
            <a:r>
              <a:rPr lang="en-US" sz="4400" b="1" dirty="0" smtClean="0">
                <a:solidFill>
                  <a:srgbClr val="002060"/>
                </a:solidFill>
                <a:latin typeface="+mn-lt"/>
              </a:rPr>
              <a:t>).</a:t>
            </a:r>
            <a:endParaRPr lang="en-US" sz="4400" b="1" dirty="0">
              <a:solidFill>
                <a:srgbClr val="002060"/>
              </a:solidFill>
              <a:latin typeface="+mn-lt"/>
            </a:endParaRPr>
          </a:p>
        </p:txBody>
      </p:sp>
    </p:spTree>
    <p:extLst>
      <p:ext uri="{BB962C8B-B14F-4D97-AF65-F5344CB8AC3E}">
        <p14:creationId xmlns:p14="http://schemas.microsoft.com/office/powerpoint/2010/main" val="335656782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34528"/>
            <a:ext cx="8784976" cy="4742035"/>
          </a:xfrm>
        </p:spPr>
        <p:txBody>
          <a:bodyPr anchor="t"/>
          <a:lstStyle/>
          <a:p>
            <a:pPr algn="l"/>
            <a:r>
              <a:rPr lang="en-US" sz="4400" b="1" dirty="0" smtClean="0">
                <a:solidFill>
                  <a:srgbClr val="002060"/>
                </a:solidFill>
                <a:latin typeface="+mn-lt"/>
              </a:rPr>
              <a:t>3. </a:t>
            </a:r>
            <a:r>
              <a:rPr lang="en-US" sz="4400" b="1" dirty="0" err="1">
                <a:solidFill>
                  <a:srgbClr val="002060"/>
                </a:solidFill>
                <a:latin typeface="+mn-lt"/>
              </a:rPr>
              <a:t>Janji</a:t>
            </a:r>
            <a:r>
              <a:rPr lang="en-US" sz="4400" b="1" dirty="0">
                <a:solidFill>
                  <a:srgbClr val="002060"/>
                </a:solidFill>
                <a:latin typeface="+mn-lt"/>
              </a:rPr>
              <a:t> dan </a:t>
            </a:r>
            <a:r>
              <a:rPr lang="en-US" sz="4400" b="1" dirty="0" err="1">
                <a:solidFill>
                  <a:srgbClr val="002060"/>
                </a:solidFill>
                <a:latin typeface="+mn-lt"/>
              </a:rPr>
              <a:t>nasihat</a:t>
            </a:r>
            <a:r>
              <a:rPr lang="en-US" sz="4400" b="1" dirty="0">
                <a:solidFill>
                  <a:srgbClr val="002060"/>
                </a:solidFill>
                <a:latin typeface="+mn-lt"/>
              </a:rPr>
              <a:t> </a:t>
            </a:r>
            <a:r>
              <a:rPr lang="en-US" sz="4400" b="1" dirty="0" err="1">
                <a:solidFill>
                  <a:srgbClr val="002060"/>
                </a:solidFill>
                <a:latin typeface="+mn-lt"/>
              </a:rPr>
              <a:t>penghiburan</a:t>
            </a:r>
            <a:r>
              <a:rPr lang="en-US" sz="4400" b="1" dirty="0">
                <a:solidFill>
                  <a:srgbClr val="002060"/>
                </a:solidFill>
                <a:latin typeface="+mn-lt"/>
              </a:rPr>
              <a:t> (27: 22-26</a:t>
            </a:r>
            <a:r>
              <a:rPr lang="en-US" sz="4400" b="1" dirty="0" smtClean="0">
                <a:solidFill>
                  <a:srgbClr val="002060"/>
                </a:solidFill>
                <a:latin typeface="+mn-lt"/>
              </a:rPr>
              <a:t>).</a:t>
            </a:r>
            <a:br>
              <a:rPr lang="en-US" sz="4400" b="1" dirty="0" smtClean="0">
                <a:solidFill>
                  <a:srgbClr val="002060"/>
                </a:solidFill>
                <a:latin typeface="+mn-lt"/>
              </a:rPr>
            </a:br>
            <a:r>
              <a:rPr lang="en-US" sz="4400" b="1" dirty="0">
                <a:solidFill>
                  <a:srgbClr val="002060"/>
                </a:solidFill>
                <a:latin typeface="+mn-lt"/>
              </a:rPr>
              <a:t/>
            </a:r>
            <a:br>
              <a:rPr lang="en-US" sz="4400" b="1" dirty="0">
                <a:solidFill>
                  <a:srgbClr val="002060"/>
                </a:solidFill>
                <a:latin typeface="+mn-lt"/>
              </a:rPr>
            </a:br>
            <a:r>
              <a:rPr lang="en-US" sz="4400" b="1" dirty="0" smtClean="0">
                <a:solidFill>
                  <a:srgbClr val="002060"/>
                </a:solidFill>
                <a:latin typeface="+mn-lt"/>
              </a:rPr>
              <a:t>4</a:t>
            </a:r>
            <a:r>
              <a:rPr lang="en-US" sz="4400" b="1" dirty="0">
                <a:solidFill>
                  <a:srgbClr val="002060"/>
                </a:solidFill>
                <a:latin typeface="+mn-lt"/>
              </a:rPr>
              <a:t>. </a:t>
            </a:r>
            <a:r>
              <a:rPr lang="en-US" sz="4400" b="1" dirty="0" err="1">
                <a:solidFill>
                  <a:srgbClr val="002060"/>
                </a:solidFill>
                <a:latin typeface="+mn-lt"/>
              </a:rPr>
              <a:t>Nasihat</a:t>
            </a:r>
            <a:r>
              <a:rPr lang="en-US" sz="4400" b="1" dirty="0">
                <a:solidFill>
                  <a:srgbClr val="002060"/>
                </a:solidFill>
                <a:latin typeface="+mn-lt"/>
              </a:rPr>
              <a:t> </a:t>
            </a:r>
            <a:r>
              <a:rPr lang="en-US" sz="4400" b="1" dirty="0" err="1">
                <a:solidFill>
                  <a:srgbClr val="002060"/>
                </a:solidFill>
                <a:latin typeface="+mn-lt"/>
              </a:rPr>
              <a:t>terakhir</a:t>
            </a:r>
            <a:r>
              <a:rPr lang="en-US" sz="4400" b="1" dirty="0">
                <a:solidFill>
                  <a:srgbClr val="002060"/>
                </a:solidFill>
                <a:latin typeface="+mn-lt"/>
              </a:rPr>
              <a:t> dan </a:t>
            </a:r>
            <a:r>
              <a:rPr lang="en-US" sz="4400" b="1" dirty="0" err="1">
                <a:solidFill>
                  <a:srgbClr val="002060"/>
                </a:solidFill>
                <a:latin typeface="+mn-lt"/>
              </a:rPr>
              <a:t>kapal</a:t>
            </a:r>
            <a:r>
              <a:rPr lang="en-US" sz="4400" b="1" dirty="0">
                <a:solidFill>
                  <a:srgbClr val="002060"/>
                </a:solidFill>
                <a:latin typeface="+mn-lt"/>
              </a:rPr>
              <a:t> </a:t>
            </a:r>
            <a:r>
              <a:rPr lang="en-US" sz="4400" b="1" dirty="0" err="1">
                <a:solidFill>
                  <a:srgbClr val="002060"/>
                </a:solidFill>
                <a:latin typeface="+mn-lt"/>
              </a:rPr>
              <a:t>Karam</a:t>
            </a:r>
            <a:r>
              <a:rPr lang="en-US" sz="4400" b="1" dirty="0">
                <a:solidFill>
                  <a:srgbClr val="002060"/>
                </a:solidFill>
                <a:latin typeface="+mn-lt"/>
              </a:rPr>
              <a:t> (27:27-44</a:t>
            </a:r>
            <a:r>
              <a:rPr lang="en-US" sz="4400" b="1" dirty="0" smtClean="0">
                <a:solidFill>
                  <a:srgbClr val="002060"/>
                </a:solidFill>
                <a:latin typeface="+mn-lt"/>
              </a:rPr>
              <a:t>).</a:t>
            </a:r>
            <a:endParaRPr lang="en-US" sz="4400" b="1" dirty="0">
              <a:solidFill>
                <a:srgbClr val="002060"/>
              </a:solidFill>
              <a:latin typeface="+mn-lt"/>
            </a:endParaRPr>
          </a:p>
        </p:txBody>
      </p:sp>
    </p:spTree>
    <p:extLst>
      <p:ext uri="{BB962C8B-B14F-4D97-AF65-F5344CB8AC3E}">
        <p14:creationId xmlns:p14="http://schemas.microsoft.com/office/powerpoint/2010/main" val="251911002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34528"/>
            <a:ext cx="8784976" cy="4742035"/>
          </a:xfrm>
        </p:spPr>
        <p:txBody>
          <a:bodyPr anchor="t"/>
          <a:lstStyle/>
          <a:p>
            <a:pPr algn="l"/>
            <a:r>
              <a:rPr lang="en-US" sz="4400" b="1" dirty="0" smtClean="0">
                <a:solidFill>
                  <a:srgbClr val="002060"/>
                </a:solidFill>
                <a:latin typeface="+mn-lt"/>
              </a:rPr>
              <a:t>5. </a:t>
            </a:r>
            <a:r>
              <a:rPr lang="fi-FI" sz="4400" b="1" dirty="0">
                <a:solidFill>
                  <a:srgbClr val="002060"/>
                </a:solidFill>
                <a:latin typeface="+mn-lt"/>
              </a:rPr>
              <a:t>Paulus di pulau Malta (28:1-10</a:t>
            </a:r>
            <a:r>
              <a:rPr lang="fi-FI" sz="4400" b="1" dirty="0" smtClean="0">
                <a:solidFill>
                  <a:srgbClr val="002060"/>
                </a:solidFill>
                <a:latin typeface="+mn-lt"/>
              </a:rPr>
              <a:t>).</a:t>
            </a:r>
            <a:br>
              <a:rPr lang="fi-FI" sz="4400" b="1" dirty="0" smtClean="0">
                <a:solidFill>
                  <a:srgbClr val="002060"/>
                </a:solidFill>
                <a:latin typeface="+mn-lt"/>
              </a:rPr>
            </a:br>
            <a:r>
              <a:rPr lang="en-US" sz="4400" b="1" dirty="0">
                <a:solidFill>
                  <a:srgbClr val="002060"/>
                </a:solidFill>
                <a:latin typeface="+mn-lt"/>
              </a:rPr>
              <a:t/>
            </a:r>
            <a:br>
              <a:rPr lang="en-US" sz="4400" b="1" dirty="0">
                <a:solidFill>
                  <a:srgbClr val="002060"/>
                </a:solidFill>
                <a:latin typeface="+mn-lt"/>
              </a:rPr>
            </a:br>
            <a:r>
              <a:rPr lang="en-US" sz="4400" b="1" dirty="0" smtClean="0">
                <a:solidFill>
                  <a:srgbClr val="002060"/>
                </a:solidFill>
                <a:latin typeface="+mn-lt"/>
              </a:rPr>
              <a:t>6</a:t>
            </a:r>
            <a:r>
              <a:rPr lang="en-US" sz="4400" b="1" dirty="0">
                <a:solidFill>
                  <a:srgbClr val="002060"/>
                </a:solidFill>
                <a:latin typeface="+mn-lt"/>
              </a:rPr>
              <a:t>. Pandangan </a:t>
            </a:r>
            <a:r>
              <a:rPr lang="en-US" sz="4400" b="1" dirty="0" err="1">
                <a:solidFill>
                  <a:srgbClr val="002060"/>
                </a:solidFill>
                <a:latin typeface="+mn-lt"/>
              </a:rPr>
              <a:t>penduduk</a:t>
            </a:r>
            <a:r>
              <a:rPr lang="en-US" sz="4400" b="1" dirty="0">
                <a:solidFill>
                  <a:srgbClr val="002060"/>
                </a:solidFill>
                <a:latin typeface="+mn-lt"/>
              </a:rPr>
              <a:t> </a:t>
            </a:r>
            <a:r>
              <a:rPr lang="en-US" sz="4400" b="1" dirty="0" err="1">
                <a:solidFill>
                  <a:srgbClr val="002060"/>
                </a:solidFill>
                <a:latin typeface="+mn-lt"/>
              </a:rPr>
              <a:t>asli</a:t>
            </a:r>
            <a:r>
              <a:rPr lang="en-US" sz="4400" b="1" dirty="0">
                <a:solidFill>
                  <a:srgbClr val="002060"/>
                </a:solidFill>
                <a:latin typeface="+mn-lt"/>
              </a:rPr>
              <a:t> </a:t>
            </a:r>
            <a:r>
              <a:rPr lang="en-US" sz="4400" b="1" dirty="0" err="1">
                <a:solidFill>
                  <a:srgbClr val="002060"/>
                </a:solidFill>
                <a:latin typeface="+mn-lt"/>
              </a:rPr>
              <a:t>dikoreksi</a:t>
            </a:r>
            <a:r>
              <a:rPr lang="en-US" sz="4400" b="1" dirty="0">
                <a:solidFill>
                  <a:srgbClr val="002060"/>
                </a:solidFill>
                <a:latin typeface="+mn-lt"/>
              </a:rPr>
              <a:t> (ay. 7-10</a:t>
            </a:r>
            <a:r>
              <a:rPr lang="en-US" sz="4400" b="1" dirty="0" smtClean="0">
                <a:solidFill>
                  <a:srgbClr val="002060"/>
                </a:solidFill>
                <a:latin typeface="+mn-lt"/>
              </a:rPr>
              <a:t>).</a:t>
            </a:r>
            <a:br>
              <a:rPr lang="en-US" sz="4400" b="1" dirty="0" smtClean="0">
                <a:solidFill>
                  <a:srgbClr val="002060"/>
                </a:solidFill>
                <a:latin typeface="+mn-lt"/>
              </a:rPr>
            </a:br>
            <a:r>
              <a:rPr lang="en-US" sz="4400" b="1" dirty="0">
                <a:solidFill>
                  <a:srgbClr val="002060"/>
                </a:solidFill>
                <a:latin typeface="+mn-lt"/>
              </a:rPr>
              <a:t/>
            </a:r>
            <a:br>
              <a:rPr lang="en-US" sz="4400" b="1" dirty="0">
                <a:solidFill>
                  <a:srgbClr val="002060"/>
                </a:solidFill>
                <a:latin typeface="+mn-lt"/>
              </a:rPr>
            </a:br>
            <a:r>
              <a:rPr lang="en-US" sz="4400" b="1" dirty="0" smtClean="0">
                <a:solidFill>
                  <a:srgbClr val="002060"/>
                </a:solidFill>
                <a:latin typeface="+mn-lt"/>
              </a:rPr>
              <a:t>7</a:t>
            </a:r>
            <a:r>
              <a:rPr lang="en-US" sz="4400" b="1" dirty="0">
                <a:solidFill>
                  <a:srgbClr val="002060"/>
                </a:solidFill>
                <a:latin typeface="+mn-lt"/>
              </a:rPr>
              <a:t>. Dari Malta ke Roma (28:11-16</a:t>
            </a:r>
            <a:r>
              <a:rPr lang="en-US" sz="4400" b="1" dirty="0" smtClean="0">
                <a:solidFill>
                  <a:srgbClr val="002060"/>
                </a:solidFill>
                <a:latin typeface="+mn-lt"/>
              </a:rPr>
              <a:t>).</a:t>
            </a:r>
            <a:endParaRPr lang="en-US" sz="4400" b="1" dirty="0">
              <a:solidFill>
                <a:srgbClr val="002060"/>
              </a:solidFill>
              <a:latin typeface="+mn-lt"/>
            </a:endParaRPr>
          </a:p>
        </p:txBody>
      </p:sp>
    </p:spTree>
    <p:extLst>
      <p:ext uri="{BB962C8B-B14F-4D97-AF65-F5344CB8AC3E}">
        <p14:creationId xmlns:p14="http://schemas.microsoft.com/office/powerpoint/2010/main" val="2089996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5074</TotalTime>
  <Words>3964</Words>
  <Application>Microsoft Office PowerPoint</Application>
  <PresentationFormat>화면 슬라이드 쇼(16:9)</PresentationFormat>
  <Paragraphs>399</Paragraphs>
  <Slides>115</Slides>
  <Notes>115</Notes>
  <HiddenSlides>0</HiddenSlides>
  <MMClips>0</MMClips>
  <ScaleCrop>false</ScaleCrop>
  <HeadingPairs>
    <vt:vector size="6" baseType="variant">
      <vt:variant>
        <vt:lpstr>사용한 글꼴</vt:lpstr>
      </vt:variant>
      <vt:variant>
        <vt:i4>5</vt:i4>
      </vt:variant>
      <vt:variant>
        <vt:lpstr>테마</vt:lpstr>
      </vt:variant>
      <vt:variant>
        <vt:i4>2</vt:i4>
      </vt:variant>
      <vt:variant>
        <vt:lpstr>슬라이드 제목</vt:lpstr>
      </vt:variant>
      <vt:variant>
        <vt:i4>115</vt:i4>
      </vt:variant>
    </vt:vector>
  </HeadingPairs>
  <TitlesOfParts>
    <vt:vector size="122" baseType="lpstr">
      <vt:lpstr>Headline R</vt:lpstr>
      <vt:lpstr>맑은 고딕</vt:lpstr>
      <vt:lpstr>Arial</vt:lpstr>
      <vt:lpstr>Calibri</vt:lpstr>
      <vt:lpstr>Times New Roman</vt:lpstr>
      <vt:lpstr>2_Office 테마</vt:lpstr>
      <vt:lpstr>3_Office 테마</vt:lpstr>
      <vt:lpstr>KELAS ONLINE SAM KL</vt:lpstr>
      <vt:lpstr>Kefahanan Keadaan Asli Ayub 8:8</vt:lpstr>
      <vt:lpstr>Apabila kita membaca Alkitab, kita akan menemukan suatu pengalaman bahawa keadaan dalam Alkitab ada hal-hal yang menghairankan, aneh dan luar biasa.</vt:lpstr>
      <vt:lpstr>Jika kita mahu memahami keadaan-keadaan dalam  Alkitab, kita perlu mengetahui perbezaan-perbezaan pada  zaman, lingustik, budaya, geografi dan sebaganya.</vt:lpstr>
      <vt:lpstr>PowerPoint 프레젠테이션</vt:lpstr>
      <vt:lpstr>Masyarakat Zaman Abad-1</vt:lpstr>
      <vt:lpstr>*Matius</vt:lpstr>
      <vt:lpstr>Matius</vt:lpstr>
      <vt:lpstr>PENTAKOSTA Pencurahan Roh Kudus terjadi pada hari Pentakosta. Apabilah Roh Kudus difahami dengan baik, gereja mengelakkan diri sekularisme (sekularisasi). Daya hidup Gereja berhubungan dengan pengertian terhadap Roh Kudus. </vt:lpstr>
      <vt:lpstr>Roh Kudus berdiam di dalam Gereja dan jemaah individu dan Dia bekerja di dalam mereka. Gereja tidak mengamalkan peranannya dengan baik jika mereka mengabaikan pimpinan Roh Kudus. Definisi tentang hal itu dapat diketahui melalui nasihat dari sejarah-sejarahnya.</vt:lpstr>
      <vt:lpstr>Menurut Kisah Para Rasul Fasal 2, murid-murid Yesus dipenuhi dengan Roh Kudus, dan Roh Kudus berdiam di dalam mereka.  Pekerjaan Roh Kudus di dalam Kisah Para Rasul diklasfikasikan kepada 3 jenis.</vt:lpstr>
      <vt:lpstr>Baptisan Roh Kudus: memiliki dua pengertian: 1) seseorang dibaptis oleh Roh Kudus ke dalam tubuh Kristus sehingga menjadi bagian dari tubuh Kristus (1 Kor. 12:12-13); 2) sesorang dibaptis oleh Tuhan Yesus ke dalam Roh Kudus sehingga ia berada dalam penguasaan Roh Kudus (Mrk 1:8).</vt:lpstr>
      <vt:lpstr>Baptisan sama seperti sebuah sempadan.  Dibaptis dengan Roh Kudus bererti orang itu menjadi komuniti Allah secara rasmi. Fasal 8, Fasal 10, Fasal 19 Rujuk Yoel 2:28-32 dengan Kis 2:16-21</vt:lpstr>
      <vt:lpstr>Pertama, Kepenuhan oleh Kewibawaan:   secara langsung, serta-merta, sekaligus.   Πίμπλημι [Pimplemi (KPR 2:4, 4:8, 31, 9:17, 13:9)]. </vt:lpstr>
      <vt:lpstr>Kedua, Kediaman Roh Kudus:   πληρόω [pleroo (KPR 13:52)]-kekekalan </vt:lpstr>
      <vt:lpstr>Ketiga, Kasih Karunia Roh Kudus:   πλήρεις [pleres (KPR 6:3, 5, 7:55, 11:24)] Pelayanan jemaah dengan Kasih Karunia</vt:lpstr>
      <vt:lpstr>Penyeledikan Unsur Menyeluruh  Matius 22:36-40</vt:lpstr>
      <vt:lpstr>22:37 Yesus menjawab, “ ‘Kasihilah Tuhan Allahmu dengan sepenuh hatimu, dengan segenap jiwamu dan dengan seluruh akalmu.’   22:38 Inilah perintah yang terutama dan yang terpenting! </vt:lpstr>
      <vt:lpstr>22:39 Perintah kedua sama pentingnya dengan yang pertama: Kasihilah sesama manusia seperti kamu mengasihi dirimu sendiri.   22:40 Seluruh Taurat Musa dan ajaran nabi-nabi berasaskan kedua-dua perintah ini.” </vt:lpstr>
      <vt:lpstr>PowerPoint 프레젠테이션</vt:lpstr>
      <vt:lpstr>Setiap teks dalam Alkitab adalah bahagian dari Piramid Alkitabiah yang lebih besar dengan beberapa tahap. Sekiranya kita mahu memahami teks dengan jelas untuk diterapkan pada keadaan masa kita, kita perlu mencari unsur yang lebih atas iaitu unsur universal yang dapat diterapkan.</vt:lpstr>
      <vt:lpstr>PowerPoint 프레젠테이션</vt:lpstr>
      <vt:lpstr>PowerPoint 프레젠테이션</vt:lpstr>
      <vt:lpstr>PowerPoint 프레젠테이션</vt:lpstr>
      <vt:lpstr>PowerPoint 프레젠테이션</vt:lpstr>
      <vt:lpstr>Di dalam Matius 28:16~20 Perintah untuk memberitakan Injil 16 Kemudian, murid Yesus yang sebelas itu pergi ke Galilea, ke gunung yang telah ditetapkan oleh-Nya.  17 Di sana mereka melihat-Nya lalu menyembah-Nya. Namun demikian, ada antara mereka yang ragu. </vt:lpstr>
      <vt:lpstr>18 Yesus datang dan berkata kepada mereka, “Segala kekuasaan telah diserahkan kepada-Ku, baik di syurga mahupun di bumi.  19 Oleh itu pergilah, jadikan semua bangsa murid-Ku. Baptislah mereka dengan nama Bapa, Anak dan Roh Kudus. </vt:lpstr>
      <vt:lpstr>20 Ajarlah mereka supaya taat akan segala perkara yang telah Kuperintahkan kepadamu. Aku akan sentiasa bersamamu, hingga ke akhir zaman.”</vt:lpstr>
      <vt:lpstr>Di dalam Kisah Para Rasul 1:8 “Tetapi kamu akan menerima kuasa apabila Roh Kudus datang ke atasmu; dan kamu akan menjadi saksi-Ku di Yerusalem, di seluruh Yudea dan Samaria, bahkan sampai ke hujung bumi.”</vt:lpstr>
      <vt:lpstr>Selepas Roh Kudus turun pada Hari Pentakosta, pengikut-pengikut Yesus dengan berani menyebarkan injil dari Yerusalem, ke Yudea, ke Samaria dan sehingga sampai ke Roma, pusat politik dan kebudayaan dunia.</vt:lpstr>
      <vt:lpstr>Selepas Yesus naik ke syurga, pengikut-pengikut-Nya dan rasul-rasul berjuang terus untuk mematuhi amanat agung daripada Tuhan, iaitu menyebarkan injil sampai ke ujung bumi. Mereka mengetahui bahawa Roh Kudus-Nya menyertai mereka sampai kepada akhir zaman.  </vt:lpstr>
      <vt:lpstr>Senarai Nama dua belas Murid Yesus 1. Simon (Petrus di Betsaida ke Kapernaum)  2. Andreas (di Betsaida ke Kapernaum)  3. Yakobus (anak Zebedeus di Kapernaum)  4. Yohanes (anak Zebedeus di Kapernaum)</vt:lpstr>
      <vt:lpstr>5. Filipus (kawan Natanael di Betseda) 6. Bartolomeus (dipanggil Natanael yang ditemui Yesus di bawah pokok ara di Kana) 7. Tomas (yang meragui Yesus) 8. Matius (pemungut cukai di Kapernaum)</vt:lpstr>
      <vt:lpstr>9. Yakobus (anak Alfeus juga sepupu Yesus) 10. Tadeus (dipanggil Yudas “anak Yakobus”) 11. Simon orang Zelot (קנאנא Qan’ana - berasal dari Gallilea) 12. Yudas Iskariot (dari daerah Yudea yang mengkhianati Yesus)</vt:lpstr>
      <vt:lpstr>13. Matias (pengganti Yudas Iskariot – KPR 1:26)  14. Rasul Paulus (dari Tarsus di Kilikia, dipanggil dalam perjalanan Damsyk)</vt:lpstr>
      <vt:lpstr>Mereka membuat perjalanan pelayanan misi.  Contohnya rasul Petrus, rasul Paulus atau Stefanus dan sebagainya.  </vt:lpstr>
      <vt:lpstr>Selepas askar Rom mengusir rasul-rasul yang usaha menginjil di Yerusalem dalam Tahun Masihi 37 ~42, rasul Paulus menjelajah ke banyak tempat untuk menginjili, mengejar murid-murid Yesus, dan bahkan mendirikan gereja-gereja. </vt:lpstr>
      <vt:lpstr>Lukas adalah seorang tabib Yunani yang tinggal di kota Antiokhia Yunani di Syria Kuno. Melalui Pelayanan penginjilan mereka Lukas juga telah diinjili dan dia menjadi murid Yesus pula di Antiokhia, di Syria. </vt:lpstr>
      <vt:lpstr>Lukas mengikuti bersama dengan rasul Paulus sejak Perjalanan Pelyanan Paulus yang kedua sehingga penjara Roma.  Lukas mengalami pelayanan rasul Paulus, dialah menulis kitab Lukas.</vt:lpstr>
      <vt:lpstr>Dalam Perjalanan Pelayanan Paulus yang ketiga, Rasul Paulus menjumpai Filemon di Sekolah Tiranus di Efesus pertama kali. Paulus menjadikan Filemon sebagai pemimpin jemaah di Kolose.</vt:lpstr>
      <vt:lpstr>Pekerjaan Paulus Tiranus di Efesus selama 2 tahun adalah pelayanan Paulus yang paling efektif. Apabila rasul Paulus mengajar injil di Tiranus dalam 2 Tahun, Filemon juga menerima injil Yesus Kristus (KPR 19:9-10). Filemon menjadi telada jemaah (Fil 5~6).</vt:lpstr>
      <vt:lpstr>Lukas juga melayani sama seperti rasul Paulus sambil melayani bersama-samanya. Suatu hari Lukas juga menemui seorang Yunani, bernama Teofilus. Hati Lukas adalah keinginan yang menjadikan Teofilus teladan jemaah pula.</vt:lpstr>
      <vt:lpstr>Pemandangan Bukit Kisah Para Rasul Kitab Kisah Para Rasul adalah lanjutan dari Injil Lukas, iaitu jilid kedua dari segala sesuatu yang dikerjakan dan diajarkan Yesus (Lukas 1:1-4; KPR 1:1-2). Kitab Kisah Para Rasul mengejar permulaan dan perkembangan gereja dengan menjelaskan Amanat Agong.</vt:lpstr>
      <vt:lpstr>Percakapan Yesus yang terakhir sebelum Dia naik ke Syurga tercapai dengan sempurna di dalam Kisah Para Rasul.  Isi-isi yang penting tentang pelayanan-pelayanan di dalam Kisah Para Rasul diringkaskan secara berkesan dan secara singkat.</vt:lpstr>
      <vt:lpstr>Kitab ini menerangkan bahawa Kisah Para Rasul 1:8 dicapai iaitu  “Kamu akan menjadi saksi-Ku di Yerusalem (Fasal 1~7)  dan di Seluruh Yudea dan Samaria (Fasal 8~12)  bahkan Sampai ke hujung bumi (Fasal 13~28).”</vt:lpstr>
      <vt:lpstr>Kitab Kisah Para Rasul adalah Kesinambungan yang bersejarah antara kitab Injil dan surat-surat para rasul. Kitab Kisah Para Rasul adalah Kisah-kisah pelayanan yang dilaksanakan oleh para rasul melalui Roh Kristus.  Satu hal yang khas dan penting dalam kitab ini ialah pekerjaan Roh Kudus.</vt:lpstr>
      <vt:lpstr>Ayat Inti: 1:8, 2:42~47 Fasal Inti: Fasal 2 Tema Penting terhadap Khutbah dan Pembelaan di dalam kitab Kisah Para Rasul: Yesuslah Juruselamat yang dibangkitkan </vt:lpstr>
      <vt:lpstr>Firman tentang Keselamatan, Kebangkitan secara Sejarah (Hakikat), Kesaksian Rasul-saul tentang kuasa Roh Kudus yang menyedarkan tentang Dosa, kesemua perkara itu adalah sifat kitab Kisah Para Rasul yang  membuktikan bahawa Yesuslah Tuhan dan Kristus.</vt:lpstr>
      <vt:lpstr>Watak di dalam kitab Kisah Para Rasul ialah banyak halaman yang tercatat terhadap ceramah dan khutbah. Kitab Kisah Para Rasul adalah sebuah buku kunci (utama) tentang Perubahan Agama Kristian (Christianity). </vt:lpstr>
      <vt:lpstr>Buku ini mengandungi banyak isinya iaitu, Dari kitab-kitab Injil sehingga surat-surat (Sejarah), dari Yudaisme sehingga Kekristianan (Agama), dari Hukum Taurat sehingga Kasih Karunia (Pelayanan Allah), dari bangsa Yahudi sahaja sehingga Bangsa bukan Yahudi (Umat Allah), dan dari</vt:lpstr>
      <vt:lpstr>Kerajaan Allah sehingga Gereja (Rencana Allah) dan sebagainya. Kitab Kisah Para Rasul memaparkan cerita tentang pergerakan Kristian yang dimulai di Yerusalem lalu meluas selama tempoh kira-kira 30 tahun. Buku ini merekodkan rahsia Allah iaitu sejarah pelayanan Allah.</vt:lpstr>
      <vt:lpstr>Buku ini juga menjelaskan pelayanan Allah yang penuhi kewibawaan dan misteri terhadap perkembangan gereja dan strategi misi. Murid-murid Yesus dibaptis oleh Roh Kudus dan menerima kuasa Roh Kudus untuk menyampaikan kesaksian dengan kasih karunia (1:5, 8). </vt:lpstr>
      <vt:lpstr>Roh Kudus memberi keberanian kepada murid-murid Yesus. Dan Roh Kudus juga menjadikan firman lebih efektif sebagai kesaksian melalui “mukjizat dan tanda” (4:29~31).</vt:lpstr>
      <vt:lpstr>Struktur Utama Kisah Para Rasul I Kesaksian Di Yerusalem (1:1~8:4)   Kesaksian Di Yudea dan Samaria (8:5~12:25)  Kesaksian ke hujung bumi (13:1~28:31)</vt:lpstr>
      <vt:lpstr>Struktur Utama Kisah Para Rasul II Permulaan Gereja (1:1~2:47)  Gereja di Yerusalem (3:1~5:42)  Perkembangan Gereja di Palestin sebab Penganiayaan dan tersebar (6:1~12:25) </vt:lpstr>
      <vt:lpstr>Struktur Utama Kisah Para Rasul II Perkembangan Gereja di Asia Kecil dan Europ (13:1~21:17)  Perkembangan Gereja di Roma (21:18~28:31)</vt:lpstr>
      <vt:lpstr>Garis Besar utama menurut setiap Fasal dalam Kisah Para Rasul</vt:lpstr>
      <vt:lpstr>PowerPoint 프레젠테이션</vt:lpstr>
      <vt:lpstr>PowerPoint 프레젠테이션</vt:lpstr>
      <vt:lpstr>PowerPoint 프레젠테이션</vt:lpstr>
      <vt:lpstr>PowerPoint 프레젠테이션</vt:lpstr>
      <vt:lpstr>Lukas 1:1~4 1:1 Teofilus yang mulia, Banyak orang telah berusaha menyusun suatu berita tentang peristiwa-peristiwa yang telah terjadi di antara kita,  1:2 seperti yang disampaikan kepada kita oleh mereka, yang dari semula adalah saksi mata dan pelayan Firman.</vt:lpstr>
      <vt:lpstr>1:3 Karena itu, setelah aku menyelidiki segala peristiwa itu dengan seksama dari asal mulanya, aku mengambil keputusan untuk membukukannya dengan teratur bagimu,  1:4 supaya engkau dapat mengetahui, bahwa segala sesuatu yang diajarkan kepadamu sungguh benar.</vt:lpstr>
      <vt:lpstr>Kisah Para Rasul 1:1~5 1:1 Hai Teofilus, dalam bukuku yang pertama aku menulis tentang segala sesuatu yang dikerjakan dan diajarkan Yesus,  1:2 sampai pada hari Ia terangkat. Sebelum itu Ia telah memberi perintah-Nya oleh Roh Kudus kepada rasul-rasul yang dipilih-Nya.</vt:lpstr>
      <vt:lpstr>1:3 Kepada mereka Ia menunjukkan diri-Nya setelah penderitaan-Nya selesai, dan dengan banyak tanda Ia membuktikan, bahwa Ia hidup. Sebab selama empat puluh hari Ia berulang-ulang menampakkan diri dan berbicara kepada mereka tentang Kerajaan Allah.</vt:lpstr>
      <vt:lpstr>1:4 Pada suatu hari ketika Ia makan bersama-sama dengan mereka, Ia melarang mereka meninggalkan Yerusalem, dan menyuruh mereka tinggal di situ menantikan janji Bapa, yang--demikian kata-Nya--"telah kamu dengar dari pada-Ku.</vt:lpstr>
      <vt:lpstr>1:5 Sebab Yohanes membaptis dengan air, tetapi tidak lama lagi kamu akan dibaptis dengan Roh Kudus."</vt:lpstr>
      <vt:lpstr>Lukas menulis kitab Injil Lukas dan Kisah Para Rasul sebagai Pemuridan bagi Teofilus (orang Yunani). Pemuridan tersebut mengandungi prosedur penyelenggaraan Kerajaan Allah dan hakikatnya. Teofilus melamgbangkan jemaah yang berpotensi.</vt:lpstr>
      <vt:lpstr>Amsal 20:5 Fikiran manusia bagaikan air di perigi yang dalam, tetapi orang yang berpengertian dapat menimbanya. </vt:lpstr>
      <vt:lpstr>5 Prosedur penyelenggaraan Kerajaan Allah : Lukas 24:44~49 1) Digenapi kitab Taurat Musa dan kitab nabi-nabi dan kitab Mazmur (44) 2) Mengerti Kitab Suci (45) 3) Menyampaikan berita tentang pertobatan dan pengampunan dosa dalam nama-Nya (47) 4) Kamu adalah saksi (48) 5) Menunggu apa yang dijanjikan Bapa-Ku (49)</vt:lpstr>
      <vt:lpstr>Pertama, Kepenuhan oleh Kewibawaan:   secara langsung, serta-merta, sekaligus.   Πίμπλημι [Pimplemi (KPR 2:4, 4:8, 31, 9:17, 13:9)]. </vt:lpstr>
      <vt:lpstr>Kedua, Kediaman Roh Kudus:   πληρόω [pleroo (KPR 13:52)]-kekekalan </vt:lpstr>
      <vt:lpstr>Ketiga, Kasih Karunia Roh Kudus:   πλήρεις [pleres (KPR 6:3, 5, 7:55, 11:24)] Pelayanan jemaah dengan Kasih Karunia  Yohanes 14:26</vt:lpstr>
      <vt:lpstr>14:26 tetapi Penghibur, yaitu Roh Kudus, yang akan diutus oleh Bapa dalam nama-Ku, Dialah yang akan mengajarkan segala sesuatu kepadamu dan akan mengingatkan kamu akan semua yang telah Kukatakan kepadamu.</vt:lpstr>
      <vt:lpstr>PERJALANAN PAULUS YANG PERTAMA  Perjalanan pertama: KPR 13:1–14:28</vt:lpstr>
      <vt:lpstr>PowerPoint 프레젠테이션</vt:lpstr>
      <vt:lpstr>PowerPoint 프레젠테이션</vt:lpstr>
      <vt:lpstr>1. Dari Antiokhia di Siria ke Seleukia dengan kapal ke Salamis di Siprus (KPR 13:1-5).  2. Dari Salamis (KPR 13:5) ke Pafos (KPR 13:6-11) dan nama Saulus berubah menjadi Paulus (KPR 13:9). </vt:lpstr>
      <vt:lpstr>3. Dari Pafos di Siprus ke Perga di Pampilia (KPR 13:13).  4. Dari Perga ke Antiokhia di Pisidia  (KPR 13:14) dan rasul Paulus mengajar di Antiokhia di Pisidia (KPR 13:16-48).</vt:lpstr>
      <vt:lpstr>5. Dari Antiokhia ke Ikonium (KPR 13:50-51), dan orang-orang yang percaya diIkonium (KPR 14:1–5).  6. Dari Ikonium ke Listra (KPR 14:5-6), dimana orang-orang Yahudi.</vt:lpstr>
      <vt:lpstr>Dan pemimpin setempat berusaha menyiksa Rasul Paulus dan Barnabas dilempari batu (KPR 14:8–19).  7. Dari Listra Ke Derbe (KPR 14:20), rasul Paulus bangkit bersama Baarnabas memasuki kota Derbe</vt:lpstr>
      <vt:lpstr>dan banyak orang yang percaya(KPR 14:20-21).  8. Rasul Paulus bersama Barnabas kembali lewat Listra, Ikonium, dan Antiokhia ke Perge dan mendirikan beberapa Gereja (KPR 14:21-25).</vt:lpstr>
      <vt:lpstr>9. Dari Perge ke Antiokhia, disini rasul Paulus memberitakan Injil Kristus dan lalu ia pergi ke Atalia di pantai (KPR 14:25).  10. Dari Atalia ke Antiokhia di Siria, merupakan titik-titik terakhir dan</vt:lpstr>
      <vt:lpstr>mereka berlayar ke Antiokhia, kerana dari sinilah pekerjaan Tuhan dimulai dan mereka menyelesaikannya sehingga banyak orang yang percaya kepada Tuhan. Setibanya mereka di Antiokhia di Siria, mereka mengumpulkan</vt:lpstr>
      <vt:lpstr>orang-orang percaya dan mulai bersaksi dan Bagaimana Tuhan menolong mereka dan kemudian tinggal bersama-sama orang percaya atau murid-murid Kristus Yesus.</vt:lpstr>
      <vt:lpstr>PERJALANAN PAULUS YANG KEDUA  Perjalanan kedua: KPR 15:36–18:22</vt:lpstr>
      <vt:lpstr>PowerPoint 프레젠테이션</vt:lpstr>
      <vt:lpstr>PowerPoint 프레젠테이션</vt:lpstr>
      <vt:lpstr>1. Dari Antiokhia ke Listra (KPR 15:40-16:1), Silas Dan Rasul Paulus meninggalkan Antiokhia (KPR 15:40), dan dimana Timotius bergabung dengan Paulus dan Silas di Listra (KPR 16:1-3). </vt:lpstr>
      <vt:lpstr>2. Dari Listra ke Troas (KPR 16:6-8), dan adanya pengglihatan rasul Paulus, yang isi penglihatannya adalah bahwa ada orang dari Mekadonia yang berdiri dan menyuruh Rasul Paulus untuk menyebrang kerana butuhkan pertolongannya (KPR 16:9). </vt:lpstr>
      <vt:lpstr>3. Dari Troas ke Filipi (KPR 16:11-12), dan ketika Rasul Paulus berada di Filipi dan bertemu dengan Lidia yang percaya kepada Tuhan dan menahan rasul Paulus tinggal di rumahnya bersama keluarganya (KPR 16:13-15). </vt:lpstr>
      <vt:lpstr>4. Dari Filipi ke Tesolenika (KPR 16:40-17:1), terjadinya keributan di Tesolenika, dimana orang Yahudi menjadi iri hati dan mengepung rumh Yason untuk menangkap Rasul Paulus untuk disidangkaan di pengadiulan rakayat (KPR 17:5). </vt:lpstr>
      <vt:lpstr>5. Dari Teselonika ke Berea (KPR 17:10), dan dijelaskan disana banyak orang-orang Berea yang percaya kepada Tuhan Yesus (KPR 17:10-11). </vt:lpstr>
      <vt:lpstr>6. Dari Berea ke Atena (KPR 17:14-15, ketia Rasul Paulus menantikan teman-teman sepelayanannya iaitu Silas dan Timotius, maka hati rasul Paulus sangat sedih kerana di Atena penuh dengan patung-patung penyembahan berhala (KPR 17 : 16). </vt:lpstr>
      <vt:lpstr>7. Dari Atena Korintus (KPR 18:1), terjadilah juga keributan antara orang Yahudi menyerbu Sostenes kepala rumah ibadah lalu memukulinya di depan pengadilan, tetapi hakim bernama Galio tidak menghiraukan (KPR 18:17). </vt:lpstr>
      <vt:lpstr>8. Dan dari Korintus ke Efesus (KPR 18:18-19), dimana Akwila dan Priskila menyertai Rasul Paulus menyertai dalam berlayar, dan kemudian sampailah mereka di Efesus dan Rasul Paulus meninggalkan Priskilla dan Akwila di Efesus.</vt:lpstr>
      <vt:lpstr>Dan Rasul Paulus sendiri masuk rumah ibadah dan berbicara dengan orang-orang Yahudi (KPR 18:19).  9. Dari Efesus ke Yerusalem (KPR 18:21-22), rasul Paulus bertolak dari Efesus ke Kaisarea, dan dia berlayar menuju dan kemudian ke Yerusalem. </vt:lpstr>
      <vt:lpstr>10. Dan dari Yerusalem ke Antiokhia dan setelah sampai ke darat dia memberi salam kepada jemaat yang percaya kepada Tuhan yang adalah hasil pelayanan kerana Rasul Paulus sangat mencintai jiwa-jiwa dan mengasih Tuhan dan menghargai panggilan dari Tuhan (KPR 18:22). </vt:lpstr>
      <vt:lpstr>PERJALANAN PAULUS YANG KETIGA Perjalanan ketiga: KPR 18:23–21:19</vt:lpstr>
      <vt:lpstr>PowerPoint 프레젠테이션</vt:lpstr>
      <vt:lpstr>1. Dalam perjalanan ke Efesus (KPR 18:23), Rasul Paulus menjelajahi wilayah atau seluruh tanah Galatia dan Frigia untuk meneguhkan hati orang percaya kepada Tuhan Yesus atau murid-murid rasul Paulus. </vt:lpstr>
      <vt:lpstr>2. Rasul Paulus memulai perjalanan misinya ke Apolos di Efesus (KPR 18:24-28), ada seorang yang bernama Apolos yang percaya kepada Tuhan Yesus dan dia juga berani berbicara kepada orang-orang Yahudi bahawa Yesus adalah Mesias yang dijanjikan Allah (KPR 18:28).</vt:lpstr>
      <vt:lpstr>3. Dari Galatia lewat Prigia, ke Efesus (KPR 19:1) oleh rasul Paulus untuk bertemu dengan beberapa orang murid yang percayaa kepada Tuhan Yesus. Dan terjadi juga pembakaran kitab-kitab sihir dan makin banyak orang percaya kerana Firman Allah berkuasa (KPR 19:19). </vt:lpstr>
      <vt:lpstr>Dan kemudian kuil Diana masih berkuasa di Efesus dimana orang Yahudi yang belum percaya maupun yang sudah percaya terjadi huru hara selama 2 jam (KPR 19:35). </vt:lpstr>
      <vt:lpstr>4. Dari Efesus rasul Paulus lewat Makedonia, ke Korintus (KPR 20:1-2), dan di Korintus ada komplotan melawan rasul Paulus untuk di bunuh, tetapi rasul Paulus memutuskan kembali ke Makedonia (KPR 20:3). </vt:lpstr>
      <vt:lpstr>5. Rasul Paulus dalam pelayanannya dari Korintus lewat Makedonia, ke Troas (KPR 20:3-6), dan ketika berada di Troas dan ada pristiwa yang mengejutkan ketika rasul Paulus berkhotbah ada seorang yang bernama Etikus terjatuh dari jendela (KPR 20:9). </vt:lpstr>
      <vt:lpstr>6. Rasul Paulus dalam misi pelayanannya dari Troas ke Miletus (KPR 20:13-15), dan ketika dalam pelayanannya di Miletus dia berpisah dengan para penatua yang ada di Efesus (KPR 20:18-38). </vt:lpstr>
      <vt:lpstr>7. Dari Miletus rasul Paulus dalam pelayanannya lewat Rode dan Patara, dan kemudian Rasul Paulus ke daerah Tire (KPR 21:1-3), dan akhirnya rasul Paulus berkumpul dengan para muridnya di Tirus (KPR 21:3-6). </vt:lpstr>
      <vt:lpstr>8. Dari Tirus lewat Kaisaria, ke Yerusalem (KPR 21:7-15), dan di Kaisaria Agabus mengikat tangannya sendiri dan kakinya dengan ikat pinggang Rasul Paulus. Dari semua pelayanan rasul Paulus di Tirus dan Siprus dan kemudian Rasul Paulus melanjutkan perjalanannya ke Yerusalem dan bertemu dengan</vt:lpstr>
      <vt:lpstr>rasul Yokobus. Pada kesempatan itu ketika rasul Paulus bertemu dengan kawan seiman, maka dia bersaksi tentang pelayanannya di berbagai tempat dan pekerjaan Allah dan penyertaan-Nya (KPR 21:10-11; 21:15-26).</vt:lpstr>
      <vt:lpstr>PERJALANAN PAULUS KE ROMA  Ke Roma sebagai tahanan: KPR 23:11–28:31</vt:lpstr>
      <vt:lpstr>PowerPoint 프레젠테이션</vt:lpstr>
      <vt:lpstr>1. Dari pelabuhan Adraminitium ke pelabuhan indah, Lasea (27:1-8).  2. Peringatan Paulus tentang bahaya besar (27:9-20).</vt:lpstr>
      <vt:lpstr>3. Janji dan nasihat penghiburan (27: 22-26).  4. Nasihat terakhir dan kapal Karam (27:27-44).</vt:lpstr>
      <vt:lpstr>5. Paulus di pulau Malta (28:1-10).  6. Pandangan penduduk asli dikoreksi (ay. 7-10).  7. Dari Malta ke Roma (28:11-16).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396</cp:revision>
  <dcterms:created xsi:type="dcterms:W3CDTF">2019-08-05T09:35:47Z</dcterms:created>
  <dcterms:modified xsi:type="dcterms:W3CDTF">2020-10-11T12:49:52Z</dcterms:modified>
</cp:coreProperties>
</file>