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3"/>
  </p:notesMasterIdLst>
  <p:handoutMasterIdLst>
    <p:handoutMasterId r:id="rId44"/>
  </p:handoutMasterIdLst>
  <p:sldIdLst>
    <p:sldId id="258" r:id="rId2"/>
    <p:sldId id="259" r:id="rId3"/>
    <p:sldId id="323" r:id="rId4"/>
    <p:sldId id="324" r:id="rId5"/>
    <p:sldId id="280" r:id="rId6"/>
    <p:sldId id="279" r:id="rId7"/>
    <p:sldId id="310" r:id="rId8"/>
    <p:sldId id="281" r:id="rId9"/>
    <p:sldId id="282" r:id="rId10"/>
    <p:sldId id="311" r:id="rId11"/>
    <p:sldId id="283" r:id="rId12"/>
    <p:sldId id="298" r:id="rId13"/>
    <p:sldId id="284" r:id="rId14"/>
    <p:sldId id="321" r:id="rId15"/>
    <p:sldId id="320" r:id="rId16"/>
    <p:sldId id="319" r:id="rId17"/>
    <p:sldId id="322" r:id="rId18"/>
    <p:sldId id="317" r:id="rId19"/>
    <p:sldId id="303" r:id="rId20"/>
    <p:sldId id="286" r:id="rId21"/>
    <p:sldId id="299" r:id="rId22"/>
    <p:sldId id="300" r:id="rId23"/>
    <p:sldId id="318" r:id="rId24"/>
    <p:sldId id="302" r:id="rId25"/>
    <p:sldId id="287" r:id="rId26"/>
    <p:sldId id="288" r:id="rId27"/>
    <p:sldId id="312" r:id="rId28"/>
    <p:sldId id="313" r:id="rId29"/>
    <p:sldId id="314" r:id="rId30"/>
    <p:sldId id="315" r:id="rId31"/>
    <p:sldId id="304" r:id="rId32"/>
    <p:sldId id="305" r:id="rId33"/>
    <p:sldId id="306" r:id="rId34"/>
    <p:sldId id="307" r:id="rId35"/>
    <p:sldId id="289" r:id="rId36"/>
    <p:sldId id="308" r:id="rId37"/>
    <p:sldId id="309" r:id="rId38"/>
    <p:sldId id="290" r:id="rId39"/>
    <p:sldId id="294" r:id="rId40"/>
    <p:sldId id="295" r:id="rId41"/>
    <p:sldId id="296" r:id="rId42"/>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E428"/>
    <a:srgbClr val="F4E38B"/>
    <a:srgbClr val="4F81BD"/>
    <a:srgbClr val="FFFF00"/>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27" autoAdjust="0"/>
    <p:restoredTop sz="94660"/>
  </p:normalViewPr>
  <p:slideViewPr>
    <p:cSldViewPr>
      <p:cViewPr varScale="1">
        <p:scale>
          <a:sx n="100" d="100"/>
          <a:sy n="100" d="100"/>
        </p:scale>
        <p:origin x="160" y="4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날짜 개체 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7DCD163-DCB5-4EA0-9908-8F2267C196A1}" type="datetimeFigureOut">
              <a:rPr lang="en-US" smtClean="0"/>
              <a:t>9/15/2020</a:t>
            </a:fld>
            <a:endParaRPr lang="en-US"/>
          </a:p>
        </p:txBody>
      </p:sp>
      <p:sp>
        <p:nvSpPr>
          <p:cNvPr id="4" name="바닥글 개체 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슬라이드 번호 개체 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EC4F136-F738-4684-90A7-B9EEBE2F9292}" type="slidenum">
              <a:rPr lang="en-US" smtClean="0"/>
              <a:t>‹#›</a:t>
            </a:fld>
            <a:endParaRPr lang="en-US"/>
          </a:p>
        </p:txBody>
      </p:sp>
    </p:spTree>
    <p:extLst>
      <p:ext uri="{BB962C8B-B14F-4D97-AF65-F5344CB8AC3E}">
        <p14:creationId xmlns:p14="http://schemas.microsoft.com/office/powerpoint/2010/main" val="17445839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C1873B-947A-45DE-8E49-CADE5C4936F9}" type="datetimeFigureOut">
              <a:rPr lang="ko-KR" altLang="en-US" smtClean="0"/>
              <a:t>2020-09-15</a:t>
            </a:fld>
            <a:endParaRPr lang="ko-KR" altLang="en-US"/>
          </a:p>
        </p:txBody>
      </p:sp>
      <p:sp>
        <p:nvSpPr>
          <p:cNvPr id="4" name="슬라이드 이미지 개체 틀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8A0EF6-4A8E-47B5-9CA5-028EE0E48837}" type="slidenum">
              <a:rPr lang="ko-KR" altLang="en-US" smtClean="0"/>
              <a:t>‹#›</a:t>
            </a:fld>
            <a:endParaRPr lang="ko-KR" altLang="en-US"/>
          </a:p>
        </p:txBody>
      </p:sp>
    </p:spTree>
    <p:extLst>
      <p:ext uri="{BB962C8B-B14F-4D97-AF65-F5344CB8AC3E}">
        <p14:creationId xmlns:p14="http://schemas.microsoft.com/office/powerpoint/2010/main" val="3474577561"/>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a:t>
            </a:fld>
            <a:endParaRPr lang="ko-KR" altLang="en-US"/>
          </a:p>
        </p:txBody>
      </p:sp>
    </p:spTree>
    <p:extLst>
      <p:ext uri="{BB962C8B-B14F-4D97-AF65-F5344CB8AC3E}">
        <p14:creationId xmlns:p14="http://schemas.microsoft.com/office/powerpoint/2010/main" val="17389894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597819"/>
            <a:ext cx="7772400" cy="1102519"/>
          </a:xfrm>
        </p:spPr>
        <p:txBody>
          <a:bodyPr/>
          <a:lstStyle/>
          <a:p>
            <a:r>
              <a:rPr lang="ko-KR" altLang="en-US" smtClean="0"/>
              <a:t>마스터 제목 스타일 편집</a:t>
            </a:r>
            <a:endParaRPr lang="en-US"/>
          </a:p>
        </p:txBody>
      </p:sp>
      <p:sp>
        <p:nvSpPr>
          <p:cNvPr id="3" name="부제목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ko-KR" altLang="en-US" smtClean="0"/>
              <a:t>마스터 부제목 스타일 편집</a:t>
            </a:r>
            <a:endParaRPr lang="en-US"/>
          </a:p>
        </p:txBody>
      </p:sp>
      <p:sp>
        <p:nvSpPr>
          <p:cNvPr id="4" name="날짜 개체 틀 3"/>
          <p:cNvSpPr>
            <a:spLocks noGrp="1"/>
          </p:cNvSpPr>
          <p:nvPr>
            <p:ph type="dt" sz="half" idx="10"/>
          </p:nvPr>
        </p:nvSpPr>
        <p:spPr/>
        <p:txBody>
          <a:bodyPr/>
          <a:lstStyle>
            <a:lvl1pPr>
              <a:defRPr/>
            </a:lvl1pPr>
          </a:lstStyle>
          <a:p>
            <a:pPr>
              <a:defRPr/>
            </a:pPr>
            <a:fld id="{B8D0C428-0EBD-46AC-BBBD-370C02683DF3}" type="datetimeFigureOut">
              <a:rPr lang="en-US"/>
              <a:pPr>
                <a:defRPr/>
              </a:pPr>
              <a:t>9/15/2020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35B95BED-BD84-46F4-9F98-E41C732B25EF}" type="slidenum">
              <a:rPr lang="en-US" altLang="en-US"/>
              <a:pPr/>
              <a:t>‹#›</a:t>
            </a:fld>
            <a:endParaRPr lang="en-US" altLang="en-US"/>
          </a:p>
        </p:txBody>
      </p:sp>
    </p:spTree>
    <p:extLst>
      <p:ext uri="{BB962C8B-B14F-4D97-AF65-F5344CB8AC3E}">
        <p14:creationId xmlns:p14="http://schemas.microsoft.com/office/powerpoint/2010/main" val="1507889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D7C35107-A652-4F5F-B61B-757FAD4941E9}" type="datetimeFigureOut">
              <a:rPr lang="en-US"/>
              <a:pPr>
                <a:defRPr/>
              </a:pPr>
              <a:t>9/15/2020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749F4CD0-A572-4369-831F-3420A0A804BD}" type="slidenum">
              <a:rPr lang="en-US" altLang="en-US"/>
              <a:pPr/>
              <a:t>‹#›</a:t>
            </a:fld>
            <a:endParaRPr lang="en-US" altLang="en-US"/>
          </a:p>
        </p:txBody>
      </p:sp>
    </p:spTree>
    <p:extLst>
      <p:ext uri="{BB962C8B-B14F-4D97-AF65-F5344CB8AC3E}">
        <p14:creationId xmlns:p14="http://schemas.microsoft.com/office/powerpoint/2010/main" val="1414449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3305176"/>
            <a:ext cx="7772400" cy="1021556"/>
          </a:xfrm>
        </p:spPr>
        <p:txBody>
          <a:bodyPr anchor="t"/>
          <a:lstStyle>
            <a:lvl1pPr algn="l">
              <a:defRPr sz="3000" b="1" cap="all"/>
            </a:lvl1pPr>
          </a:lstStyle>
          <a:p>
            <a:r>
              <a:rPr lang="ko-KR" altLang="en-US" smtClean="0"/>
              <a:t>마스터 제목 스타일 편집</a:t>
            </a:r>
            <a:endParaRPr lang="en-US"/>
          </a:p>
        </p:txBody>
      </p:sp>
      <p:sp>
        <p:nvSpPr>
          <p:cNvPr id="3" name="텍스트 개체 틀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lvl1pPr>
              <a:defRPr/>
            </a:lvl1pPr>
          </a:lstStyle>
          <a:p>
            <a:pPr>
              <a:defRPr/>
            </a:pPr>
            <a:fld id="{0F63037E-91D2-458E-8DE3-0ABE7E14273B}" type="datetimeFigureOut">
              <a:rPr lang="en-US"/>
              <a:pPr>
                <a:defRPr/>
              </a:pPr>
              <a:t>9/15/2020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604B0FA-1A11-4E55-B1CF-A0D31D115C55}" type="slidenum">
              <a:rPr lang="en-US" altLang="en-US"/>
              <a:pPr/>
              <a:t>‹#›</a:t>
            </a:fld>
            <a:endParaRPr lang="en-US" altLang="en-US"/>
          </a:p>
        </p:txBody>
      </p:sp>
    </p:spTree>
    <p:extLst>
      <p:ext uri="{BB962C8B-B14F-4D97-AF65-F5344CB8AC3E}">
        <p14:creationId xmlns:p14="http://schemas.microsoft.com/office/powerpoint/2010/main" val="1353434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내용 개체 틀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날짜 개체 틀 3"/>
          <p:cNvSpPr>
            <a:spLocks noGrp="1"/>
          </p:cNvSpPr>
          <p:nvPr>
            <p:ph type="dt" sz="half" idx="10"/>
          </p:nvPr>
        </p:nvSpPr>
        <p:spPr/>
        <p:txBody>
          <a:bodyPr/>
          <a:lstStyle>
            <a:lvl1pPr>
              <a:defRPr/>
            </a:lvl1pPr>
          </a:lstStyle>
          <a:p>
            <a:pPr>
              <a:defRPr/>
            </a:pPr>
            <a:fld id="{A87B8A7B-990C-4D6E-A410-7F4A1A625FE4}" type="datetimeFigureOut">
              <a:rPr lang="en-US"/>
              <a:pPr>
                <a:defRPr/>
              </a:pPr>
              <a:t>9/15/2020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B2D45E7A-65EE-4036-A7C7-F757FDA23ECA}" type="slidenum">
              <a:rPr lang="en-US" altLang="en-US"/>
              <a:pPr/>
              <a:t>‹#›</a:t>
            </a:fld>
            <a:endParaRPr lang="en-US" altLang="en-US"/>
          </a:p>
        </p:txBody>
      </p:sp>
    </p:spTree>
    <p:extLst>
      <p:ext uri="{BB962C8B-B14F-4D97-AF65-F5344CB8AC3E}">
        <p14:creationId xmlns:p14="http://schemas.microsoft.com/office/powerpoint/2010/main" val="2892617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en-US"/>
          </a:p>
        </p:txBody>
      </p:sp>
      <p:sp>
        <p:nvSpPr>
          <p:cNvPr id="3" name="텍스트 개체 틀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텍스트 개체 틀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7" name="날짜 개체 틀 3"/>
          <p:cNvSpPr>
            <a:spLocks noGrp="1"/>
          </p:cNvSpPr>
          <p:nvPr>
            <p:ph type="dt" sz="half" idx="10"/>
          </p:nvPr>
        </p:nvSpPr>
        <p:spPr/>
        <p:txBody>
          <a:bodyPr/>
          <a:lstStyle>
            <a:lvl1pPr>
              <a:defRPr/>
            </a:lvl1pPr>
          </a:lstStyle>
          <a:p>
            <a:pPr>
              <a:defRPr/>
            </a:pPr>
            <a:fld id="{F1443128-2E8E-4320-826D-BA86B4243F66}" type="datetimeFigureOut">
              <a:rPr lang="en-US"/>
              <a:pPr>
                <a:defRPr/>
              </a:pPr>
              <a:t>9/15/2020</a:t>
            </a:fld>
            <a:endParaRPr lang="en-US"/>
          </a:p>
        </p:txBody>
      </p:sp>
      <p:sp>
        <p:nvSpPr>
          <p:cNvPr id="8" name="바닥글 개체 틀 4"/>
          <p:cNvSpPr>
            <a:spLocks noGrp="1"/>
          </p:cNvSpPr>
          <p:nvPr>
            <p:ph type="ftr" sz="quarter" idx="11"/>
          </p:nvPr>
        </p:nvSpPr>
        <p:spPr/>
        <p:txBody>
          <a:bodyPr/>
          <a:lstStyle>
            <a:lvl1pPr>
              <a:defRPr/>
            </a:lvl1pPr>
          </a:lstStyle>
          <a:p>
            <a:pPr>
              <a:defRPr/>
            </a:pPr>
            <a:endParaRPr lang="en-US"/>
          </a:p>
        </p:txBody>
      </p:sp>
      <p:sp>
        <p:nvSpPr>
          <p:cNvPr id="9" name="슬라이드 번호 개체 틀 5"/>
          <p:cNvSpPr>
            <a:spLocks noGrp="1"/>
          </p:cNvSpPr>
          <p:nvPr>
            <p:ph type="sldNum" sz="quarter" idx="12"/>
          </p:nvPr>
        </p:nvSpPr>
        <p:spPr/>
        <p:txBody>
          <a:bodyPr/>
          <a:lstStyle>
            <a:lvl1pPr>
              <a:defRPr/>
            </a:lvl1pPr>
          </a:lstStyle>
          <a:p>
            <a:fld id="{1E02909C-875E-43D8-AB4D-4D9F098463C1}" type="slidenum">
              <a:rPr lang="en-US" altLang="en-US"/>
              <a:pPr/>
              <a:t>‹#›</a:t>
            </a:fld>
            <a:endParaRPr lang="en-US" altLang="en-US"/>
          </a:p>
        </p:txBody>
      </p:sp>
    </p:spTree>
    <p:extLst>
      <p:ext uri="{BB962C8B-B14F-4D97-AF65-F5344CB8AC3E}">
        <p14:creationId xmlns:p14="http://schemas.microsoft.com/office/powerpoint/2010/main" val="3012628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날짜 개체 틀 3"/>
          <p:cNvSpPr>
            <a:spLocks noGrp="1"/>
          </p:cNvSpPr>
          <p:nvPr>
            <p:ph type="dt" sz="half" idx="10"/>
          </p:nvPr>
        </p:nvSpPr>
        <p:spPr/>
        <p:txBody>
          <a:bodyPr/>
          <a:lstStyle>
            <a:lvl1pPr>
              <a:defRPr/>
            </a:lvl1pPr>
          </a:lstStyle>
          <a:p>
            <a:pPr>
              <a:defRPr/>
            </a:pPr>
            <a:fld id="{2204A4E4-B880-4222-911C-8D4E66D72505}" type="datetimeFigureOut">
              <a:rPr lang="en-US"/>
              <a:pPr>
                <a:defRPr/>
              </a:pPr>
              <a:t>9/15/2020</a:t>
            </a:fld>
            <a:endParaRPr lang="en-US"/>
          </a:p>
        </p:txBody>
      </p:sp>
      <p:sp>
        <p:nvSpPr>
          <p:cNvPr id="4" name="바닥글 개체 틀 4"/>
          <p:cNvSpPr>
            <a:spLocks noGrp="1"/>
          </p:cNvSpPr>
          <p:nvPr>
            <p:ph type="ftr" sz="quarter" idx="11"/>
          </p:nvPr>
        </p:nvSpPr>
        <p:spPr/>
        <p:txBody>
          <a:bodyPr/>
          <a:lstStyle>
            <a:lvl1pPr>
              <a:defRPr/>
            </a:lvl1pPr>
          </a:lstStyle>
          <a:p>
            <a:pPr>
              <a:defRPr/>
            </a:pPr>
            <a:endParaRPr lang="en-US"/>
          </a:p>
        </p:txBody>
      </p:sp>
      <p:sp>
        <p:nvSpPr>
          <p:cNvPr id="5" name="슬라이드 번호 개체 틀 5"/>
          <p:cNvSpPr>
            <a:spLocks noGrp="1"/>
          </p:cNvSpPr>
          <p:nvPr>
            <p:ph type="sldNum" sz="quarter" idx="12"/>
          </p:nvPr>
        </p:nvSpPr>
        <p:spPr/>
        <p:txBody>
          <a:bodyPr/>
          <a:lstStyle>
            <a:lvl1pPr>
              <a:defRPr/>
            </a:lvl1pPr>
          </a:lstStyle>
          <a:p>
            <a:fld id="{99937B57-0DE7-491A-ABB2-E712E699ECB1}" type="slidenum">
              <a:rPr lang="en-US" altLang="en-US"/>
              <a:pPr/>
              <a:t>‹#›</a:t>
            </a:fld>
            <a:endParaRPr lang="en-US" altLang="en-US"/>
          </a:p>
        </p:txBody>
      </p:sp>
    </p:spTree>
    <p:extLst>
      <p:ext uri="{BB962C8B-B14F-4D97-AF65-F5344CB8AC3E}">
        <p14:creationId xmlns:p14="http://schemas.microsoft.com/office/powerpoint/2010/main" val="3482375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3"/>
          <p:cNvSpPr>
            <a:spLocks noGrp="1"/>
          </p:cNvSpPr>
          <p:nvPr>
            <p:ph type="dt" sz="half" idx="10"/>
          </p:nvPr>
        </p:nvSpPr>
        <p:spPr/>
        <p:txBody>
          <a:bodyPr/>
          <a:lstStyle>
            <a:lvl1pPr>
              <a:defRPr/>
            </a:lvl1pPr>
          </a:lstStyle>
          <a:p>
            <a:pPr>
              <a:defRPr/>
            </a:pPr>
            <a:fld id="{1198E21A-E9F8-4CCB-AACE-C1E72B01F52E}" type="datetimeFigureOut">
              <a:rPr lang="en-US"/>
              <a:pPr>
                <a:defRPr/>
              </a:pPr>
              <a:t>9/15/2020</a:t>
            </a:fld>
            <a:endParaRPr lang="en-US"/>
          </a:p>
        </p:txBody>
      </p:sp>
      <p:sp>
        <p:nvSpPr>
          <p:cNvPr id="3" name="바닥글 개체 틀 4"/>
          <p:cNvSpPr>
            <a:spLocks noGrp="1"/>
          </p:cNvSpPr>
          <p:nvPr>
            <p:ph type="ftr" sz="quarter" idx="11"/>
          </p:nvPr>
        </p:nvSpPr>
        <p:spPr/>
        <p:txBody>
          <a:bodyPr/>
          <a:lstStyle>
            <a:lvl1pPr>
              <a:defRPr/>
            </a:lvl1pPr>
          </a:lstStyle>
          <a:p>
            <a:pPr>
              <a:defRPr/>
            </a:pPr>
            <a:endParaRPr lang="en-US"/>
          </a:p>
        </p:txBody>
      </p:sp>
      <p:sp>
        <p:nvSpPr>
          <p:cNvPr id="4" name="슬라이드 번호 개체 틀 5"/>
          <p:cNvSpPr>
            <a:spLocks noGrp="1"/>
          </p:cNvSpPr>
          <p:nvPr>
            <p:ph type="sldNum" sz="quarter" idx="12"/>
          </p:nvPr>
        </p:nvSpPr>
        <p:spPr/>
        <p:txBody>
          <a:bodyPr/>
          <a:lstStyle>
            <a:lvl1pPr>
              <a:defRPr/>
            </a:lvl1pPr>
          </a:lstStyle>
          <a:p>
            <a:fld id="{01C252C3-CFAB-4482-A506-ABC6A3D13457}" type="slidenum">
              <a:rPr lang="en-US" altLang="en-US"/>
              <a:pPr/>
              <a:t>‹#›</a:t>
            </a:fld>
            <a:endParaRPr lang="en-US" altLang="en-US"/>
          </a:p>
        </p:txBody>
      </p:sp>
    </p:spTree>
    <p:extLst>
      <p:ext uri="{BB962C8B-B14F-4D97-AF65-F5344CB8AC3E}">
        <p14:creationId xmlns:p14="http://schemas.microsoft.com/office/powerpoint/2010/main" val="1982428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1" y="204787"/>
            <a:ext cx="3008313" cy="871538"/>
          </a:xfrm>
        </p:spPr>
        <p:txBody>
          <a:bodyPr anchor="b"/>
          <a:lstStyle>
            <a:lvl1pPr algn="l">
              <a:defRPr sz="1500" b="1"/>
            </a:lvl1pPr>
          </a:lstStyle>
          <a:p>
            <a:r>
              <a:rPr lang="ko-KR" altLang="en-US" smtClean="0"/>
              <a:t>마스터 제목 스타일 편집</a:t>
            </a:r>
            <a:endParaRPr lang="en-US"/>
          </a:p>
        </p:txBody>
      </p:sp>
      <p:sp>
        <p:nvSpPr>
          <p:cNvPr id="3" name="내용 개체 틀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텍스트 개체 틀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BA0F6ADE-3577-4CEC-97E5-FEDC18D54165}" type="datetimeFigureOut">
              <a:rPr lang="en-US"/>
              <a:pPr>
                <a:defRPr/>
              </a:pPr>
              <a:t>9/15/2020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898DD101-E19E-42B4-B956-951BD7BE44EC}" type="slidenum">
              <a:rPr lang="en-US" altLang="en-US"/>
              <a:pPr/>
              <a:t>‹#›</a:t>
            </a:fld>
            <a:endParaRPr lang="en-US" altLang="en-US"/>
          </a:p>
        </p:txBody>
      </p:sp>
    </p:spTree>
    <p:extLst>
      <p:ext uri="{BB962C8B-B14F-4D97-AF65-F5344CB8AC3E}">
        <p14:creationId xmlns:p14="http://schemas.microsoft.com/office/powerpoint/2010/main" val="702529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3600450"/>
            <a:ext cx="5486400" cy="425054"/>
          </a:xfrm>
        </p:spPr>
        <p:txBody>
          <a:bodyPr anchor="b"/>
          <a:lstStyle>
            <a:lvl1pPr algn="l">
              <a:defRPr sz="1500" b="1"/>
            </a:lvl1pPr>
          </a:lstStyle>
          <a:p>
            <a:r>
              <a:rPr lang="ko-KR" altLang="en-US" smtClean="0"/>
              <a:t>마스터 제목 스타일 편집</a:t>
            </a:r>
            <a:endParaRPr lang="en-US"/>
          </a:p>
        </p:txBody>
      </p:sp>
      <p:sp>
        <p:nvSpPr>
          <p:cNvPr id="3" name="그림 개체 틀 2"/>
          <p:cNvSpPr>
            <a:spLocks noGrp="1"/>
          </p:cNvSpPr>
          <p:nvPr>
            <p:ph type="pic" idx="1"/>
          </p:nvPr>
        </p:nvSpPr>
        <p:spPr>
          <a:xfrm>
            <a:off x="1792288" y="459581"/>
            <a:ext cx="5486400" cy="30861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텍스트 개체 틀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35FB3DF7-E20B-4208-883B-82CF8B89C153}" type="datetimeFigureOut">
              <a:rPr lang="en-US"/>
              <a:pPr>
                <a:defRPr/>
              </a:pPr>
              <a:t>9/15/2020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0F5FE70C-589C-420F-BA03-1D0F2D4EAC14}" type="slidenum">
              <a:rPr lang="en-US" altLang="en-US"/>
              <a:pPr/>
              <a:t>‹#›</a:t>
            </a:fld>
            <a:endParaRPr lang="en-US" altLang="en-US"/>
          </a:p>
        </p:txBody>
      </p:sp>
    </p:spTree>
    <p:extLst>
      <p:ext uri="{BB962C8B-B14F-4D97-AF65-F5344CB8AC3E}">
        <p14:creationId xmlns:p14="http://schemas.microsoft.com/office/powerpoint/2010/main" val="3855920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D8FA5A28-071B-4798-A946-42957A5125E0}" type="datetimeFigureOut">
              <a:rPr lang="en-US"/>
              <a:pPr>
                <a:defRPr/>
              </a:pPr>
              <a:t>9/15/2020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77A5789-81B6-4AE7-9148-437098B6B109}" type="slidenum">
              <a:rPr lang="en-US" altLang="en-US"/>
              <a:pPr/>
              <a:t>‹#›</a:t>
            </a:fld>
            <a:endParaRPr lang="en-US" altLang="en-US"/>
          </a:p>
        </p:txBody>
      </p:sp>
    </p:spTree>
    <p:extLst>
      <p:ext uri="{BB962C8B-B14F-4D97-AF65-F5344CB8AC3E}">
        <p14:creationId xmlns:p14="http://schemas.microsoft.com/office/powerpoint/2010/main" val="1201768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05979"/>
            <a:ext cx="2057400" cy="4388644"/>
          </a:xfrm>
        </p:spPr>
        <p:txBody>
          <a:bodyPr vert="eaVert"/>
          <a:lstStyle/>
          <a:p>
            <a:r>
              <a:rPr lang="ko-KR" altLang="en-US" smtClean="0"/>
              <a:t>마스터 제목 스타일 편집</a:t>
            </a:r>
            <a:endParaRPr lang="en-US"/>
          </a:p>
        </p:txBody>
      </p:sp>
      <p:sp>
        <p:nvSpPr>
          <p:cNvPr id="3" name="세로 텍스트 개체 틀 2"/>
          <p:cNvSpPr>
            <a:spLocks noGrp="1"/>
          </p:cNvSpPr>
          <p:nvPr>
            <p:ph type="body" orient="vert" idx="1"/>
          </p:nvPr>
        </p:nvSpPr>
        <p:spPr>
          <a:xfrm>
            <a:off x="457200" y="205979"/>
            <a:ext cx="6019800" cy="4388644"/>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81825889-A00F-4760-A8E2-EFA7C8E8A6BC}" type="datetimeFigureOut">
              <a:rPr lang="en-US"/>
              <a:pPr>
                <a:defRPr/>
              </a:pPr>
              <a:t>9/15/2020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1FAC371C-874D-419B-AEB2-17A66CCF6ED1}" type="slidenum">
              <a:rPr lang="en-US" altLang="en-US"/>
              <a:pPr/>
              <a:t>‹#›</a:t>
            </a:fld>
            <a:endParaRPr lang="en-US" altLang="en-US"/>
          </a:p>
        </p:txBody>
      </p:sp>
    </p:spTree>
    <p:extLst>
      <p:ext uri="{BB962C8B-B14F-4D97-AF65-F5344CB8AC3E}">
        <p14:creationId xmlns:p14="http://schemas.microsoft.com/office/powerpoint/2010/main" val="1456199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026" name="제목 개체 틀 1"/>
          <p:cNvSpPr>
            <a:spLocks noGrp="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ko-KR" altLang="en-US" smtClean="0"/>
              <a:t>마스터 제목 스타일 편집</a:t>
            </a:r>
            <a:endParaRPr lang="en-US" altLang="en-US" smtClean="0"/>
          </a:p>
        </p:txBody>
      </p:sp>
      <p:sp>
        <p:nvSpPr>
          <p:cNvPr id="1027" name="텍스트 개체 틀 2"/>
          <p:cNvSpPr>
            <a:spLocks noGrp="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ltLang="en-US" smtClean="0"/>
          </a:p>
        </p:txBody>
      </p:sp>
      <p:sp>
        <p:nvSpPr>
          <p:cNvPr id="4" name="날짜 개체 틀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fontAlgn="auto">
              <a:spcBef>
                <a:spcPts val="0"/>
              </a:spcBef>
              <a:spcAft>
                <a:spcPts val="0"/>
              </a:spcAft>
              <a:defRPr sz="900">
                <a:solidFill>
                  <a:schemeClr val="tx1">
                    <a:tint val="75000"/>
                  </a:schemeClr>
                </a:solidFill>
                <a:latin typeface="+mn-lt"/>
                <a:cs typeface="+mn-cs"/>
              </a:defRPr>
            </a:lvl1pPr>
          </a:lstStyle>
          <a:p>
            <a:pPr>
              <a:defRPr/>
            </a:pPr>
            <a:fld id="{70B898AB-51E1-4B14-9D09-C392CDFF66A1}" type="datetimeFigureOut">
              <a:rPr lang="en-US"/>
              <a:pPr>
                <a:defRPr/>
              </a:pPr>
              <a:t>9/15/2020</a:t>
            </a:fld>
            <a:endParaRPr lang="en-US"/>
          </a:p>
        </p:txBody>
      </p:sp>
      <p:sp>
        <p:nvSpPr>
          <p:cNvPr id="5" name="바닥글 개체 틀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fontAlgn="auto">
              <a:spcBef>
                <a:spcPts val="0"/>
              </a:spcBef>
              <a:spcAft>
                <a:spcPts val="0"/>
              </a:spcAft>
              <a:defRPr sz="900">
                <a:solidFill>
                  <a:schemeClr val="tx1">
                    <a:tint val="75000"/>
                  </a:schemeClr>
                </a:solidFill>
                <a:latin typeface="+mn-lt"/>
                <a:cs typeface="+mn-cs"/>
              </a:defRPr>
            </a:lvl1pPr>
          </a:lstStyle>
          <a:p>
            <a:pPr>
              <a:defRPr/>
            </a:pPr>
            <a:endParaRPr lang="en-US"/>
          </a:p>
        </p:txBody>
      </p:sp>
      <p:sp>
        <p:nvSpPr>
          <p:cNvPr id="6" name="슬라이드 번호 개체 틀 5"/>
          <p:cNvSpPr>
            <a:spLocks noGrp="1"/>
          </p:cNvSpPr>
          <p:nvPr>
            <p:ph type="sldNum" sz="quarter" idx="4"/>
          </p:nvPr>
        </p:nvSpPr>
        <p:spPr>
          <a:xfrm>
            <a:off x="6553200" y="4767263"/>
            <a:ext cx="2133600" cy="273844"/>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latin typeface="Calibri" panose="020F0502020204030204" pitchFamily="34" charset="0"/>
              </a:defRPr>
            </a:lvl1pPr>
          </a:lstStyle>
          <a:p>
            <a:fld id="{B8674E71-ADD8-462A-A325-5AE9A5217582}" type="slidenum">
              <a:rPr lang="en-US" altLang="en-US"/>
              <a:pPr/>
              <a:t>‹#›</a:t>
            </a:fld>
            <a:endParaRPr lang="en-US" altLang="en-US"/>
          </a:p>
        </p:txBody>
      </p:sp>
    </p:spTree>
    <p:extLst>
      <p:ext uri="{BB962C8B-B14F-4D97-AF65-F5344CB8AC3E}">
        <p14:creationId xmlns:p14="http://schemas.microsoft.com/office/powerpoint/2010/main" val="9532435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p:titleStyle>
    <p:bodyStyle>
      <a:lvl1pPr marL="257175" indent="-257175"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3"/>
          <a:stretch>
            <a:fillRect/>
          </a:stretch>
        </p:blipFill>
        <p:spPr>
          <a:xfrm>
            <a:off x="-252536" y="-210928"/>
            <a:ext cx="10513168" cy="5909768"/>
          </a:xfrm>
          <a:prstGeom prst="rect">
            <a:avLst/>
          </a:prstGeom>
        </p:spPr>
      </p:pic>
      <p:sp>
        <p:nvSpPr>
          <p:cNvPr id="2" name="제목 1"/>
          <p:cNvSpPr>
            <a:spLocks noGrp="1"/>
          </p:cNvSpPr>
          <p:nvPr>
            <p:ph type="ctrTitle"/>
          </p:nvPr>
        </p:nvSpPr>
        <p:spPr>
          <a:xfrm>
            <a:off x="323529" y="339502"/>
            <a:ext cx="8496944" cy="1784573"/>
          </a:xfrm>
          <a:solidFill>
            <a:srgbClr val="FFFF00">
              <a:alpha val="50196"/>
            </a:srgbClr>
          </a:solidFill>
        </p:spPr>
        <p:txBody>
          <a:bodyPr>
            <a:noAutofit/>
          </a:bodyPr>
          <a:lstStyle/>
          <a:p>
            <a:pPr algn="ctr"/>
            <a:r>
              <a:rPr lang="en-US" altLang="ko-KR" sz="5400" b="1" dirty="0">
                <a:solidFill>
                  <a:srgbClr val="FF0000"/>
                </a:solidFill>
                <a:latin typeface="Headline R" panose="02030504000101010101" pitchFamily="18" charset="-127"/>
                <a:ea typeface="Headline R" panose="02030504000101010101" pitchFamily="18" charset="-127"/>
              </a:rPr>
              <a:t>PENGANTAR</a:t>
            </a:r>
            <a:br>
              <a:rPr lang="en-US" altLang="ko-KR" sz="5400" b="1" dirty="0">
                <a:solidFill>
                  <a:srgbClr val="FF0000"/>
                </a:solidFill>
                <a:latin typeface="Headline R" panose="02030504000101010101" pitchFamily="18" charset="-127"/>
                <a:ea typeface="Headline R" panose="02030504000101010101" pitchFamily="18" charset="-127"/>
              </a:rPr>
            </a:br>
            <a:r>
              <a:rPr lang="en-US" altLang="ko-KR" sz="5400" b="1" dirty="0">
                <a:solidFill>
                  <a:srgbClr val="FF0000"/>
                </a:solidFill>
                <a:latin typeface="Headline R" panose="02030504000101010101" pitchFamily="18" charset="-127"/>
                <a:ea typeface="Headline R" panose="02030504000101010101" pitchFamily="18" charset="-127"/>
              </a:rPr>
              <a:t>PERJANJIAN BARU </a:t>
            </a:r>
            <a:endParaRPr lang="ko-KR" altLang="en-US" sz="5400" b="1" dirty="0">
              <a:solidFill>
                <a:srgbClr val="FF0000"/>
              </a:solidFill>
              <a:latin typeface="Headline R" panose="02030504000101010101" pitchFamily="18" charset="-127"/>
              <a:ea typeface="Headline R" panose="02030504000101010101" pitchFamily="18" charset="-127"/>
            </a:endParaRPr>
          </a:p>
        </p:txBody>
      </p:sp>
      <p:sp>
        <p:nvSpPr>
          <p:cNvPr id="5" name="부제목 2"/>
          <p:cNvSpPr txBox="1">
            <a:spLocks/>
          </p:cNvSpPr>
          <p:nvPr/>
        </p:nvSpPr>
        <p:spPr>
          <a:xfrm>
            <a:off x="755577" y="2348452"/>
            <a:ext cx="7632848" cy="791009"/>
          </a:xfrm>
          <a:prstGeom prst="rect">
            <a:avLst/>
          </a:prstGeom>
          <a:solidFill>
            <a:srgbClr val="92D050">
              <a:alpha val="50196"/>
            </a:srgbClr>
          </a:solidFill>
        </p:spPr>
        <p:txBody>
          <a:bodyPr vert="horz" lIns="91440" tIns="45720" rIns="91440" bIns="45720" rtlCol="0" anchor="ctr">
            <a:normAutofit/>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altLang="ko-KR" sz="3600" b="1" dirty="0">
                <a:solidFill>
                  <a:srgbClr val="7030A0"/>
                </a:solidFill>
              </a:rPr>
              <a:t>TARIKH : </a:t>
            </a:r>
            <a:r>
              <a:rPr lang="en-US" altLang="ko-KR" sz="3600" b="1" dirty="0" smtClean="0">
                <a:solidFill>
                  <a:srgbClr val="7030A0"/>
                </a:solidFill>
              </a:rPr>
              <a:t>5 </a:t>
            </a:r>
            <a:r>
              <a:rPr lang="en-US" altLang="ko-KR" sz="3600" b="1" dirty="0">
                <a:solidFill>
                  <a:srgbClr val="7030A0"/>
                </a:solidFill>
              </a:rPr>
              <a:t>~ </a:t>
            </a:r>
            <a:r>
              <a:rPr lang="en-US" altLang="ko-KR" sz="3600" b="1" dirty="0" smtClean="0">
                <a:solidFill>
                  <a:srgbClr val="7030A0"/>
                </a:solidFill>
              </a:rPr>
              <a:t>29 </a:t>
            </a:r>
            <a:r>
              <a:rPr lang="en-US" altLang="ko-KR" sz="3600" b="1" dirty="0">
                <a:solidFill>
                  <a:srgbClr val="7030A0"/>
                </a:solidFill>
              </a:rPr>
              <a:t>/ </a:t>
            </a:r>
            <a:r>
              <a:rPr lang="en-US" altLang="ko-KR" sz="3600" b="1" smtClean="0">
                <a:solidFill>
                  <a:srgbClr val="7030A0"/>
                </a:solidFill>
              </a:rPr>
              <a:t>Oktober, </a:t>
            </a:r>
            <a:r>
              <a:rPr lang="en-US" altLang="ko-KR" sz="3600" b="1" dirty="0" err="1">
                <a:solidFill>
                  <a:srgbClr val="7030A0"/>
                </a:solidFill>
              </a:rPr>
              <a:t>Tahun</a:t>
            </a:r>
            <a:r>
              <a:rPr lang="en-US" altLang="ko-KR" sz="3600" b="1" dirty="0">
                <a:solidFill>
                  <a:srgbClr val="7030A0"/>
                </a:solidFill>
              </a:rPr>
              <a:t> 2020</a:t>
            </a:r>
            <a:endParaRPr lang="ko-KR" altLang="en-US" sz="3600" b="1" dirty="0">
              <a:solidFill>
                <a:srgbClr val="7030A0"/>
              </a:solidFill>
            </a:endParaRPr>
          </a:p>
        </p:txBody>
      </p:sp>
      <p:sp>
        <p:nvSpPr>
          <p:cNvPr id="7" name="제목 1"/>
          <p:cNvSpPr txBox="1">
            <a:spLocks/>
          </p:cNvSpPr>
          <p:nvPr/>
        </p:nvSpPr>
        <p:spPr>
          <a:xfrm>
            <a:off x="111649" y="3363838"/>
            <a:ext cx="9032351" cy="1698650"/>
          </a:xfrm>
          <a:prstGeom prst="rect">
            <a:avLst/>
          </a:prstGeom>
        </p:spPr>
        <p:txBody>
          <a:bodyPr vert="horz" lIns="68580" tIns="34290" rIns="68580" bIns="34290" rtlCol="0" anchor="ctr">
            <a:noAutofit/>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altLang="ko-KR" sz="2700" b="1" dirty="0">
                <a:ln w="6600">
                  <a:solidFill>
                    <a:srgbClr val="54A021"/>
                  </a:solidFill>
                  <a:prstDash val="solid"/>
                </a:ln>
                <a:solidFill>
                  <a:srgbClr val="FFFFFF"/>
                </a:solidFill>
                <a:effectLst>
                  <a:outerShdw dist="38100" dir="2700000" algn="tl" rotWithShape="0">
                    <a:srgbClr val="54A021"/>
                  </a:outerShdw>
                </a:effectLst>
                <a:ea typeface="HY그래픽M" panose="02030600000101010101" pitchFamily="18" charset="-127"/>
              </a:rPr>
              <a:t>REV. WILLIAM YANG</a:t>
            </a:r>
            <a:br>
              <a:rPr lang="en-US" altLang="ko-KR" sz="2700" b="1" dirty="0">
                <a:ln w="6600">
                  <a:solidFill>
                    <a:srgbClr val="54A021"/>
                  </a:solidFill>
                  <a:prstDash val="solid"/>
                </a:ln>
                <a:solidFill>
                  <a:srgbClr val="FFFFFF"/>
                </a:solidFill>
                <a:effectLst>
                  <a:outerShdw dist="38100" dir="2700000" algn="tl" rotWithShape="0">
                    <a:srgbClr val="54A021"/>
                  </a:outerShdw>
                </a:effectLst>
                <a:ea typeface="HY그래픽M" panose="02030600000101010101" pitchFamily="18" charset="-127"/>
              </a:rPr>
            </a:br>
            <a:r>
              <a:rPr lang="en-US" sz="2700" b="1" i="1" u="sng" dirty="0">
                <a:solidFill>
                  <a:srgbClr val="FFC000"/>
                </a:solidFill>
                <a:effectLst>
                  <a:outerShdw blurRad="38100" dist="38100" dir="2700000" algn="tl">
                    <a:srgbClr val="000000">
                      <a:alpha val="43137"/>
                    </a:srgbClr>
                  </a:outerShdw>
                </a:effectLst>
              </a:rPr>
              <a:t/>
            </a:r>
            <a:br>
              <a:rPr lang="en-US" sz="2700" b="1" i="1" u="sng" dirty="0">
                <a:solidFill>
                  <a:srgbClr val="FFC000"/>
                </a:solidFill>
                <a:effectLst>
                  <a:outerShdw blurRad="38100" dist="38100" dir="2700000" algn="tl">
                    <a:srgbClr val="000000">
                      <a:alpha val="43137"/>
                    </a:srgbClr>
                  </a:outerShdw>
                </a:effectLst>
              </a:rPr>
            </a:br>
            <a:r>
              <a:rPr lang="en-US" sz="4950" b="1" i="1" dirty="0">
                <a:solidFill>
                  <a:srgbClr val="FFFF00"/>
                </a:solidFill>
                <a:effectLst>
                  <a:outerShdw blurRad="38100" dist="38100" dir="2700000" algn="tl">
                    <a:srgbClr val="000000">
                      <a:alpha val="43137"/>
                    </a:srgbClr>
                  </a:outerShdw>
                </a:effectLst>
              </a:rPr>
              <a:t>- SAM KL -</a:t>
            </a:r>
          </a:p>
        </p:txBody>
      </p:sp>
    </p:spTree>
    <p:extLst>
      <p:ext uri="{BB962C8B-B14F-4D97-AF65-F5344CB8AC3E}">
        <p14:creationId xmlns:p14="http://schemas.microsoft.com/office/powerpoint/2010/main" val="41435674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Flora And Fauna You Can Find On Gunung Kinabal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74" y="2894"/>
            <a:ext cx="9161673" cy="6068241"/>
          </a:xfrm>
          <a:prstGeom prst="rect">
            <a:avLst/>
          </a:prstGeom>
          <a:noFill/>
          <a:extLst>
            <a:ext uri="{909E8E84-426E-40DD-AFC4-6F175D3DCCD1}">
              <a14:hiddenFill xmlns:a14="http://schemas.microsoft.com/office/drawing/2010/main">
                <a:solidFill>
                  <a:srgbClr val="FFFFFF"/>
                </a:solidFill>
              </a14:hiddenFill>
            </a:ext>
          </a:extLst>
        </p:spPr>
      </p:pic>
      <p:sp>
        <p:nvSpPr>
          <p:cNvPr id="4" name="모서리가 둥근 직사각형 3"/>
          <p:cNvSpPr/>
          <p:nvPr/>
        </p:nvSpPr>
        <p:spPr>
          <a:xfrm>
            <a:off x="1250795" y="4223084"/>
            <a:ext cx="6624736" cy="914400"/>
          </a:xfrm>
          <a:prstGeom prst="roundRect">
            <a:avLst/>
          </a:prstGeom>
          <a:solidFill>
            <a:srgbClr val="D2E428">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t>PEMANDANGAN MARKUS</a:t>
            </a:r>
            <a:endParaRPr lang="en-US" sz="4400" dirty="0"/>
          </a:p>
        </p:txBody>
      </p:sp>
    </p:spTree>
    <p:extLst>
      <p:ext uri="{BB962C8B-B14F-4D97-AF65-F5344CB8AC3E}">
        <p14:creationId xmlns:p14="http://schemas.microsoft.com/office/powerpoint/2010/main" val="26937139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a:spLocks noGrp="1" noChangeArrowheads="1"/>
          </p:cNvSpPr>
          <p:nvPr>
            <p:ph type="title" idx="4294967295"/>
          </p:nvPr>
        </p:nvSpPr>
        <p:spPr>
          <a:xfrm>
            <a:off x="101983" y="1626130"/>
            <a:ext cx="2571750" cy="584775"/>
          </a:xfrm>
          <a:solidFill>
            <a:srgbClr val="FF0000"/>
          </a:solidFill>
        </p:spPr>
        <p:txBody>
          <a:bodyPr wrap="square">
            <a:spAutoFit/>
          </a:bodyPr>
          <a:lstStyle/>
          <a:p>
            <a:pPr eaLnBrk="1" hangingPunct="1"/>
            <a:r>
              <a:rPr lang="en-US" altLang="en-US" sz="3200" b="1" dirty="0">
                <a:solidFill>
                  <a:srgbClr val="00B050"/>
                </a:solidFill>
              </a:rPr>
              <a:t>*</a:t>
            </a:r>
            <a:r>
              <a:rPr lang="bg-BG" altLang="en-US" sz="3200" b="1" dirty="0">
                <a:solidFill>
                  <a:srgbClr val="FFFF00"/>
                </a:solidFill>
              </a:rPr>
              <a:t>Matius</a:t>
            </a:r>
          </a:p>
        </p:txBody>
      </p:sp>
      <p:sp>
        <p:nvSpPr>
          <p:cNvPr id="41987" name="Text Box 4"/>
          <p:cNvSpPr txBox="1">
            <a:spLocks noChangeArrowheads="1"/>
          </p:cNvSpPr>
          <p:nvPr/>
        </p:nvSpPr>
        <p:spPr bwMode="auto">
          <a:xfrm>
            <a:off x="96676" y="2279362"/>
            <a:ext cx="2582364" cy="58477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00B050"/>
                </a:solidFill>
                <a:effectLst/>
                <a:uLnTx/>
                <a:uFillTx/>
                <a:latin typeface="Arial" panose="020B0604020202020204" pitchFamily="34" charset="0"/>
                <a:ea typeface="+mn-ea"/>
                <a:cs typeface="Arial" panose="020B0604020202020204" pitchFamily="34" charset="0"/>
              </a:rPr>
              <a:t>*</a:t>
            </a:r>
            <a:r>
              <a:rPr kumimoji="0" lang="bg-BG" altLang="en-US" sz="3200" b="1" i="0" u="none" strike="noStrike" kern="1200" cap="none" spc="0" normalizeH="0" baseline="0" noProof="0">
                <a:ln>
                  <a:noFill/>
                </a:ln>
                <a:solidFill>
                  <a:srgbClr val="FFFF00"/>
                </a:solidFill>
                <a:effectLst/>
                <a:uLnTx/>
                <a:uFillTx/>
                <a:latin typeface="Arial" panose="020B0604020202020204" pitchFamily="34" charset="0"/>
                <a:ea typeface="+mn-ea"/>
                <a:cs typeface="Arial" panose="020B0604020202020204" pitchFamily="34" charset="0"/>
              </a:rPr>
              <a:t>Markus</a:t>
            </a:r>
          </a:p>
        </p:txBody>
      </p:sp>
      <p:sp>
        <p:nvSpPr>
          <p:cNvPr id="41988" name="Text Box 5"/>
          <p:cNvSpPr txBox="1">
            <a:spLocks noChangeArrowheads="1"/>
          </p:cNvSpPr>
          <p:nvPr/>
        </p:nvSpPr>
        <p:spPr bwMode="auto">
          <a:xfrm>
            <a:off x="99410" y="2939966"/>
            <a:ext cx="2571750" cy="58477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00B050"/>
                </a:solidFill>
                <a:effectLst/>
                <a:uLnTx/>
                <a:uFillTx/>
                <a:latin typeface="Arial" panose="020B0604020202020204" pitchFamily="34" charset="0"/>
                <a:ea typeface="+mn-ea"/>
                <a:cs typeface="Arial" panose="020B0604020202020204" pitchFamily="34" charset="0"/>
              </a:rPr>
              <a:t>*</a:t>
            </a:r>
            <a:r>
              <a:rPr kumimoji="0" lang="bg-BG" altLang="en-US" sz="3200" b="1" i="0" u="none" strike="noStrike" kern="1200" cap="none" spc="0" normalizeH="0" baseline="0" noProof="0">
                <a:ln>
                  <a:noFill/>
                </a:ln>
                <a:solidFill>
                  <a:srgbClr val="FFFF00"/>
                </a:solidFill>
                <a:effectLst/>
                <a:uLnTx/>
                <a:uFillTx/>
                <a:latin typeface="Arial" panose="020B0604020202020204" pitchFamily="34" charset="0"/>
                <a:ea typeface="+mn-ea"/>
                <a:cs typeface="Arial" panose="020B0604020202020204" pitchFamily="34" charset="0"/>
              </a:rPr>
              <a:t>Lukas</a:t>
            </a:r>
          </a:p>
        </p:txBody>
      </p:sp>
      <p:sp>
        <p:nvSpPr>
          <p:cNvPr id="41989" name="Text Box 6"/>
          <p:cNvSpPr txBox="1">
            <a:spLocks noChangeArrowheads="1"/>
          </p:cNvSpPr>
          <p:nvPr/>
        </p:nvSpPr>
        <p:spPr bwMode="auto">
          <a:xfrm>
            <a:off x="82326" y="3594334"/>
            <a:ext cx="2588833" cy="58477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3200" b="1" i="0" u="none" strike="noStrike" kern="1200" cap="none" spc="0" normalizeH="0" baseline="0" noProof="0">
                <a:ln>
                  <a:noFill/>
                </a:ln>
                <a:solidFill>
                  <a:srgbClr val="FFFF00"/>
                </a:solidFill>
                <a:effectLst/>
                <a:uLnTx/>
                <a:uFillTx/>
                <a:latin typeface="Arial" panose="020B0604020202020204" pitchFamily="34" charset="0"/>
                <a:ea typeface="+mn-ea"/>
                <a:cs typeface="Arial" panose="020B0604020202020204" pitchFamily="34" charset="0"/>
              </a:rPr>
              <a:t>Yohanes</a:t>
            </a:r>
          </a:p>
        </p:txBody>
      </p:sp>
      <p:sp>
        <p:nvSpPr>
          <p:cNvPr id="41990" name="Text Box 7"/>
          <p:cNvSpPr txBox="1">
            <a:spLocks noChangeArrowheads="1"/>
          </p:cNvSpPr>
          <p:nvPr/>
        </p:nvSpPr>
        <p:spPr bwMode="auto">
          <a:xfrm>
            <a:off x="2741432" y="1626130"/>
            <a:ext cx="1339550" cy="156966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Kisah Para Rasul</a:t>
            </a:r>
          </a:p>
        </p:txBody>
      </p:sp>
      <p:sp>
        <p:nvSpPr>
          <p:cNvPr id="41991" name="Text Box 8"/>
          <p:cNvSpPr txBox="1">
            <a:spLocks noChangeArrowheads="1"/>
          </p:cNvSpPr>
          <p:nvPr/>
        </p:nvSpPr>
        <p:spPr bwMode="auto">
          <a:xfrm>
            <a:off x="6681935" y="1992367"/>
            <a:ext cx="914400"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4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Yakobus</a:t>
            </a:r>
          </a:p>
        </p:txBody>
      </p:sp>
      <p:sp>
        <p:nvSpPr>
          <p:cNvPr id="41992" name="Text Box 9"/>
          <p:cNvSpPr txBox="1">
            <a:spLocks noChangeArrowheads="1"/>
          </p:cNvSpPr>
          <p:nvPr/>
        </p:nvSpPr>
        <p:spPr bwMode="auto">
          <a:xfrm>
            <a:off x="4143374" y="2640726"/>
            <a:ext cx="1167948"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6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Galatia</a:t>
            </a:r>
          </a:p>
        </p:txBody>
      </p:sp>
      <p:sp>
        <p:nvSpPr>
          <p:cNvPr id="41993" name="Text Box 10"/>
          <p:cNvSpPr txBox="1">
            <a:spLocks noChangeArrowheads="1"/>
          </p:cNvSpPr>
          <p:nvPr/>
        </p:nvSpPr>
        <p:spPr bwMode="auto">
          <a:xfrm>
            <a:off x="4143374" y="1980190"/>
            <a:ext cx="1167948"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Korintus</a:t>
            </a:r>
          </a:p>
        </p:txBody>
      </p:sp>
      <p:sp>
        <p:nvSpPr>
          <p:cNvPr id="41994" name="Text Box 10"/>
          <p:cNvSpPr txBox="1">
            <a:spLocks noChangeArrowheads="1"/>
          </p:cNvSpPr>
          <p:nvPr/>
        </p:nvSpPr>
        <p:spPr bwMode="auto">
          <a:xfrm>
            <a:off x="4143374" y="2279065"/>
            <a:ext cx="1167948"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a:t>
            </a:r>
            <a:r>
              <a:rPr kumimoji="0" lang="bg-BG" altLang="en-US" sz="1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Korintus</a:t>
            </a:r>
          </a:p>
        </p:txBody>
      </p:sp>
      <p:sp>
        <p:nvSpPr>
          <p:cNvPr id="41995" name="Text Box 10"/>
          <p:cNvSpPr txBox="1">
            <a:spLocks noChangeArrowheads="1"/>
          </p:cNvSpPr>
          <p:nvPr/>
        </p:nvSpPr>
        <p:spPr bwMode="auto">
          <a:xfrm>
            <a:off x="4143374" y="1633823"/>
            <a:ext cx="1167948"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ROMA</a:t>
            </a:r>
            <a:endParaRPr kumimoji="0" lang="bg-BG"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1996" name="Text Box 10"/>
          <p:cNvSpPr txBox="1">
            <a:spLocks noChangeArrowheads="1"/>
          </p:cNvSpPr>
          <p:nvPr/>
        </p:nvSpPr>
        <p:spPr bwMode="auto">
          <a:xfrm>
            <a:off x="4141758" y="3007188"/>
            <a:ext cx="1169564"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EFESUS</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1997" name="Text Box 10"/>
          <p:cNvSpPr txBox="1">
            <a:spLocks noChangeArrowheads="1"/>
          </p:cNvSpPr>
          <p:nvPr/>
        </p:nvSpPr>
        <p:spPr bwMode="auto">
          <a:xfrm>
            <a:off x="4141758" y="3314773"/>
            <a:ext cx="1169564"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FILIPI</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1998" name="Text Box 10"/>
          <p:cNvSpPr txBox="1">
            <a:spLocks noChangeArrowheads="1"/>
          </p:cNvSpPr>
          <p:nvPr/>
        </p:nvSpPr>
        <p:spPr bwMode="auto">
          <a:xfrm>
            <a:off x="4134731" y="3627033"/>
            <a:ext cx="1182559"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KOLOSE</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1999" name="Text Box 10"/>
          <p:cNvSpPr txBox="1">
            <a:spLocks noChangeArrowheads="1"/>
          </p:cNvSpPr>
          <p:nvPr/>
        </p:nvSpPr>
        <p:spPr bwMode="auto">
          <a:xfrm>
            <a:off x="4145085" y="3933951"/>
            <a:ext cx="1166235"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FILEMON</a:t>
            </a:r>
            <a:endParaRPr kumimoji="0" lang="bg-BG" altLang="en-US" sz="105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00" name="Text Box 7"/>
          <p:cNvSpPr txBox="1">
            <a:spLocks noChangeArrowheads="1"/>
          </p:cNvSpPr>
          <p:nvPr/>
        </p:nvSpPr>
        <p:spPr bwMode="auto">
          <a:xfrm>
            <a:off x="7709332" y="1626130"/>
            <a:ext cx="1354019" cy="461665"/>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WAHYU</a:t>
            </a:r>
            <a:endParaRPr kumimoji="0" lang="bg-BG" altLang="en-US" sz="2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01" name="Text Box 9"/>
          <p:cNvSpPr txBox="1">
            <a:spLocks noChangeArrowheads="1"/>
          </p:cNvSpPr>
          <p:nvPr/>
        </p:nvSpPr>
        <p:spPr bwMode="auto">
          <a:xfrm>
            <a:off x="6678397" y="2979848"/>
            <a:ext cx="914400" cy="415498"/>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1 YOHANES</a:t>
            </a:r>
            <a:endParaRPr kumimoji="0" lang="bg-BG" altLang="en-US" sz="105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2" name="Text Box 9"/>
          <p:cNvSpPr txBox="1">
            <a:spLocks noChangeArrowheads="1"/>
          </p:cNvSpPr>
          <p:nvPr/>
        </p:nvSpPr>
        <p:spPr bwMode="auto">
          <a:xfrm>
            <a:off x="6678397" y="3452496"/>
            <a:ext cx="914400" cy="415498"/>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2 YOHANES</a:t>
            </a:r>
            <a:endParaRPr kumimoji="0" lang="bg-BG" altLang="en-US" sz="105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3" name="Text Box 9"/>
          <p:cNvSpPr txBox="1">
            <a:spLocks noChangeArrowheads="1"/>
          </p:cNvSpPr>
          <p:nvPr/>
        </p:nvSpPr>
        <p:spPr bwMode="auto">
          <a:xfrm>
            <a:off x="6678397" y="3925144"/>
            <a:ext cx="914400" cy="415498"/>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3 YOHANES</a:t>
            </a:r>
            <a:endParaRPr kumimoji="0" lang="bg-BG" altLang="en-US" sz="105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4" name="Text Box 9"/>
          <p:cNvSpPr txBox="1">
            <a:spLocks noChangeArrowheads="1"/>
          </p:cNvSpPr>
          <p:nvPr/>
        </p:nvSpPr>
        <p:spPr bwMode="auto">
          <a:xfrm>
            <a:off x="5372098" y="2941874"/>
            <a:ext cx="1227729"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TITUS</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05" name="Text Box 9"/>
          <p:cNvSpPr txBox="1">
            <a:spLocks noChangeArrowheads="1"/>
          </p:cNvSpPr>
          <p:nvPr/>
        </p:nvSpPr>
        <p:spPr bwMode="auto">
          <a:xfrm>
            <a:off x="6678397" y="4397792"/>
            <a:ext cx="914400"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YUDAS</a:t>
            </a:r>
            <a:endParaRPr kumimoji="0" lang="bg-BG" altLang="en-US" sz="105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6" name="Text Box 10"/>
          <p:cNvSpPr txBox="1">
            <a:spLocks noChangeArrowheads="1"/>
          </p:cNvSpPr>
          <p:nvPr/>
        </p:nvSpPr>
        <p:spPr bwMode="auto">
          <a:xfrm>
            <a:off x="6681935" y="1603046"/>
            <a:ext cx="914400"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IBRANI</a:t>
            </a:r>
            <a:endParaRPr kumimoji="0" lang="bg-BG"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7" name="Text Box 10"/>
          <p:cNvSpPr txBox="1">
            <a:spLocks noChangeArrowheads="1"/>
          </p:cNvSpPr>
          <p:nvPr/>
        </p:nvSpPr>
        <p:spPr bwMode="auto">
          <a:xfrm>
            <a:off x="6681935" y="2357896"/>
            <a:ext cx="914400" cy="26161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1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1 PETRUS</a:t>
            </a:r>
            <a:endParaRPr kumimoji="0" lang="bg-BG" altLang="en-US" sz="11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8" name="Text Box 10"/>
          <p:cNvSpPr txBox="1">
            <a:spLocks noChangeArrowheads="1"/>
          </p:cNvSpPr>
          <p:nvPr/>
        </p:nvSpPr>
        <p:spPr bwMode="auto">
          <a:xfrm>
            <a:off x="6678397" y="2671640"/>
            <a:ext cx="914400" cy="26161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1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2 PETRUS</a:t>
            </a:r>
            <a:endParaRPr kumimoji="0" lang="bg-BG" altLang="en-US" sz="11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6" name="제목 1"/>
          <p:cNvSpPr txBox="1">
            <a:spLocks/>
          </p:cNvSpPr>
          <p:nvPr/>
        </p:nvSpPr>
        <p:spPr>
          <a:xfrm>
            <a:off x="1510277" y="-48019"/>
            <a:ext cx="6172200" cy="594122"/>
          </a:xfrm>
          <a:prstGeom prst="rect">
            <a:avLst/>
          </a:prstGeom>
        </p:spPr>
        <p:txBody>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33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SUSUNAN KITAB-KITAB P. B.</a:t>
            </a:r>
          </a:p>
        </p:txBody>
      </p:sp>
      <p:sp>
        <p:nvSpPr>
          <p:cNvPr id="47" name="Text Box 2"/>
          <p:cNvSpPr txBox="1">
            <a:spLocks noChangeArrowheads="1"/>
          </p:cNvSpPr>
          <p:nvPr/>
        </p:nvSpPr>
        <p:spPr bwMode="auto">
          <a:xfrm>
            <a:off x="107504" y="599986"/>
            <a:ext cx="2578546" cy="830997"/>
          </a:xfrm>
          <a:prstGeom prst="rect">
            <a:avLst/>
          </a:prstGeom>
          <a:solidFill>
            <a:srgbClr val="FF0000"/>
          </a:solidFill>
          <a:ln w="9525">
            <a:noFill/>
            <a:miter lim="800000"/>
            <a:headEnd/>
            <a:tailEnd/>
          </a:ln>
        </p:spPr>
        <p:txBody>
          <a:bodyPr wrap="square" anchor="ctr">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FAKTA-FAKTA &amp; TEOLOGI</a:t>
            </a:r>
            <a:endParaRPr kumimoji="0" lang="bg-BG" sz="24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endParaRPr>
          </a:p>
        </p:txBody>
      </p:sp>
      <p:sp>
        <p:nvSpPr>
          <p:cNvPr id="48" name="Text Box 2"/>
          <p:cNvSpPr txBox="1">
            <a:spLocks noChangeArrowheads="1"/>
          </p:cNvSpPr>
          <p:nvPr/>
        </p:nvSpPr>
        <p:spPr bwMode="auto">
          <a:xfrm>
            <a:off x="2743199" y="600279"/>
            <a:ext cx="1345623" cy="830997"/>
          </a:xfrm>
          <a:prstGeom prst="rect">
            <a:avLst/>
          </a:prstGeom>
          <a:solidFill>
            <a:srgbClr val="00B050"/>
          </a:solidFill>
          <a:ln w="9525">
            <a:noFill/>
            <a:miter lim="800000"/>
            <a:headEnd/>
            <a:tailEnd/>
          </a:ln>
        </p:spPr>
        <p:txBody>
          <a:bodyPr wrap="square" anchor="ctr">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rPr>
              <a:t>SEJARAH GEREJA</a:t>
            </a:r>
            <a:endParaRPr kumimoji="0" lang="bg-BG" sz="24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endParaRPr>
          </a:p>
        </p:txBody>
      </p:sp>
      <p:sp>
        <p:nvSpPr>
          <p:cNvPr id="42012" name="Text Box 10"/>
          <p:cNvSpPr txBox="1">
            <a:spLocks noChangeArrowheads="1"/>
          </p:cNvSpPr>
          <p:nvPr/>
        </p:nvSpPr>
        <p:spPr bwMode="auto">
          <a:xfrm>
            <a:off x="5365874" y="1634762"/>
            <a:ext cx="1233956"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TESALONIKA</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13" name="Text Box 10"/>
          <p:cNvSpPr txBox="1">
            <a:spLocks noChangeArrowheads="1"/>
          </p:cNvSpPr>
          <p:nvPr/>
        </p:nvSpPr>
        <p:spPr bwMode="auto">
          <a:xfrm>
            <a:off x="5367326" y="1956080"/>
            <a:ext cx="1232503"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a:t>
            </a:r>
            <a:r>
              <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TESALONIKA</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14" name="Text Box 9"/>
          <p:cNvSpPr txBox="1">
            <a:spLocks noChangeArrowheads="1"/>
          </p:cNvSpPr>
          <p:nvPr/>
        </p:nvSpPr>
        <p:spPr bwMode="auto">
          <a:xfrm>
            <a:off x="5365092" y="2270801"/>
            <a:ext cx="1227729"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TIMOTIUS</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15" name="Text Box 9"/>
          <p:cNvSpPr txBox="1">
            <a:spLocks noChangeArrowheads="1"/>
          </p:cNvSpPr>
          <p:nvPr/>
        </p:nvSpPr>
        <p:spPr bwMode="auto">
          <a:xfrm>
            <a:off x="5365092" y="2611237"/>
            <a:ext cx="1234736"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TIMOTIUS</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53" name="제목 1"/>
          <p:cNvSpPr txBox="1">
            <a:spLocks/>
          </p:cNvSpPr>
          <p:nvPr/>
        </p:nvSpPr>
        <p:spPr>
          <a:xfrm>
            <a:off x="4143374" y="599986"/>
            <a:ext cx="3452961" cy="830997"/>
          </a:xfrm>
          <a:prstGeom prst="rect">
            <a:avLst/>
          </a:prstGeom>
          <a:solidFill>
            <a:srgbClr val="92D050"/>
          </a:solidFill>
        </p:spPr>
        <p:txBody>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33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ISU-ISU GEREJA</a:t>
            </a:r>
          </a:p>
        </p:txBody>
      </p:sp>
      <p:sp>
        <p:nvSpPr>
          <p:cNvPr id="56" name="제목 1"/>
          <p:cNvSpPr txBox="1">
            <a:spLocks/>
          </p:cNvSpPr>
          <p:nvPr/>
        </p:nvSpPr>
        <p:spPr>
          <a:xfrm>
            <a:off x="7699640" y="599986"/>
            <a:ext cx="1354019" cy="830998"/>
          </a:xfrm>
          <a:prstGeom prst="rect">
            <a:avLst/>
          </a:prstGeom>
          <a:solidFill>
            <a:srgbClr val="00B0F0"/>
          </a:solidFill>
        </p:spPr>
        <p:txBody>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KEKEKALAN</a:t>
            </a: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MASA DEPAN</a:t>
            </a:r>
          </a:p>
        </p:txBody>
      </p:sp>
      <p:sp>
        <p:nvSpPr>
          <p:cNvPr id="57" name="제목 1"/>
          <p:cNvSpPr txBox="1">
            <a:spLocks/>
          </p:cNvSpPr>
          <p:nvPr/>
        </p:nvSpPr>
        <p:spPr>
          <a:xfrm>
            <a:off x="179512" y="4397792"/>
            <a:ext cx="2234933" cy="311066"/>
          </a:xfrm>
          <a:prstGeom prst="rect">
            <a:avLst/>
          </a:prstGeom>
        </p:spPr>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RINDU KEKASIHKU</a:t>
            </a:r>
          </a:p>
        </p:txBody>
      </p:sp>
      <p:sp>
        <p:nvSpPr>
          <p:cNvPr id="58" name="제목 1"/>
          <p:cNvSpPr txBox="1">
            <a:spLocks/>
          </p:cNvSpPr>
          <p:nvPr/>
        </p:nvSpPr>
        <p:spPr>
          <a:xfrm>
            <a:off x="2971800" y="4343400"/>
            <a:ext cx="2914650" cy="285750"/>
          </a:xfrm>
          <a:prstGeom prst="rect">
            <a:avLst/>
          </a:prstGeom>
        </p:spPr>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GESA ERAT-ERAT FIRMAN KRISTUS</a:t>
            </a:r>
          </a:p>
        </p:txBody>
      </p:sp>
      <p:sp>
        <p:nvSpPr>
          <p:cNvPr id="59" name="제목 1"/>
          <p:cNvSpPr txBox="1">
            <a:spLocks/>
          </p:cNvSpPr>
          <p:nvPr/>
        </p:nvSpPr>
        <p:spPr>
          <a:xfrm>
            <a:off x="5943599" y="4343400"/>
            <a:ext cx="649221" cy="285750"/>
          </a:xfrm>
          <a:prstGeom prst="rect">
            <a:avLst/>
          </a:prstGeom>
        </p:spPr>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FILE</a:t>
            </a:r>
          </a:p>
        </p:txBody>
      </p:sp>
      <p:sp>
        <p:nvSpPr>
          <p:cNvPr id="60" name="제목 1"/>
          <p:cNvSpPr txBox="1">
            <a:spLocks/>
          </p:cNvSpPr>
          <p:nvPr/>
        </p:nvSpPr>
        <p:spPr>
          <a:xfrm>
            <a:off x="179512" y="4804034"/>
            <a:ext cx="2057400" cy="285750"/>
          </a:xfrm>
          <a:prstGeom prst="rect">
            <a:avLst/>
          </a:prstGeom>
        </p:spPr>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TELAH TIMBUL TERANG</a:t>
            </a:r>
          </a:p>
        </p:txBody>
      </p:sp>
      <p:sp>
        <p:nvSpPr>
          <p:cNvPr id="61" name="제목 1"/>
          <p:cNvSpPr txBox="1">
            <a:spLocks/>
          </p:cNvSpPr>
          <p:nvPr/>
        </p:nvSpPr>
        <p:spPr>
          <a:xfrm>
            <a:off x="2971800" y="4805851"/>
            <a:ext cx="4572000" cy="285750"/>
          </a:xfrm>
          <a:prstGeom prst="rect">
            <a:avLst/>
          </a:prstGeom>
        </p:spPr>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INGAT YANG PALING PENTING 1,2,3 YOHANES &amp; YUDAS</a:t>
            </a:r>
          </a:p>
        </p:txBody>
      </p:sp>
      <p:sp>
        <p:nvSpPr>
          <p:cNvPr id="39" name="제목 1"/>
          <p:cNvSpPr txBox="1">
            <a:spLocks/>
          </p:cNvSpPr>
          <p:nvPr/>
        </p:nvSpPr>
        <p:spPr>
          <a:xfrm>
            <a:off x="0" y="-38837"/>
            <a:ext cx="2171700" cy="685800"/>
          </a:xfrm>
          <a:prstGeom prst="rect">
            <a:avLst/>
          </a:prstGeom>
        </p:spPr>
        <p:txBody>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00B050"/>
                </a:solidFill>
                <a:effectLst/>
                <a:uLnTx/>
                <a:uFillTx/>
                <a:latin typeface="Calibri"/>
                <a:ea typeface="+mn-ea"/>
                <a:cs typeface="Arial" panose="020B0604020202020204" pitchFamily="34" charset="0"/>
              </a:rPr>
              <a:t>*SINOPTIK:</a:t>
            </a: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00B050"/>
                </a:solidFill>
                <a:effectLst/>
                <a:uLnTx/>
                <a:uFillTx/>
                <a:latin typeface="Calibri"/>
                <a:ea typeface="+mn-ea"/>
                <a:cs typeface="Arial" panose="020B0604020202020204" pitchFamily="34" charset="0"/>
              </a:rPr>
              <a:t>“MELIHAT BESAMA”</a:t>
            </a:r>
          </a:p>
        </p:txBody>
      </p:sp>
    </p:spTree>
    <p:extLst>
      <p:ext uri="{BB962C8B-B14F-4D97-AF65-F5344CB8AC3E}">
        <p14:creationId xmlns:p14="http://schemas.microsoft.com/office/powerpoint/2010/main" val="30603709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a:spLocks noGrp="1" noChangeArrowheads="1"/>
          </p:cNvSpPr>
          <p:nvPr>
            <p:ph type="title" idx="4294967295"/>
          </p:nvPr>
        </p:nvSpPr>
        <p:spPr>
          <a:xfrm>
            <a:off x="467544" y="266442"/>
            <a:ext cx="1855468" cy="369332"/>
          </a:xfrm>
          <a:solidFill>
            <a:srgbClr val="FF0000"/>
          </a:solidFill>
        </p:spPr>
        <p:txBody>
          <a:bodyPr wrap="square">
            <a:spAutoFit/>
          </a:bodyPr>
          <a:lstStyle/>
          <a:p>
            <a:pPr eaLnBrk="1" hangingPunct="1"/>
            <a:r>
              <a:rPr lang="bg-BG" altLang="en-US" sz="1800" b="1" dirty="0">
                <a:solidFill>
                  <a:srgbClr val="FFFF00"/>
                </a:solidFill>
              </a:rPr>
              <a:t>Matius</a:t>
            </a:r>
          </a:p>
        </p:txBody>
      </p:sp>
      <p:sp>
        <p:nvSpPr>
          <p:cNvPr id="43011" name="Text Box 4"/>
          <p:cNvSpPr txBox="1">
            <a:spLocks noChangeArrowheads="1"/>
          </p:cNvSpPr>
          <p:nvPr/>
        </p:nvSpPr>
        <p:spPr bwMode="auto">
          <a:xfrm>
            <a:off x="1297051" y="692326"/>
            <a:ext cx="1016074" cy="36933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Markus</a:t>
            </a:r>
          </a:p>
        </p:txBody>
      </p:sp>
      <p:sp>
        <p:nvSpPr>
          <p:cNvPr id="43012" name="Text Box 5"/>
          <p:cNvSpPr txBox="1">
            <a:spLocks noChangeArrowheads="1"/>
          </p:cNvSpPr>
          <p:nvPr/>
        </p:nvSpPr>
        <p:spPr bwMode="auto">
          <a:xfrm>
            <a:off x="446171" y="1126565"/>
            <a:ext cx="1866953" cy="36933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Lukas</a:t>
            </a:r>
          </a:p>
        </p:txBody>
      </p:sp>
      <p:sp>
        <p:nvSpPr>
          <p:cNvPr id="43013" name="Text Box 6"/>
          <p:cNvSpPr txBox="1">
            <a:spLocks noChangeArrowheads="1"/>
          </p:cNvSpPr>
          <p:nvPr/>
        </p:nvSpPr>
        <p:spPr bwMode="auto">
          <a:xfrm>
            <a:off x="208766" y="1554346"/>
            <a:ext cx="2104358" cy="36933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Yohanes</a:t>
            </a:r>
          </a:p>
        </p:txBody>
      </p:sp>
      <p:sp>
        <p:nvSpPr>
          <p:cNvPr id="43014" name="Text Box 7"/>
          <p:cNvSpPr txBox="1">
            <a:spLocks noChangeArrowheads="1"/>
          </p:cNvSpPr>
          <p:nvPr/>
        </p:nvSpPr>
        <p:spPr bwMode="auto">
          <a:xfrm>
            <a:off x="2483768" y="271541"/>
            <a:ext cx="4248472" cy="36933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Kisah Para Rasul</a:t>
            </a:r>
          </a:p>
        </p:txBody>
      </p:sp>
      <p:sp>
        <p:nvSpPr>
          <p:cNvPr id="43015" name="Text Box 8"/>
          <p:cNvSpPr txBox="1">
            <a:spLocks noChangeArrowheads="1"/>
          </p:cNvSpPr>
          <p:nvPr/>
        </p:nvSpPr>
        <p:spPr bwMode="auto">
          <a:xfrm>
            <a:off x="3324275" y="781897"/>
            <a:ext cx="931195"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bg-BG" altLang="en-US" sz="1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Yakobus</a:t>
            </a:r>
          </a:p>
        </p:txBody>
      </p:sp>
      <p:sp>
        <p:nvSpPr>
          <p:cNvPr id="43016" name="Text Box 9"/>
          <p:cNvSpPr txBox="1">
            <a:spLocks noChangeArrowheads="1"/>
          </p:cNvSpPr>
          <p:nvPr/>
        </p:nvSpPr>
        <p:spPr bwMode="auto">
          <a:xfrm>
            <a:off x="4457700" y="749346"/>
            <a:ext cx="808920"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bg-BG" altLang="en-US" sz="1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Galatia</a:t>
            </a:r>
          </a:p>
        </p:txBody>
      </p:sp>
      <p:sp>
        <p:nvSpPr>
          <p:cNvPr id="43017" name="Text Box 10"/>
          <p:cNvSpPr txBox="1">
            <a:spLocks noChangeArrowheads="1"/>
          </p:cNvSpPr>
          <p:nvPr/>
        </p:nvSpPr>
        <p:spPr bwMode="auto">
          <a:xfrm>
            <a:off x="4363778" y="1138848"/>
            <a:ext cx="989577"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Korintus</a:t>
            </a:r>
          </a:p>
        </p:txBody>
      </p:sp>
      <p:sp>
        <p:nvSpPr>
          <p:cNvPr id="43018" name="Text Box 10"/>
          <p:cNvSpPr txBox="1">
            <a:spLocks noChangeArrowheads="1"/>
          </p:cNvSpPr>
          <p:nvPr/>
        </p:nvSpPr>
        <p:spPr bwMode="auto">
          <a:xfrm>
            <a:off x="4357320" y="1498482"/>
            <a:ext cx="996035"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a:t>
            </a:r>
            <a:r>
              <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Korintus</a:t>
            </a:r>
          </a:p>
        </p:txBody>
      </p:sp>
      <p:sp>
        <p:nvSpPr>
          <p:cNvPr id="43019" name="Text Box 10"/>
          <p:cNvSpPr txBox="1">
            <a:spLocks noChangeArrowheads="1"/>
          </p:cNvSpPr>
          <p:nvPr/>
        </p:nvSpPr>
        <p:spPr bwMode="auto">
          <a:xfrm>
            <a:off x="4478404" y="1851670"/>
            <a:ext cx="722246"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ROMA</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0" name="Text Box 10"/>
          <p:cNvSpPr txBox="1">
            <a:spLocks noChangeArrowheads="1"/>
          </p:cNvSpPr>
          <p:nvPr/>
        </p:nvSpPr>
        <p:spPr bwMode="auto">
          <a:xfrm>
            <a:off x="4277332" y="2180317"/>
            <a:ext cx="1374788"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a:t>
            </a: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TESALONIKA</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1" name="Text Box 10"/>
          <p:cNvSpPr txBox="1">
            <a:spLocks noChangeArrowheads="1"/>
          </p:cNvSpPr>
          <p:nvPr/>
        </p:nvSpPr>
        <p:spPr bwMode="auto">
          <a:xfrm>
            <a:off x="4277332" y="2510775"/>
            <a:ext cx="1346448"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a:t>
            </a:r>
            <a:r>
              <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TESALONIKA</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2" name="Text Box 10"/>
          <p:cNvSpPr txBox="1">
            <a:spLocks noChangeArrowheads="1"/>
          </p:cNvSpPr>
          <p:nvPr/>
        </p:nvSpPr>
        <p:spPr bwMode="auto">
          <a:xfrm>
            <a:off x="4562110" y="2828240"/>
            <a:ext cx="864859"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EFESUS</a:t>
            </a:r>
            <a:endParaRPr kumimoji="0" lang="bg-BG"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3" name="Text Box 10"/>
          <p:cNvSpPr txBox="1">
            <a:spLocks noChangeArrowheads="1"/>
          </p:cNvSpPr>
          <p:nvPr/>
        </p:nvSpPr>
        <p:spPr bwMode="auto">
          <a:xfrm>
            <a:off x="4648674" y="3184497"/>
            <a:ext cx="627281"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FILIPI</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4" name="Text Box 10"/>
          <p:cNvSpPr txBox="1">
            <a:spLocks noChangeArrowheads="1"/>
          </p:cNvSpPr>
          <p:nvPr/>
        </p:nvSpPr>
        <p:spPr bwMode="auto">
          <a:xfrm>
            <a:off x="4537535" y="3541208"/>
            <a:ext cx="830885"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KOLOSE</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5" name="Text Box 10"/>
          <p:cNvSpPr txBox="1">
            <a:spLocks noChangeArrowheads="1"/>
          </p:cNvSpPr>
          <p:nvPr/>
        </p:nvSpPr>
        <p:spPr bwMode="auto">
          <a:xfrm>
            <a:off x="4490737" y="3878927"/>
            <a:ext cx="924480"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FILEMON</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6" name="Text Box 7"/>
          <p:cNvSpPr txBox="1">
            <a:spLocks noChangeArrowheads="1"/>
          </p:cNvSpPr>
          <p:nvPr/>
        </p:nvSpPr>
        <p:spPr bwMode="auto">
          <a:xfrm>
            <a:off x="7681070" y="263791"/>
            <a:ext cx="1355426" cy="36933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WAHYU</a:t>
            </a:r>
            <a:endParaRPr kumimoji="0" lang="bg-BG" altLang="en-US" sz="1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7" name="Text Box 9"/>
          <p:cNvSpPr txBox="1">
            <a:spLocks noChangeArrowheads="1"/>
          </p:cNvSpPr>
          <p:nvPr/>
        </p:nvSpPr>
        <p:spPr bwMode="auto">
          <a:xfrm>
            <a:off x="7681070" y="958484"/>
            <a:ext cx="1355426"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1 YOHANES</a:t>
            </a:r>
            <a:endParaRPr kumimoji="0" lang="bg-BG"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28" name="Text Box 9"/>
          <p:cNvSpPr txBox="1">
            <a:spLocks noChangeArrowheads="1"/>
          </p:cNvSpPr>
          <p:nvPr/>
        </p:nvSpPr>
        <p:spPr bwMode="auto">
          <a:xfrm>
            <a:off x="7681070" y="1373774"/>
            <a:ext cx="1355426"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2 YOHANES</a:t>
            </a:r>
            <a:endParaRPr kumimoji="0" lang="bg-BG"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29" name="Text Box 9"/>
          <p:cNvSpPr txBox="1">
            <a:spLocks noChangeArrowheads="1"/>
          </p:cNvSpPr>
          <p:nvPr/>
        </p:nvSpPr>
        <p:spPr bwMode="auto">
          <a:xfrm>
            <a:off x="7681070" y="1789064"/>
            <a:ext cx="1355426"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3 YOHANES</a:t>
            </a:r>
            <a:endParaRPr kumimoji="0" lang="bg-BG"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30" name="Text Box 9"/>
          <p:cNvSpPr txBox="1">
            <a:spLocks noChangeArrowheads="1"/>
          </p:cNvSpPr>
          <p:nvPr/>
        </p:nvSpPr>
        <p:spPr bwMode="auto">
          <a:xfrm>
            <a:off x="5501253" y="748488"/>
            <a:ext cx="1221979"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TIMOTIUS</a:t>
            </a:r>
            <a:endParaRPr kumimoji="0" lang="bg-BG"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31" name="Text Box 9"/>
          <p:cNvSpPr txBox="1">
            <a:spLocks noChangeArrowheads="1"/>
          </p:cNvSpPr>
          <p:nvPr/>
        </p:nvSpPr>
        <p:spPr bwMode="auto">
          <a:xfrm>
            <a:off x="5510261" y="1541329"/>
            <a:ext cx="1221979"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TIMOTIUS</a:t>
            </a:r>
            <a:endParaRPr kumimoji="0" lang="bg-BG" altLang="en-US" sz="1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32" name="Text Box 9"/>
          <p:cNvSpPr txBox="1">
            <a:spLocks noChangeArrowheads="1"/>
          </p:cNvSpPr>
          <p:nvPr/>
        </p:nvSpPr>
        <p:spPr bwMode="auto">
          <a:xfrm>
            <a:off x="5640525" y="1126253"/>
            <a:ext cx="785579"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TITUS</a:t>
            </a:r>
            <a:endParaRPr kumimoji="0" lang="bg-BG" altLang="en-US" sz="105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33" name="Text Box 9"/>
          <p:cNvSpPr txBox="1">
            <a:spLocks noChangeArrowheads="1"/>
          </p:cNvSpPr>
          <p:nvPr/>
        </p:nvSpPr>
        <p:spPr bwMode="auto">
          <a:xfrm>
            <a:off x="6735099" y="1165274"/>
            <a:ext cx="838983"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YUDAS</a:t>
            </a:r>
            <a:endParaRPr kumimoji="0" lang="bg-BG" altLang="en-US" sz="1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34" name="Text Box 10"/>
          <p:cNvSpPr txBox="1">
            <a:spLocks noChangeArrowheads="1"/>
          </p:cNvSpPr>
          <p:nvPr/>
        </p:nvSpPr>
        <p:spPr bwMode="auto">
          <a:xfrm>
            <a:off x="5718991" y="1964180"/>
            <a:ext cx="885825"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IBRANI</a:t>
            </a:r>
            <a:endParaRPr kumimoji="0" lang="bg-BG" altLang="en-US" sz="1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35" name="Text Box 10"/>
          <p:cNvSpPr txBox="1">
            <a:spLocks noChangeArrowheads="1"/>
          </p:cNvSpPr>
          <p:nvPr/>
        </p:nvSpPr>
        <p:spPr bwMode="auto">
          <a:xfrm>
            <a:off x="5678014" y="2968270"/>
            <a:ext cx="1195503"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1 PETRUS</a:t>
            </a:r>
            <a:endParaRPr kumimoji="0" lang="bg-BG"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36" name="Text Box 10"/>
          <p:cNvSpPr txBox="1">
            <a:spLocks noChangeArrowheads="1"/>
          </p:cNvSpPr>
          <p:nvPr/>
        </p:nvSpPr>
        <p:spPr bwMode="auto">
          <a:xfrm>
            <a:off x="5680753" y="3385324"/>
            <a:ext cx="1195503"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2 PETRUS</a:t>
            </a:r>
            <a:endParaRPr kumimoji="0" lang="bg-BG"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pic>
        <p:nvPicPr>
          <p:cNvPr id="43037" name="Picture 5"/>
          <p:cNvPicPr>
            <a:picLocks noChangeAspect="1" noChangeArrowheads="1"/>
          </p:cNvPicPr>
          <p:nvPr/>
        </p:nvPicPr>
        <p:blipFill>
          <a:blip r:embed="rId2">
            <a:extLst>
              <a:ext uri="{28A0092B-C50C-407E-A947-70E740481C1C}">
                <a14:useLocalDpi xmlns:a14="http://schemas.microsoft.com/office/drawing/2010/main" val="0"/>
              </a:ext>
            </a:extLst>
          </a:blip>
          <a:srcRect l="5469" t="78751" r="22656" b="20000"/>
          <a:stretch>
            <a:fillRect/>
          </a:stretch>
        </p:blipFill>
        <p:spPr bwMode="auto">
          <a:xfrm>
            <a:off x="209228" y="4225966"/>
            <a:ext cx="8611244" cy="304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타원 29"/>
          <p:cNvSpPr/>
          <p:nvPr/>
        </p:nvSpPr>
        <p:spPr>
          <a:xfrm>
            <a:off x="42241" y="4676931"/>
            <a:ext cx="720080" cy="21854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a:ln>
                  <a:noFill/>
                </a:ln>
                <a:solidFill>
                  <a:srgbClr val="FF0000"/>
                </a:solidFill>
                <a:effectLst/>
                <a:uLnTx/>
                <a:uFillTx/>
                <a:latin typeface="Calibri"/>
                <a:ea typeface="+mn-ea"/>
                <a:cs typeface="+mn-cs"/>
              </a:rPr>
              <a:t>4S.M.</a:t>
            </a:r>
          </a:p>
        </p:txBody>
      </p:sp>
      <p:cxnSp>
        <p:nvCxnSpPr>
          <p:cNvPr id="44" name="꺾인 연결선 43"/>
          <p:cNvCxnSpPr/>
          <p:nvPr/>
        </p:nvCxnSpPr>
        <p:spPr>
          <a:xfrm rot="16200000" flipH="1">
            <a:off x="6325262" y="1907898"/>
            <a:ext cx="3667789" cy="963044"/>
          </a:xfrm>
          <a:prstGeom prst="bentConnector3">
            <a:avLst>
              <a:gd name="adj1" fmla="val 50000"/>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43047" name="Text Box 8"/>
          <p:cNvSpPr txBox="1">
            <a:spLocks noChangeArrowheads="1"/>
          </p:cNvSpPr>
          <p:nvPr/>
        </p:nvSpPr>
        <p:spPr bwMode="auto">
          <a:xfrm>
            <a:off x="213899" y="2823647"/>
            <a:ext cx="1124694" cy="461665"/>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KELAHIRAN YESUS</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48" name="Text Box 8"/>
          <p:cNvSpPr txBox="1">
            <a:spLocks noChangeArrowheads="1"/>
          </p:cNvSpPr>
          <p:nvPr/>
        </p:nvSpPr>
        <p:spPr bwMode="auto">
          <a:xfrm>
            <a:off x="213901" y="2429749"/>
            <a:ext cx="1296144" cy="276999"/>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PERMULAAN</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49" name="Text Box 8"/>
          <p:cNvSpPr txBox="1">
            <a:spLocks noChangeArrowheads="1"/>
          </p:cNvSpPr>
          <p:nvPr/>
        </p:nvSpPr>
        <p:spPr bwMode="auto">
          <a:xfrm>
            <a:off x="1691680" y="3694261"/>
            <a:ext cx="936104" cy="461665"/>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YESUS DIBAPTIS</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50" name="Text Box 8"/>
          <p:cNvSpPr txBox="1">
            <a:spLocks noChangeArrowheads="1"/>
          </p:cNvSpPr>
          <p:nvPr/>
        </p:nvSpPr>
        <p:spPr bwMode="auto">
          <a:xfrm>
            <a:off x="2304305" y="2066037"/>
            <a:ext cx="1134485" cy="276999"/>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DISALIPKAN</a:t>
            </a:r>
          </a:p>
        </p:txBody>
      </p:sp>
      <p:sp>
        <p:nvSpPr>
          <p:cNvPr id="43051" name="Text Box 8"/>
          <p:cNvSpPr txBox="1">
            <a:spLocks noChangeArrowheads="1"/>
          </p:cNvSpPr>
          <p:nvPr/>
        </p:nvSpPr>
        <p:spPr bwMode="auto">
          <a:xfrm>
            <a:off x="2305497" y="2453918"/>
            <a:ext cx="1142999" cy="276999"/>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BANGKIT</a:t>
            </a:r>
          </a:p>
        </p:txBody>
      </p:sp>
      <p:sp>
        <p:nvSpPr>
          <p:cNvPr id="43052" name="Text Box 8"/>
          <p:cNvSpPr txBox="1">
            <a:spLocks noChangeArrowheads="1"/>
          </p:cNvSpPr>
          <p:nvPr/>
        </p:nvSpPr>
        <p:spPr bwMode="auto">
          <a:xfrm>
            <a:off x="2304305" y="2798039"/>
            <a:ext cx="1134483" cy="461665"/>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NAIK KE SYURGA</a:t>
            </a:r>
            <a:endParaRPr kumimoji="0" lang="bg-BG"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53" name="Text Box 8"/>
          <p:cNvSpPr txBox="1">
            <a:spLocks noChangeArrowheads="1"/>
          </p:cNvSpPr>
          <p:nvPr/>
        </p:nvSpPr>
        <p:spPr bwMode="auto">
          <a:xfrm>
            <a:off x="2304306" y="3303742"/>
            <a:ext cx="1134482" cy="276999"/>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ROH KUDUS</a:t>
            </a:r>
            <a:endParaRPr kumimoji="0" lang="bg-BG"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9" name="타원 48"/>
          <p:cNvSpPr/>
          <p:nvPr/>
        </p:nvSpPr>
        <p:spPr>
          <a:xfrm>
            <a:off x="1676668" y="4659982"/>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30T.M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0" name="타원 49"/>
          <p:cNvSpPr/>
          <p:nvPr/>
        </p:nvSpPr>
        <p:spPr>
          <a:xfrm>
            <a:off x="2843808" y="4654397"/>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40T.M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1" name="타원 50"/>
          <p:cNvSpPr/>
          <p:nvPr/>
        </p:nvSpPr>
        <p:spPr>
          <a:xfrm>
            <a:off x="3851920" y="4651984"/>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50T.M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2" name="타원 51"/>
          <p:cNvSpPr/>
          <p:nvPr/>
        </p:nvSpPr>
        <p:spPr>
          <a:xfrm>
            <a:off x="5061044" y="4654274"/>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60T.M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3" name="타원 52"/>
          <p:cNvSpPr/>
          <p:nvPr/>
        </p:nvSpPr>
        <p:spPr>
          <a:xfrm>
            <a:off x="6073755" y="4649603"/>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70T.M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4" name="타원 53"/>
          <p:cNvSpPr/>
          <p:nvPr/>
        </p:nvSpPr>
        <p:spPr>
          <a:xfrm>
            <a:off x="7236296" y="4666724"/>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80T.M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5" name="타원 54"/>
          <p:cNvSpPr/>
          <p:nvPr/>
        </p:nvSpPr>
        <p:spPr>
          <a:xfrm>
            <a:off x="8259473" y="4658357"/>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90T.M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11989603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FF00"/>
                </a:solidFill>
              </a:rPr>
              <a:t>Tujuan </a:t>
            </a:r>
            <a:r>
              <a:rPr lang="en-US" altLang="ko-KR" sz="4000" b="1" dirty="0" err="1" smtClean="0">
                <a:solidFill>
                  <a:srgbClr val="FFFF00"/>
                </a:solidFill>
              </a:rPr>
              <a:t>Pelajaran</a:t>
            </a:r>
            <a:r>
              <a:rPr lang="en-US" altLang="ko-KR" sz="4000" b="1" dirty="0" smtClean="0">
                <a:solidFill>
                  <a:srgbClr val="FFFF00"/>
                </a:solidFill>
              </a:rPr>
              <a:t> </a:t>
            </a:r>
            <a:r>
              <a:rPr lang="en-US" altLang="ko-KR" sz="4000" b="1" dirty="0" err="1" smtClean="0">
                <a:solidFill>
                  <a:srgbClr val="FFFF00"/>
                </a:solidFill>
              </a:rPr>
              <a:t>Pengantar</a:t>
            </a:r>
            <a:r>
              <a:rPr lang="en-US" altLang="ko-KR" sz="4000" b="1" dirty="0" smtClean="0">
                <a:solidFill>
                  <a:srgbClr val="FFFF00"/>
                </a:solidFill>
              </a:rPr>
              <a:t> Alkitab </a:t>
            </a:r>
            <a:r>
              <a:rPr lang="en-US" altLang="ko-KR" sz="4000" b="1" dirty="0" err="1" smtClean="0">
                <a:solidFill>
                  <a:srgbClr val="FFFF00"/>
                </a:solidFill>
              </a:rPr>
              <a:t>Perjanjian</a:t>
            </a:r>
            <a:r>
              <a:rPr lang="en-US" altLang="ko-KR" sz="4000" b="1" dirty="0" smtClean="0">
                <a:solidFill>
                  <a:srgbClr val="FFFF00"/>
                </a:solidFill>
              </a:rPr>
              <a:t> </a:t>
            </a:r>
            <a:r>
              <a:rPr lang="en-US" altLang="ko-KR" sz="4000" b="1" dirty="0" err="1" smtClean="0">
                <a:solidFill>
                  <a:srgbClr val="FFFF00"/>
                </a:solidFill>
              </a:rPr>
              <a:t>Baru</a:t>
            </a:r>
            <a:r>
              <a:rPr lang="en-US" altLang="ko-KR" sz="4000" b="1" dirty="0" smtClean="0">
                <a:solidFill>
                  <a:srgbClr val="FFFF00"/>
                </a:solidFill>
              </a:rPr>
              <a:t>  adalah yang memahami </a:t>
            </a:r>
            <a:r>
              <a:rPr lang="en-US" altLang="ko-KR" sz="4000" b="1" dirty="0" err="1" smtClean="0">
                <a:solidFill>
                  <a:srgbClr val="FFFF00"/>
                </a:solidFill>
              </a:rPr>
              <a:t>tema</a:t>
            </a:r>
            <a:r>
              <a:rPr lang="en-US" altLang="ko-KR" sz="4000" b="1" dirty="0" smtClean="0">
                <a:solidFill>
                  <a:srgbClr val="FFFF00"/>
                </a:solidFill>
              </a:rPr>
              <a:t> </a:t>
            </a:r>
            <a:r>
              <a:rPr lang="en-US" altLang="ko-KR" sz="4000" b="1" dirty="0" err="1" smtClean="0">
                <a:solidFill>
                  <a:srgbClr val="FFFF00"/>
                </a:solidFill>
              </a:rPr>
              <a:t>setiap</a:t>
            </a:r>
            <a:r>
              <a:rPr lang="en-US" altLang="ko-KR" sz="4000" b="1" dirty="0" smtClean="0">
                <a:solidFill>
                  <a:srgbClr val="FFFF00"/>
                </a:solidFill>
              </a:rPr>
              <a:t> </a:t>
            </a:r>
            <a:r>
              <a:rPr lang="en-US" altLang="ko-KR" sz="4000" b="1" dirty="0" err="1" smtClean="0">
                <a:solidFill>
                  <a:srgbClr val="FFFF00"/>
                </a:solidFill>
              </a:rPr>
              <a:t>Kitab</a:t>
            </a:r>
            <a:r>
              <a:rPr lang="en-US" altLang="ko-KR" sz="4000" b="1" dirty="0" smtClean="0">
                <a:solidFill>
                  <a:srgbClr val="FFFF00"/>
                </a:solidFill>
              </a:rPr>
              <a:t> dan </a:t>
            </a:r>
            <a:r>
              <a:rPr lang="en-US" altLang="ko-KR" sz="4000" b="1" dirty="0" err="1" smtClean="0">
                <a:solidFill>
                  <a:srgbClr val="FFFF00"/>
                </a:solidFill>
              </a:rPr>
              <a:t>Fasal</a:t>
            </a:r>
            <a:r>
              <a:rPr lang="en-US" altLang="ko-KR" sz="4000" b="1" dirty="0" smtClean="0">
                <a:solidFill>
                  <a:srgbClr val="FFFF00"/>
                </a:solidFill>
              </a:rPr>
              <a:t> dalam </a:t>
            </a:r>
            <a:r>
              <a:rPr lang="en-US" altLang="ko-KR" sz="4000" b="1" dirty="0" err="1" smtClean="0">
                <a:solidFill>
                  <a:srgbClr val="FFFF00"/>
                </a:solidFill>
              </a:rPr>
              <a:t>Perjanjian</a:t>
            </a:r>
            <a:r>
              <a:rPr lang="en-US" altLang="ko-KR" sz="4000" b="1" dirty="0" smtClean="0">
                <a:solidFill>
                  <a:srgbClr val="FFFF00"/>
                </a:solidFill>
              </a:rPr>
              <a:t> </a:t>
            </a:r>
            <a:r>
              <a:rPr lang="en-US" altLang="ko-KR" sz="4000" b="1" dirty="0" err="1" smtClean="0">
                <a:solidFill>
                  <a:srgbClr val="FFFF00"/>
                </a:solidFill>
              </a:rPr>
              <a:t>Baru</a:t>
            </a:r>
            <a:r>
              <a:rPr lang="en-US" altLang="ko-KR" sz="4000" b="1" dirty="0" smtClean="0">
                <a:solidFill>
                  <a:srgbClr val="FFFF00"/>
                </a:solidFill>
              </a:rPr>
              <a:t>.</a:t>
            </a:r>
            <a:br>
              <a:rPr lang="en-US" altLang="ko-KR" sz="4000" b="1" dirty="0" smtClean="0">
                <a:solidFill>
                  <a:srgbClr val="FFFF00"/>
                </a:solidFill>
              </a:rPr>
            </a:br>
            <a:r>
              <a:rPr lang="en-US" altLang="ko-KR" sz="4000" b="1" dirty="0" smtClean="0">
                <a:solidFill>
                  <a:srgbClr val="FFFF00"/>
                </a:solidFill>
              </a:rPr>
              <a:t>Maka </a:t>
            </a:r>
            <a:r>
              <a:rPr lang="en-US" altLang="ko-KR" sz="4000" b="1" dirty="0" err="1" smtClean="0">
                <a:solidFill>
                  <a:srgbClr val="FFFF00"/>
                </a:solidFill>
              </a:rPr>
              <a:t>mari</a:t>
            </a:r>
            <a:r>
              <a:rPr lang="en-US" altLang="ko-KR" sz="4000" b="1" dirty="0" smtClean="0">
                <a:solidFill>
                  <a:srgbClr val="FFFF00"/>
                </a:solidFill>
              </a:rPr>
              <a:t> kita memahami strukur sedemikian </a:t>
            </a:r>
            <a:r>
              <a:rPr lang="en-US" altLang="ko-KR" sz="4000" b="1" dirty="0" err="1" smtClean="0">
                <a:solidFill>
                  <a:srgbClr val="FFFF00"/>
                </a:solidFill>
              </a:rPr>
              <a:t>setiap</a:t>
            </a:r>
            <a:r>
              <a:rPr lang="en-US" altLang="ko-KR" sz="4000" b="1" dirty="0" smtClean="0">
                <a:solidFill>
                  <a:srgbClr val="FFFF00"/>
                </a:solidFill>
              </a:rPr>
              <a:t> </a:t>
            </a:r>
            <a:r>
              <a:rPr lang="en-US" altLang="ko-KR" sz="4000" b="1" dirty="0" err="1" smtClean="0">
                <a:solidFill>
                  <a:srgbClr val="FFFF00"/>
                </a:solidFill>
              </a:rPr>
              <a:t>kitab</a:t>
            </a:r>
            <a:r>
              <a:rPr lang="en-US" altLang="ko-KR" sz="4000" b="1" dirty="0" smtClean="0">
                <a:solidFill>
                  <a:srgbClr val="FFFF00"/>
                </a:solidFill>
              </a:rPr>
              <a:t> sambil </a:t>
            </a:r>
            <a:r>
              <a:rPr lang="en-US" altLang="ko-KR" sz="4000" b="1" dirty="0" err="1" smtClean="0">
                <a:solidFill>
                  <a:srgbClr val="FFFF00"/>
                </a:solidFill>
              </a:rPr>
              <a:t>membaca</a:t>
            </a:r>
            <a:r>
              <a:rPr lang="en-US" altLang="ko-KR" sz="4000" b="1" dirty="0" smtClean="0">
                <a:solidFill>
                  <a:srgbClr val="FFFF00"/>
                </a:solidFill>
              </a:rPr>
              <a:t> Alkitab dan </a:t>
            </a:r>
            <a:r>
              <a:rPr lang="en-US" altLang="ko-KR" sz="4000" b="1" dirty="0" err="1" smtClean="0">
                <a:solidFill>
                  <a:srgbClr val="FFFF00"/>
                </a:solidFill>
              </a:rPr>
              <a:t>hafal</a:t>
            </a:r>
            <a:r>
              <a:rPr lang="en-US" altLang="ko-KR" sz="4000" b="1" dirty="0" smtClean="0">
                <a:solidFill>
                  <a:srgbClr val="FFFF00"/>
                </a:solidFill>
              </a:rPr>
              <a:t> </a:t>
            </a:r>
            <a:r>
              <a:rPr lang="en-US" altLang="ko-KR" sz="4000" b="1" dirty="0" err="1" smtClean="0">
                <a:solidFill>
                  <a:srgbClr val="FFFF00"/>
                </a:solidFill>
              </a:rPr>
              <a:t>ayat</a:t>
            </a:r>
            <a:r>
              <a:rPr lang="en-US" altLang="ko-KR" sz="4000" b="1" dirty="0" smtClean="0">
                <a:solidFill>
                  <a:srgbClr val="FFFF00"/>
                </a:solidFill>
              </a:rPr>
              <a:t> </a:t>
            </a:r>
            <a:r>
              <a:rPr lang="en-US" altLang="ko-KR" sz="4000" b="1" dirty="0" err="1" smtClean="0">
                <a:solidFill>
                  <a:srgbClr val="FFFF00"/>
                </a:solidFill>
              </a:rPr>
              <a:t>khas</a:t>
            </a:r>
            <a:r>
              <a:rPr lang="en-US" altLang="ko-KR" sz="4000" b="1" dirty="0" smtClean="0">
                <a:solidFill>
                  <a:srgbClr val="FFFF00"/>
                </a:solidFill>
              </a:rPr>
              <a:t>.</a:t>
            </a:r>
            <a:endParaRPr lang="en-US" sz="4000" b="1" dirty="0">
              <a:solidFill>
                <a:srgbClr val="FFFF00"/>
              </a:solidFill>
            </a:endParaRPr>
          </a:p>
        </p:txBody>
      </p:sp>
    </p:spTree>
    <p:extLst>
      <p:ext uri="{BB962C8B-B14F-4D97-AF65-F5344CB8AC3E}">
        <p14:creationId xmlns:p14="http://schemas.microsoft.com/office/powerpoint/2010/main" val="6110641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err="1" smtClean="0">
                <a:solidFill>
                  <a:schemeClr val="bg1"/>
                </a:solidFill>
              </a:rPr>
              <a:t>Pemandangan</a:t>
            </a:r>
            <a:r>
              <a:rPr lang="en-US" sz="4000" b="1" dirty="0" smtClean="0">
                <a:solidFill>
                  <a:schemeClr val="bg1"/>
                </a:solidFill>
              </a:rPr>
              <a:t> Bukit Markus</a:t>
            </a:r>
            <a:r>
              <a:rPr lang="en-US" sz="4000" b="1" dirty="0">
                <a:solidFill>
                  <a:schemeClr val="bg1"/>
                </a:solidFill>
              </a:rPr>
              <a:t/>
            </a:r>
            <a:br>
              <a:rPr lang="en-US" sz="4000" b="1" dirty="0">
                <a:solidFill>
                  <a:schemeClr val="bg1"/>
                </a:solidFill>
              </a:rPr>
            </a:br>
            <a:r>
              <a:rPr lang="en-US" sz="4000" b="1" dirty="0" err="1">
                <a:solidFill>
                  <a:srgbClr val="FFFF00"/>
                </a:solidFill>
              </a:rPr>
              <a:t>Kebakaran</a:t>
            </a:r>
            <a:r>
              <a:rPr lang="en-US" sz="4000" b="1" dirty="0">
                <a:solidFill>
                  <a:srgbClr val="FFFF00"/>
                </a:solidFill>
              </a:rPr>
              <a:t> Agung Rom </a:t>
            </a:r>
            <a:r>
              <a:rPr lang="en-US" sz="4000" b="1" dirty="0" err="1">
                <a:solidFill>
                  <a:srgbClr val="FFFF00"/>
                </a:solidFill>
              </a:rPr>
              <a:t>bermula</a:t>
            </a:r>
            <a:r>
              <a:rPr lang="en-US" sz="4000" b="1" dirty="0">
                <a:solidFill>
                  <a:srgbClr val="FFFF00"/>
                </a:solidFill>
              </a:rPr>
              <a:t> pada </a:t>
            </a:r>
            <a:r>
              <a:rPr lang="en-US" sz="4000" b="1" dirty="0" err="1">
                <a:solidFill>
                  <a:srgbClr val="FFFF00"/>
                </a:solidFill>
              </a:rPr>
              <a:t>malam</a:t>
            </a:r>
            <a:r>
              <a:rPr lang="en-US" sz="4000" b="1" dirty="0">
                <a:solidFill>
                  <a:srgbClr val="FFFF00"/>
                </a:solidFill>
              </a:rPr>
              <a:t> 18 </a:t>
            </a:r>
            <a:r>
              <a:rPr lang="en-US" sz="4000" b="1" dirty="0" err="1">
                <a:solidFill>
                  <a:srgbClr val="FFFF00"/>
                </a:solidFill>
              </a:rPr>
              <a:t>Julai</a:t>
            </a:r>
            <a:r>
              <a:rPr lang="en-US" sz="4000" b="1" dirty="0">
                <a:solidFill>
                  <a:srgbClr val="FFFF00"/>
                </a:solidFill>
              </a:rPr>
              <a:t> pada </a:t>
            </a:r>
            <a:r>
              <a:rPr lang="en-US" sz="4000" b="1" dirty="0" err="1">
                <a:solidFill>
                  <a:srgbClr val="FFFF00"/>
                </a:solidFill>
              </a:rPr>
              <a:t>tahun</a:t>
            </a:r>
            <a:r>
              <a:rPr lang="en-US" sz="4000" b="1" dirty="0">
                <a:solidFill>
                  <a:srgbClr val="FFFF00"/>
                </a:solidFill>
              </a:rPr>
              <a:t> </a:t>
            </a:r>
            <a:r>
              <a:rPr lang="en-US" sz="4000" b="1" dirty="0" smtClean="0">
                <a:solidFill>
                  <a:srgbClr val="FFFF00"/>
                </a:solidFill>
              </a:rPr>
              <a:t>64M, </a:t>
            </a:r>
            <a:r>
              <a:rPr lang="en-US" sz="4000" b="1" dirty="0">
                <a:solidFill>
                  <a:srgbClr val="FFFF00"/>
                </a:solidFill>
              </a:rPr>
              <a:t>antara kelompok </a:t>
            </a:r>
            <a:r>
              <a:rPr lang="en-US" sz="4000" b="1" dirty="0" err="1">
                <a:solidFill>
                  <a:srgbClr val="FFFF00"/>
                </a:solidFill>
              </a:rPr>
              <a:t>kedai</a:t>
            </a:r>
            <a:r>
              <a:rPr lang="en-US" sz="4000" b="1" dirty="0">
                <a:solidFill>
                  <a:srgbClr val="FFFF00"/>
                </a:solidFill>
              </a:rPr>
              <a:t> sekitar Circus Maximus</a:t>
            </a:r>
            <a:r>
              <a:rPr lang="en-US" sz="4000" b="1" dirty="0" smtClean="0">
                <a:solidFill>
                  <a:srgbClr val="FFFF00"/>
                </a:solidFill>
              </a:rPr>
              <a:t>.</a:t>
            </a:r>
            <a:br>
              <a:rPr lang="en-US" sz="4000" b="1" dirty="0" smtClean="0">
                <a:solidFill>
                  <a:srgbClr val="FFFF00"/>
                </a:solidFill>
              </a:rPr>
            </a:br>
            <a:r>
              <a:rPr lang="sv-SE" sz="4000" b="1" dirty="0" smtClean="0">
                <a:solidFill>
                  <a:srgbClr val="FFFF00"/>
                </a:solidFill>
              </a:rPr>
              <a:t>Api </a:t>
            </a:r>
            <a:r>
              <a:rPr lang="sv-SE" sz="4000" b="1" dirty="0">
                <a:solidFill>
                  <a:srgbClr val="FFFF00"/>
                </a:solidFill>
              </a:rPr>
              <a:t>merebak dengan pantas melalui kawasan berpenduduk padat di bandar</a:t>
            </a:r>
            <a:r>
              <a:rPr lang="sv-SE" sz="4000" b="1" dirty="0" smtClean="0">
                <a:solidFill>
                  <a:srgbClr val="FFFF00"/>
                </a:solidFill>
              </a:rPr>
              <a:t>.</a:t>
            </a:r>
            <a:r>
              <a:rPr lang="en-US" sz="4000" b="1" dirty="0">
                <a:solidFill>
                  <a:srgbClr val="FFFF00"/>
                </a:solidFill>
              </a:rPr>
              <a:t/>
            </a:r>
            <a:br>
              <a:rPr lang="en-US" sz="4000" b="1" dirty="0">
                <a:solidFill>
                  <a:srgbClr val="FFFF00"/>
                </a:solidFill>
              </a:rPr>
            </a:br>
            <a:r>
              <a:rPr lang="en-US" sz="4000" b="1" dirty="0">
                <a:solidFill>
                  <a:srgbClr val="FFFF00"/>
                </a:solidFill>
              </a:rPr>
              <a:t>Pada </a:t>
            </a:r>
            <a:r>
              <a:rPr lang="en-US" sz="4000" b="1" dirty="0" err="1">
                <a:solidFill>
                  <a:srgbClr val="FFFF00"/>
                </a:solidFill>
              </a:rPr>
              <a:t>akhirnya</a:t>
            </a:r>
            <a:r>
              <a:rPr lang="en-US" sz="4000" b="1" dirty="0">
                <a:solidFill>
                  <a:srgbClr val="FFFF00"/>
                </a:solidFill>
              </a:rPr>
              <a:t>, </a:t>
            </a:r>
            <a:r>
              <a:rPr lang="en-US" sz="4000" b="1" dirty="0" err="1">
                <a:solidFill>
                  <a:srgbClr val="FFFF00"/>
                </a:solidFill>
              </a:rPr>
              <a:t>tiga</a:t>
            </a:r>
            <a:r>
              <a:rPr lang="en-US" sz="4000" b="1" dirty="0">
                <a:solidFill>
                  <a:srgbClr val="FFFF00"/>
                </a:solidFill>
              </a:rPr>
              <a:t> </a:t>
            </a:r>
            <a:r>
              <a:rPr lang="en-US" sz="4000" b="1" dirty="0" err="1">
                <a:solidFill>
                  <a:srgbClr val="FFFF00"/>
                </a:solidFill>
              </a:rPr>
              <a:t>daerah</a:t>
            </a:r>
            <a:r>
              <a:rPr lang="en-US" sz="4000" b="1" dirty="0">
                <a:solidFill>
                  <a:srgbClr val="FFFF00"/>
                </a:solidFill>
              </a:rPr>
              <a:t> </a:t>
            </a:r>
            <a:r>
              <a:rPr lang="en-US" sz="4000" b="1" dirty="0" err="1">
                <a:solidFill>
                  <a:srgbClr val="FFFF00"/>
                </a:solidFill>
              </a:rPr>
              <a:t>musnah</a:t>
            </a:r>
            <a:r>
              <a:rPr lang="en-US" sz="4000" b="1" dirty="0">
                <a:solidFill>
                  <a:srgbClr val="FFFF00"/>
                </a:solidFill>
              </a:rPr>
              <a:t> sama </a:t>
            </a:r>
            <a:r>
              <a:rPr lang="en-US" sz="4000" b="1" dirty="0" err="1">
                <a:solidFill>
                  <a:srgbClr val="FFFF00"/>
                </a:solidFill>
              </a:rPr>
              <a:t>sekali</a:t>
            </a:r>
            <a:r>
              <a:rPr lang="en-US" sz="4000" b="1" dirty="0">
                <a:solidFill>
                  <a:srgbClr val="FFFF00"/>
                </a:solidFill>
              </a:rPr>
              <a:t> dan </a:t>
            </a:r>
            <a:r>
              <a:rPr lang="en-US" sz="4000" b="1" dirty="0" err="1">
                <a:solidFill>
                  <a:srgbClr val="FFFF00"/>
                </a:solidFill>
              </a:rPr>
              <a:t>tujuh</a:t>
            </a:r>
            <a:r>
              <a:rPr lang="en-US" sz="4000" b="1" dirty="0">
                <a:solidFill>
                  <a:srgbClr val="FFFF00"/>
                </a:solidFill>
              </a:rPr>
              <a:t> </a:t>
            </a:r>
            <a:r>
              <a:rPr lang="en-US" sz="4000" b="1" dirty="0" err="1">
                <a:solidFill>
                  <a:srgbClr val="FFFF00"/>
                </a:solidFill>
              </a:rPr>
              <a:t>rosak</a:t>
            </a:r>
            <a:r>
              <a:rPr lang="en-US" sz="4000" b="1" dirty="0">
                <a:solidFill>
                  <a:srgbClr val="FFFF00"/>
                </a:solidFill>
              </a:rPr>
              <a:t> </a:t>
            </a:r>
            <a:r>
              <a:rPr lang="en-US" sz="4000" b="1" dirty="0" err="1">
                <a:solidFill>
                  <a:srgbClr val="FFFF00"/>
                </a:solidFill>
              </a:rPr>
              <a:t>teruk</a:t>
            </a:r>
            <a:r>
              <a:rPr lang="en-US" sz="4000" b="1" dirty="0">
                <a:solidFill>
                  <a:srgbClr val="FFFF00"/>
                </a:solidFill>
              </a:rPr>
              <a:t>. </a:t>
            </a:r>
          </a:p>
        </p:txBody>
      </p:sp>
    </p:spTree>
    <p:extLst>
      <p:ext uri="{BB962C8B-B14F-4D97-AF65-F5344CB8AC3E}">
        <p14:creationId xmlns:p14="http://schemas.microsoft.com/office/powerpoint/2010/main" val="40931848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a:solidFill>
                  <a:srgbClr val="00B0F0"/>
                </a:solidFill>
              </a:rPr>
              <a:t>Cornelius Tacitus (55-120 AD), </a:t>
            </a:r>
            <a:r>
              <a:rPr lang="en-US" altLang="ko-KR" sz="4000" b="1" dirty="0">
                <a:solidFill>
                  <a:srgbClr val="FFFF00"/>
                </a:solidFill>
              </a:rPr>
              <a:t>seorang </a:t>
            </a:r>
            <a:r>
              <a:rPr lang="en-US" altLang="ko-KR" sz="4000" b="1" dirty="0" err="1">
                <a:solidFill>
                  <a:srgbClr val="FFFF00"/>
                </a:solidFill>
              </a:rPr>
              <a:t>ahli</a:t>
            </a:r>
            <a:r>
              <a:rPr lang="en-US" altLang="ko-KR" sz="4000" b="1" dirty="0">
                <a:solidFill>
                  <a:srgbClr val="FFFF00"/>
                </a:solidFill>
              </a:rPr>
              <a:t> sejarah </a:t>
            </a:r>
            <a:r>
              <a:rPr lang="en-US" altLang="ko-KR" sz="4000" b="1" dirty="0" err="1">
                <a:solidFill>
                  <a:srgbClr val="FFFF00"/>
                </a:solidFill>
              </a:rPr>
              <a:t>Romawi</a:t>
            </a:r>
            <a:r>
              <a:rPr lang="en-US" altLang="ko-KR" sz="4000" b="1" dirty="0">
                <a:solidFill>
                  <a:srgbClr val="FFFF00"/>
                </a:solidFill>
              </a:rPr>
              <a:t> abad </a:t>
            </a:r>
            <a:r>
              <a:rPr lang="en-US" altLang="ko-KR" sz="4000" b="1" dirty="0" err="1">
                <a:solidFill>
                  <a:srgbClr val="FFFF00"/>
                </a:solidFill>
              </a:rPr>
              <a:t>pertama</a:t>
            </a:r>
            <a:r>
              <a:rPr lang="en-US" altLang="ko-KR" sz="4000" b="1" dirty="0">
                <a:solidFill>
                  <a:srgbClr val="FFFF00"/>
                </a:solidFill>
              </a:rPr>
              <a:t>, </a:t>
            </a:r>
            <a:r>
              <a:rPr lang="en-US" altLang="ko-KR" sz="4000" b="1" dirty="0" err="1">
                <a:solidFill>
                  <a:srgbClr val="FFFF00"/>
                </a:solidFill>
              </a:rPr>
              <a:t>dianggap</a:t>
            </a:r>
            <a:r>
              <a:rPr lang="en-US" altLang="ko-KR" sz="4000" b="1" dirty="0">
                <a:solidFill>
                  <a:srgbClr val="FFFF00"/>
                </a:solidFill>
              </a:rPr>
              <a:t> sebagai </a:t>
            </a:r>
            <a:r>
              <a:rPr lang="en-US" altLang="ko-KR" sz="4000" b="1" dirty="0" err="1">
                <a:solidFill>
                  <a:srgbClr val="FFFF00"/>
                </a:solidFill>
              </a:rPr>
              <a:t>salah</a:t>
            </a:r>
            <a:r>
              <a:rPr lang="en-US" altLang="ko-KR" sz="4000" b="1" dirty="0">
                <a:solidFill>
                  <a:srgbClr val="FFFF00"/>
                </a:solidFill>
              </a:rPr>
              <a:t> satu </a:t>
            </a:r>
            <a:r>
              <a:rPr lang="en-US" altLang="ko-KR" sz="4000" b="1" dirty="0" err="1">
                <a:solidFill>
                  <a:srgbClr val="FFFF00"/>
                </a:solidFill>
              </a:rPr>
              <a:t>ahli</a:t>
            </a:r>
            <a:r>
              <a:rPr lang="en-US" altLang="ko-KR" sz="4000" b="1" dirty="0">
                <a:solidFill>
                  <a:srgbClr val="FFFF00"/>
                </a:solidFill>
              </a:rPr>
              <a:t> sejarah yang paling </a:t>
            </a:r>
            <a:r>
              <a:rPr lang="en-US" altLang="ko-KR" sz="4000" b="1" dirty="0" err="1">
                <a:solidFill>
                  <a:srgbClr val="FFFF00"/>
                </a:solidFill>
              </a:rPr>
              <a:t>tepat</a:t>
            </a:r>
            <a:r>
              <a:rPr lang="en-US" altLang="ko-KR" sz="4000" b="1" dirty="0">
                <a:solidFill>
                  <a:srgbClr val="FFFF00"/>
                </a:solidFill>
              </a:rPr>
              <a:t> di dunia </a:t>
            </a:r>
            <a:r>
              <a:rPr lang="en-US" altLang="ko-KR" sz="4000" b="1" dirty="0" err="1">
                <a:solidFill>
                  <a:srgbClr val="FFFF00"/>
                </a:solidFill>
              </a:rPr>
              <a:t>purba</a:t>
            </a:r>
            <a:r>
              <a:rPr lang="en-US" altLang="ko-KR" sz="4000" b="1" dirty="0" smtClean="0">
                <a:solidFill>
                  <a:srgbClr val="FFFF00"/>
                </a:solidFill>
              </a:rPr>
              <a:t>.</a:t>
            </a:r>
            <a:br>
              <a:rPr lang="en-US" altLang="ko-KR" sz="4000" b="1" dirty="0" smtClean="0">
                <a:solidFill>
                  <a:srgbClr val="FFFF00"/>
                </a:solidFill>
              </a:rPr>
            </a:br>
            <a:r>
              <a:rPr lang="en-US" altLang="ko-KR" sz="4000" b="1" dirty="0">
                <a:solidFill>
                  <a:srgbClr val="FFFF00"/>
                </a:solidFill>
              </a:rPr>
              <a:t/>
            </a:r>
            <a:br>
              <a:rPr lang="en-US" altLang="ko-KR" sz="4000" b="1" dirty="0">
                <a:solidFill>
                  <a:srgbClr val="FFFF00"/>
                </a:solidFill>
              </a:rPr>
            </a:br>
            <a:r>
              <a:rPr lang="en-US" altLang="ko-KR" sz="4000" b="1" dirty="0">
                <a:solidFill>
                  <a:srgbClr val="FFFF00"/>
                </a:solidFill>
              </a:rPr>
              <a:t>Sebuah </a:t>
            </a:r>
            <a:r>
              <a:rPr lang="en-US" altLang="ko-KR" sz="4000" b="1" dirty="0" err="1">
                <a:solidFill>
                  <a:srgbClr val="FFFF00"/>
                </a:solidFill>
              </a:rPr>
              <a:t>kutipan</a:t>
            </a:r>
            <a:r>
              <a:rPr lang="en-US" altLang="ko-KR" sz="4000" b="1" dirty="0">
                <a:solidFill>
                  <a:srgbClr val="FFFF00"/>
                </a:solidFill>
              </a:rPr>
              <a:t> dari Tacitus </a:t>
            </a:r>
            <a:r>
              <a:rPr lang="en-US" altLang="ko-KR" sz="4000" b="1" dirty="0" smtClean="0">
                <a:solidFill>
                  <a:srgbClr val="FFFF00"/>
                </a:solidFill>
              </a:rPr>
              <a:t>tentang </a:t>
            </a:r>
            <a:r>
              <a:rPr lang="en-US" sz="4000" b="1" dirty="0" err="1" smtClean="0">
                <a:solidFill>
                  <a:srgbClr val="FFFF00"/>
                </a:solidFill>
              </a:rPr>
              <a:t>Kebakaran</a:t>
            </a:r>
            <a:r>
              <a:rPr lang="en-US" sz="4000" b="1" dirty="0" smtClean="0">
                <a:solidFill>
                  <a:srgbClr val="FFFF00"/>
                </a:solidFill>
              </a:rPr>
              <a:t> </a:t>
            </a:r>
            <a:r>
              <a:rPr lang="en-US" sz="4000" b="1" dirty="0">
                <a:solidFill>
                  <a:srgbClr val="FFFF00"/>
                </a:solidFill>
              </a:rPr>
              <a:t>Agung Rom </a:t>
            </a:r>
            <a:r>
              <a:rPr lang="en-US" altLang="ko-KR" sz="4000" b="1" dirty="0" smtClean="0">
                <a:solidFill>
                  <a:srgbClr val="FFFF00"/>
                </a:solidFill>
              </a:rPr>
              <a:t>menyatakan bahawa</a:t>
            </a:r>
            <a:endParaRPr lang="en-US" sz="4000" b="1" dirty="0">
              <a:solidFill>
                <a:srgbClr val="FFFF00"/>
              </a:solidFill>
            </a:endParaRPr>
          </a:p>
        </p:txBody>
      </p:sp>
    </p:spTree>
    <p:extLst>
      <p:ext uri="{BB962C8B-B14F-4D97-AF65-F5344CB8AC3E}">
        <p14:creationId xmlns:p14="http://schemas.microsoft.com/office/powerpoint/2010/main" val="5020445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00B0F0"/>
                </a:solidFill>
              </a:rPr>
              <a:t>antara </a:t>
            </a:r>
            <a:r>
              <a:rPr lang="en-US" sz="4000" b="1" dirty="0">
                <a:solidFill>
                  <a:srgbClr val="00B0F0"/>
                </a:solidFill>
              </a:rPr>
              <a:t>yang </a:t>
            </a:r>
            <a:r>
              <a:rPr lang="en-US" sz="4000" b="1" dirty="0" err="1">
                <a:solidFill>
                  <a:srgbClr val="00B0F0"/>
                </a:solidFill>
              </a:rPr>
              <a:t>musnah</a:t>
            </a:r>
            <a:r>
              <a:rPr lang="en-US" sz="4000" b="1" dirty="0">
                <a:solidFill>
                  <a:srgbClr val="00B0F0"/>
                </a:solidFill>
              </a:rPr>
              <a:t> termasuk </a:t>
            </a:r>
            <a:r>
              <a:rPr lang="en-US" sz="4000" b="1" dirty="0" err="1">
                <a:solidFill>
                  <a:srgbClr val="00B0F0"/>
                </a:solidFill>
              </a:rPr>
              <a:t>peninggalan</a:t>
            </a:r>
            <a:r>
              <a:rPr lang="en-US" sz="4000" b="1" dirty="0">
                <a:solidFill>
                  <a:srgbClr val="00B0F0"/>
                </a:solidFill>
              </a:rPr>
              <a:t> Yunani yang </a:t>
            </a:r>
            <a:r>
              <a:rPr lang="en-US" sz="4000" b="1" dirty="0" err="1">
                <a:solidFill>
                  <a:srgbClr val="00B0F0"/>
                </a:solidFill>
              </a:rPr>
              <a:t>tiada</a:t>
            </a:r>
            <a:r>
              <a:rPr lang="en-US" sz="4000" b="1" dirty="0">
                <a:solidFill>
                  <a:srgbClr val="00B0F0"/>
                </a:solidFill>
              </a:rPr>
              <a:t> </a:t>
            </a:r>
            <a:r>
              <a:rPr lang="en-US" sz="4000" b="1" dirty="0" err="1">
                <a:solidFill>
                  <a:srgbClr val="00B0F0"/>
                </a:solidFill>
              </a:rPr>
              <a:t>ganti</a:t>
            </a:r>
            <a:r>
              <a:rPr lang="en-US" sz="4000" b="1" dirty="0">
                <a:solidFill>
                  <a:srgbClr val="00B0F0"/>
                </a:solidFill>
              </a:rPr>
              <a:t>, </a:t>
            </a:r>
            <a:r>
              <a:rPr lang="en-US" sz="4000" b="1" dirty="0" err="1">
                <a:solidFill>
                  <a:srgbClr val="00B0F0"/>
                </a:solidFill>
              </a:rPr>
              <a:t>kuil</a:t>
            </a:r>
            <a:r>
              <a:rPr lang="en-US" sz="4000" b="1" dirty="0">
                <a:solidFill>
                  <a:srgbClr val="00B0F0"/>
                </a:solidFill>
              </a:rPr>
              <a:t> </a:t>
            </a:r>
            <a:r>
              <a:rPr lang="en-US" sz="4000" b="1" dirty="0" err="1">
                <a:solidFill>
                  <a:srgbClr val="00B0F0"/>
                </a:solidFill>
              </a:rPr>
              <a:t>dewa</a:t>
            </a:r>
            <a:r>
              <a:rPr lang="en-US" sz="4000" b="1" dirty="0">
                <a:solidFill>
                  <a:srgbClr val="00B0F0"/>
                </a:solidFill>
              </a:rPr>
              <a:t> Rom, sejumlah </a:t>
            </a:r>
            <a:r>
              <a:rPr lang="en-US" sz="4000" b="1" dirty="0" err="1">
                <a:solidFill>
                  <a:srgbClr val="00B0F0"/>
                </a:solidFill>
              </a:rPr>
              <a:t>besar</a:t>
            </a:r>
            <a:r>
              <a:rPr lang="en-US" sz="4000" b="1" dirty="0">
                <a:solidFill>
                  <a:srgbClr val="00B0F0"/>
                </a:solidFill>
              </a:rPr>
              <a:t> </a:t>
            </a:r>
            <a:r>
              <a:rPr lang="en-US" sz="4000" b="1" dirty="0" err="1">
                <a:solidFill>
                  <a:srgbClr val="00B0F0"/>
                </a:solidFill>
              </a:rPr>
              <a:t>bangunan</a:t>
            </a:r>
            <a:r>
              <a:rPr lang="en-US" sz="4000" b="1" dirty="0">
                <a:solidFill>
                  <a:srgbClr val="00B0F0"/>
                </a:solidFill>
              </a:rPr>
              <a:t> </a:t>
            </a:r>
            <a:r>
              <a:rPr lang="en-US" sz="4000" b="1" dirty="0" err="1">
                <a:solidFill>
                  <a:srgbClr val="00B0F0"/>
                </a:solidFill>
              </a:rPr>
              <a:t>awam</a:t>
            </a:r>
            <a:r>
              <a:rPr lang="en-US" sz="4000" b="1" dirty="0">
                <a:solidFill>
                  <a:srgbClr val="00B0F0"/>
                </a:solidFill>
              </a:rPr>
              <a:t> dan </a:t>
            </a:r>
            <a:r>
              <a:rPr lang="en-US" sz="4000" b="1" dirty="0" err="1">
                <a:solidFill>
                  <a:srgbClr val="00B0F0"/>
                </a:solidFill>
              </a:rPr>
              <a:t>istana</a:t>
            </a:r>
            <a:r>
              <a:rPr lang="en-US" sz="4000" b="1" dirty="0">
                <a:solidFill>
                  <a:srgbClr val="00B0F0"/>
                </a:solidFill>
              </a:rPr>
              <a:t> maharaja Nero sendiri.</a:t>
            </a:r>
            <a:br>
              <a:rPr lang="en-US" sz="4000" b="1" dirty="0">
                <a:solidFill>
                  <a:srgbClr val="00B0F0"/>
                </a:solidFill>
              </a:rPr>
            </a:br>
            <a:r>
              <a:rPr lang="en-US" sz="4000" b="1" dirty="0" smtClean="0">
                <a:solidFill>
                  <a:srgbClr val="00B0F0"/>
                </a:solidFill>
              </a:rPr>
              <a:t>Nero </a:t>
            </a:r>
            <a:r>
              <a:rPr lang="en-US" sz="4000" b="1" dirty="0" err="1" smtClean="0">
                <a:solidFill>
                  <a:srgbClr val="00B0F0"/>
                </a:solidFill>
              </a:rPr>
              <a:t>berhenti</a:t>
            </a:r>
            <a:r>
              <a:rPr lang="en-US" sz="4000" b="1" dirty="0" smtClean="0">
                <a:solidFill>
                  <a:srgbClr val="00B0F0"/>
                </a:solidFill>
              </a:rPr>
              <a:t> </a:t>
            </a:r>
            <a:r>
              <a:rPr lang="en-US" sz="4000" b="1" dirty="0" err="1">
                <a:solidFill>
                  <a:srgbClr val="00B0F0"/>
                </a:solidFill>
              </a:rPr>
              <a:t>bercuti</a:t>
            </a:r>
            <a:r>
              <a:rPr lang="en-US" sz="4000" b="1" dirty="0">
                <a:solidFill>
                  <a:srgbClr val="00B0F0"/>
                </a:solidFill>
              </a:rPr>
              <a:t> </a:t>
            </a:r>
            <a:r>
              <a:rPr lang="en-US" sz="4000" b="1" dirty="0" err="1">
                <a:solidFill>
                  <a:srgbClr val="00B0F0"/>
                </a:solidFill>
              </a:rPr>
              <a:t>selepas</a:t>
            </a:r>
            <a:r>
              <a:rPr lang="en-US" sz="4000" b="1" dirty="0">
                <a:solidFill>
                  <a:srgbClr val="00B0F0"/>
                </a:solidFill>
              </a:rPr>
              <a:t> </a:t>
            </a:r>
            <a:r>
              <a:rPr lang="en-US" sz="4000" b="1" dirty="0" err="1">
                <a:solidFill>
                  <a:srgbClr val="00B0F0"/>
                </a:solidFill>
              </a:rPr>
              <a:t>mendengar</a:t>
            </a:r>
            <a:r>
              <a:rPr lang="en-US" sz="4000" b="1" dirty="0">
                <a:solidFill>
                  <a:srgbClr val="00B0F0"/>
                </a:solidFill>
              </a:rPr>
              <a:t> tentang </a:t>
            </a:r>
            <a:r>
              <a:rPr lang="en-US" sz="4000" b="1" dirty="0" err="1">
                <a:solidFill>
                  <a:srgbClr val="00B0F0"/>
                </a:solidFill>
              </a:rPr>
              <a:t>api</a:t>
            </a:r>
            <a:r>
              <a:rPr lang="en-US" sz="4000" b="1" dirty="0">
                <a:solidFill>
                  <a:srgbClr val="00B0F0"/>
                </a:solidFill>
              </a:rPr>
              <a:t> </a:t>
            </a:r>
            <a:r>
              <a:rPr lang="en-US" sz="4000" b="1" dirty="0" smtClean="0">
                <a:solidFill>
                  <a:srgbClr val="00B0F0"/>
                </a:solidFill>
              </a:rPr>
              <a:t>di Rom dan </a:t>
            </a:r>
            <a:r>
              <a:rPr lang="en-US" sz="4000" b="1" dirty="0">
                <a:solidFill>
                  <a:srgbClr val="00B0F0"/>
                </a:solidFill>
              </a:rPr>
              <a:t>datang ke Rom.</a:t>
            </a:r>
          </a:p>
        </p:txBody>
      </p:sp>
    </p:spTree>
    <p:extLst>
      <p:ext uri="{BB962C8B-B14F-4D97-AF65-F5344CB8AC3E}">
        <p14:creationId xmlns:p14="http://schemas.microsoft.com/office/powerpoint/2010/main" val="9905246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FFFF00"/>
                </a:solidFill>
              </a:rPr>
              <a:t>Nero </a:t>
            </a:r>
            <a:r>
              <a:rPr lang="en-US" sz="4000" b="1" dirty="0" err="1" smtClean="0">
                <a:solidFill>
                  <a:srgbClr val="FFFF00"/>
                </a:solidFill>
              </a:rPr>
              <a:t>berusaha</a:t>
            </a:r>
            <a:r>
              <a:rPr lang="en-US" sz="4000" b="1" dirty="0">
                <a:solidFill>
                  <a:srgbClr val="FFFF00"/>
                </a:solidFill>
              </a:rPr>
              <a:t> </a:t>
            </a:r>
            <a:r>
              <a:rPr lang="en-US" sz="4000" b="1" dirty="0" smtClean="0">
                <a:solidFill>
                  <a:srgbClr val="FFFF00"/>
                </a:solidFill>
              </a:rPr>
              <a:t>untuk </a:t>
            </a:r>
            <a:r>
              <a:rPr lang="en-US" sz="4000" b="1" dirty="0" err="1">
                <a:solidFill>
                  <a:srgbClr val="FFFF00"/>
                </a:solidFill>
              </a:rPr>
              <a:t>menyelesaikan</a:t>
            </a:r>
            <a:r>
              <a:rPr lang="en-US" sz="4000" b="1" dirty="0">
                <a:solidFill>
                  <a:srgbClr val="FFFF00"/>
                </a:solidFill>
              </a:rPr>
              <a:t> </a:t>
            </a:r>
            <a:r>
              <a:rPr lang="en-US" sz="4000" b="1" dirty="0" err="1" smtClean="0">
                <a:solidFill>
                  <a:srgbClr val="FFFF00"/>
                </a:solidFill>
              </a:rPr>
              <a:t>bencananya</a:t>
            </a:r>
            <a:r>
              <a:rPr lang="en-US" sz="4000" b="1" dirty="0" smtClean="0">
                <a:solidFill>
                  <a:srgbClr val="FFFF00"/>
                </a:solidFill>
              </a:rPr>
              <a:t> dan beliau juga </a:t>
            </a:r>
            <a:r>
              <a:rPr lang="en-US" sz="4000" b="1" dirty="0" err="1" smtClean="0">
                <a:solidFill>
                  <a:srgbClr val="FFFF00"/>
                </a:solidFill>
              </a:rPr>
              <a:t>membekalkan</a:t>
            </a:r>
            <a:r>
              <a:rPr lang="en-US" sz="4000" b="1" dirty="0" smtClean="0">
                <a:solidFill>
                  <a:srgbClr val="FFFF00"/>
                </a:solidFill>
              </a:rPr>
              <a:t> </a:t>
            </a:r>
            <a:r>
              <a:rPr lang="en-US" sz="4000" b="1" dirty="0" err="1" smtClean="0">
                <a:solidFill>
                  <a:srgbClr val="FFFF00"/>
                </a:solidFill>
              </a:rPr>
              <a:t>makanan</a:t>
            </a:r>
            <a:r>
              <a:rPr lang="en-US" sz="4000" b="1" dirty="0" smtClean="0">
                <a:solidFill>
                  <a:srgbClr val="FFFF00"/>
                </a:solidFill>
              </a:rPr>
              <a:t> kepada </a:t>
            </a:r>
            <a:r>
              <a:rPr lang="en-US" sz="4000" b="1" dirty="0" err="1" smtClean="0">
                <a:solidFill>
                  <a:srgbClr val="FFFF00"/>
                </a:solidFill>
              </a:rPr>
              <a:t>mangsa</a:t>
            </a:r>
            <a:r>
              <a:rPr lang="en-US" sz="4000" b="1" dirty="0" smtClean="0">
                <a:solidFill>
                  <a:srgbClr val="FFFF00"/>
                </a:solidFill>
              </a:rPr>
              <a:t> </a:t>
            </a:r>
            <a:r>
              <a:rPr lang="en-US" sz="4000" b="1" dirty="0" err="1" smtClean="0">
                <a:solidFill>
                  <a:srgbClr val="FFFF00"/>
                </a:solidFill>
              </a:rPr>
              <a:t>api</a:t>
            </a:r>
            <a:r>
              <a:rPr lang="en-US" sz="4000" b="1" dirty="0" smtClean="0">
                <a:solidFill>
                  <a:srgbClr val="FFFF00"/>
                </a:solidFill>
              </a:rPr>
              <a:t> </a:t>
            </a:r>
            <a:r>
              <a:rPr lang="en-US" sz="4000" b="1" dirty="0">
                <a:solidFill>
                  <a:srgbClr val="FFFF00"/>
                </a:solidFill>
              </a:rPr>
              <a:t>Rom. </a:t>
            </a:r>
            <a:r>
              <a:rPr lang="en-US" sz="4000" b="1" dirty="0" smtClean="0">
                <a:solidFill>
                  <a:srgbClr val="FFFF00"/>
                </a:solidFill>
              </a:rPr>
              <a:t/>
            </a:r>
            <a:br>
              <a:rPr lang="en-US" sz="4000" b="1" dirty="0" smtClean="0">
                <a:solidFill>
                  <a:srgbClr val="FFFF00"/>
                </a:solidFill>
              </a:rPr>
            </a:br>
            <a:r>
              <a:rPr lang="en-US" sz="4000" b="1" dirty="0" err="1" smtClean="0">
                <a:solidFill>
                  <a:srgbClr val="FFFF00"/>
                </a:solidFill>
              </a:rPr>
              <a:t>Walau</a:t>
            </a:r>
            <a:r>
              <a:rPr lang="en-US" sz="4000" b="1" dirty="0" smtClean="0">
                <a:solidFill>
                  <a:srgbClr val="FFFF00"/>
                </a:solidFill>
              </a:rPr>
              <a:t> </a:t>
            </a:r>
            <a:r>
              <a:rPr lang="en-US" sz="4000" b="1" dirty="0" err="1">
                <a:solidFill>
                  <a:srgbClr val="FFFF00"/>
                </a:solidFill>
              </a:rPr>
              <a:t>bagaimanapun</a:t>
            </a:r>
            <a:r>
              <a:rPr lang="en-US" sz="4000" b="1" dirty="0">
                <a:solidFill>
                  <a:srgbClr val="FFFF00"/>
                </a:solidFill>
              </a:rPr>
              <a:t>, </a:t>
            </a:r>
            <a:r>
              <a:rPr lang="en-US" sz="4000" b="1" dirty="0" err="1" smtClean="0">
                <a:solidFill>
                  <a:srgbClr val="FFFF00"/>
                </a:solidFill>
              </a:rPr>
              <a:t>sentimen</a:t>
            </a:r>
            <a:r>
              <a:rPr lang="en-US" sz="4000" b="1" dirty="0" smtClean="0">
                <a:solidFill>
                  <a:srgbClr val="FFFF00"/>
                </a:solidFill>
              </a:rPr>
              <a:t> </a:t>
            </a:r>
            <a:r>
              <a:rPr lang="en-US" sz="4000" b="1" dirty="0" err="1" smtClean="0">
                <a:solidFill>
                  <a:srgbClr val="FFFF00"/>
                </a:solidFill>
              </a:rPr>
              <a:t>rakyat</a:t>
            </a:r>
            <a:r>
              <a:rPr lang="en-US" sz="4000" b="1" dirty="0" smtClean="0">
                <a:solidFill>
                  <a:srgbClr val="FFFF00"/>
                </a:solidFill>
              </a:rPr>
              <a:t> Rom tidak </a:t>
            </a:r>
            <a:r>
              <a:rPr lang="en-US" sz="4000" b="1" dirty="0" err="1" smtClean="0">
                <a:solidFill>
                  <a:srgbClr val="FFFF00"/>
                </a:solidFill>
              </a:rPr>
              <a:t>stabil</a:t>
            </a:r>
            <a:r>
              <a:rPr lang="en-US" sz="4000" b="1" dirty="0">
                <a:solidFill>
                  <a:srgbClr val="FFFF00"/>
                </a:solidFill>
              </a:rPr>
              <a:t> </a:t>
            </a:r>
            <a:r>
              <a:rPr lang="en-US" sz="4000" b="1" dirty="0" smtClean="0">
                <a:solidFill>
                  <a:srgbClr val="FFFF00"/>
                </a:solidFill>
              </a:rPr>
              <a:t>dan </a:t>
            </a:r>
            <a:r>
              <a:rPr lang="en-US" sz="4000" b="1" dirty="0" err="1" smtClean="0">
                <a:solidFill>
                  <a:srgbClr val="FFFF00"/>
                </a:solidFill>
              </a:rPr>
              <a:t>Kekeliruan</a:t>
            </a:r>
            <a:r>
              <a:rPr lang="en-US" sz="4000" b="1" dirty="0" smtClean="0">
                <a:solidFill>
                  <a:srgbClr val="FFFF00"/>
                </a:solidFill>
              </a:rPr>
              <a:t> Sosial </a:t>
            </a:r>
            <a:r>
              <a:rPr lang="en-US" sz="4000" b="1" dirty="0" err="1" smtClean="0">
                <a:solidFill>
                  <a:srgbClr val="FFFF00"/>
                </a:solidFill>
              </a:rPr>
              <a:t>tersebar</a:t>
            </a:r>
            <a:r>
              <a:rPr lang="en-US" sz="4000" b="1" dirty="0" smtClean="0">
                <a:solidFill>
                  <a:srgbClr val="FFFF00"/>
                </a:solidFill>
              </a:rPr>
              <a:t>, </a:t>
            </a:r>
            <a:r>
              <a:rPr lang="en-US" sz="4000" b="1" dirty="0" err="1" smtClean="0">
                <a:solidFill>
                  <a:srgbClr val="FFFF00"/>
                </a:solidFill>
              </a:rPr>
              <a:t>malah</a:t>
            </a:r>
            <a:r>
              <a:rPr lang="en-US" sz="4000" b="1" dirty="0" smtClean="0">
                <a:solidFill>
                  <a:srgbClr val="FFFF00"/>
                </a:solidFill>
              </a:rPr>
              <a:t> </a:t>
            </a:r>
            <a:r>
              <a:rPr lang="en-US" sz="4000" b="1" dirty="0" err="1" smtClean="0">
                <a:solidFill>
                  <a:srgbClr val="FFFF00"/>
                </a:solidFill>
              </a:rPr>
              <a:t>muncullah</a:t>
            </a:r>
            <a:r>
              <a:rPr lang="en-US" sz="4000" b="1" dirty="0" smtClean="0">
                <a:solidFill>
                  <a:srgbClr val="FFFF00"/>
                </a:solidFill>
              </a:rPr>
              <a:t> </a:t>
            </a:r>
            <a:r>
              <a:rPr lang="en-US" sz="4000" b="1" dirty="0" err="1" smtClean="0">
                <a:solidFill>
                  <a:srgbClr val="FFFF00"/>
                </a:solidFill>
              </a:rPr>
              <a:t>khabar</a:t>
            </a:r>
            <a:r>
              <a:rPr lang="en-US" sz="4000" b="1" dirty="0" smtClean="0">
                <a:solidFill>
                  <a:srgbClr val="FFFF00"/>
                </a:solidFill>
              </a:rPr>
              <a:t> </a:t>
            </a:r>
            <a:r>
              <a:rPr lang="en-US" sz="4000" b="1" dirty="0" err="1" smtClean="0">
                <a:solidFill>
                  <a:srgbClr val="FFFF00"/>
                </a:solidFill>
              </a:rPr>
              <a:t>angin</a:t>
            </a:r>
            <a:r>
              <a:rPr lang="en-US" sz="4000" b="1" dirty="0" smtClean="0">
                <a:solidFill>
                  <a:srgbClr val="FFFF00"/>
                </a:solidFill>
              </a:rPr>
              <a:t> tentang </a:t>
            </a:r>
            <a:r>
              <a:rPr lang="en-US" sz="4000" b="1" dirty="0" err="1" smtClean="0">
                <a:solidFill>
                  <a:srgbClr val="FFFF00"/>
                </a:solidFill>
              </a:rPr>
              <a:t>Pembakar</a:t>
            </a:r>
            <a:r>
              <a:rPr lang="en-US" sz="4000" b="1" dirty="0" smtClean="0">
                <a:solidFill>
                  <a:srgbClr val="FFFF00"/>
                </a:solidFill>
              </a:rPr>
              <a:t> Rom Maharaja Nero.</a:t>
            </a:r>
            <a:endParaRPr lang="en-US" sz="4000" b="1" dirty="0">
              <a:solidFill>
                <a:srgbClr val="FFFF00"/>
              </a:solidFill>
            </a:endParaRPr>
          </a:p>
        </p:txBody>
      </p:sp>
    </p:spTree>
    <p:extLst>
      <p:ext uri="{BB962C8B-B14F-4D97-AF65-F5344CB8AC3E}">
        <p14:creationId xmlns:p14="http://schemas.microsoft.com/office/powerpoint/2010/main" val="21827299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FF00"/>
                </a:solidFill>
              </a:rPr>
              <a:t>Nero “menimbulkan </a:t>
            </a:r>
            <a:r>
              <a:rPr lang="en-US" altLang="ko-KR" sz="4000" b="1" dirty="0" err="1">
                <a:solidFill>
                  <a:srgbClr val="FFFF00"/>
                </a:solidFill>
              </a:rPr>
              <a:t>penganiayaan-penganiayaan</a:t>
            </a:r>
            <a:r>
              <a:rPr lang="en-US" altLang="ko-KR" sz="4000" b="1" dirty="0">
                <a:solidFill>
                  <a:srgbClr val="FFFF00"/>
                </a:solidFill>
              </a:rPr>
              <a:t> yang paling </a:t>
            </a:r>
            <a:r>
              <a:rPr lang="en-US" altLang="ko-KR" sz="4000" b="1" dirty="0" err="1">
                <a:solidFill>
                  <a:srgbClr val="FFFF00"/>
                </a:solidFill>
              </a:rPr>
              <a:t>kejam</a:t>
            </a:r>
            <a:r>
              <a:rPr lang="en-US" altLang="ko-KR" sz="4000" b="1" dirty="0">
                <a:solidFill>
                  <a:srgbClr val="FFFF00"/>
                </a:solidFill>
              </a:rPr>
              <a:t> pada suatu kelompok masyarakat....yang disebut orang Kristian...Kristus, yang dari </a:t>
            </a:r>
            <a:r>
              <a:rPr lang="en-US" altLang="ko-KR" sz="4000" b="1" dirty="0" err="1">
                <a:solidFill>
                  <a:srgbClr val="FFFF00"/>
                </a:solidFill>
              </a:rPr>
              <a:t>Dialah</a:t>
            </a:r>
            <a:r>
              <a:rPr lang="en-US" altLang="ko-KR" sz="4000" b="1" dirty="0">
                <a:solidFill>
                  <a:srgbClr val="FFFF00"/>
                </a:solidFill>
              </a:rPr>
              <a:t> </a:t>
            </a:r>
            <a:r>
              <a:rPr lang="en-US" altLang="ko-KR" sz="4000" b="1" dirty="0" err="1">
                <a:solidFill>
                  <a:srgbClr val="FFFF00"/>
                </a:solidFill>
              </a:rPr>
              <a:t>sebutan</a:t>
            </a:r>
            <a:r>
              <a:rPr lang="en-US" altLang="ko-KR" sz="4000" b="1" dirty="0">
                <a:solidFill>
                  <a:srgbClr val="FFFF00"/>
                </a:solidFill>
              </a:rPr>
              <a:t> itu berasal, </a:t>
            </a:r>
            <a:r>
              <a:rPr lang="en-US" altLang="ko-KR" sz="4000" b="1" dirty="0" err="1">
                <a:solidFill>
                  <a:srgbClr val="FFFF00"/>
                </a:solidFill>
              </a:rPr>
              <a:t>menderita</a:t>
            </a:r>
            <a:r>
              <a:rPr lang="en-US" altLang="ko-KR" sz="4000" b="1" dirty="0">
                <a:solidFill>
                  <a:srgbClr val="FFFF00"/>
                </a:solidFill>
              </a:rPr>
              <a:t> </a:t>
            </a:r>
            <a:r>
              <a:rPr lang="en-US" altLang="ko-KR" sz="4000" b="1" dirty="0" err="1">
                <a:solidFill>
                  <a:srgbClr val="FFFF00"/>
                </a:solidFill>
              </a:rPr>
              <a:t>hukuman</a:t>
            </a:r>
            <a:r>
              <a:rPr lang="en-US" altLang="ko-KR" sz="4000" b="1" dirty="0">
                <a:solidFill>
                  <a:srgbClr val="FFFF00"/>
                </a:solidFill>
              </a:rPr>
              <a:t> yang paling </a:t>
            </a:r>
            <a:r>
              <a:rPr lang="en-US" altLang="ko-KR" sz="4000" b="1" dirty="0" err="1">
                <a:solidFill>
                  <a:srgbClr val="FFFF00"/>
                </a:solidFill>
              </a:rPr>
              <a:t>ekstrim</a:t>
            </a:r>
            <a:r>
              <a:rPr lang="en-US" altLang="ko-KR" sz="4000" b="1" dirty="0">
                <a:solidFill>
                  <a:srgbClr val="FFFF00"/>
                </a:solidFill>
              </a:rPr>
              <a:t> selama </a:t>
            </a:r>
            <a:r>
              <a:rPr lang="en-US" altLang="ko-KR" sz="4000" b="1" dirty="0" err="1">
                <a:solidFill>
                  <a:srgbClr val="FFFF00"/>
                </a:solidFill>
              </a:rPr>
              <a:t>pemerintahan</a:t>
            </a:r>
            <a:r>
              <a:rPr lang="en-US" altLang="ko-KR" sz="4000" b="1" dirty="0">
                <a:solidFill>
                  <a:srgbClr val="FFFF00"/>
                </a:solidFill>
              </a:rPr>
              <a:t> Tiberius, Pontius Pilatus</a:t>
            </a:r>
            <a:r>
              <a:rPr lang="en-US" altLang="ko-KR" sz="4000" b="1" dirty="0" smtClean="0">
                <a:solidFill>
                  <a:srgbClr val="FFFF00"/>
                </a:solidFill>
              </a:rPr>
              <a:t>...” </a:t>
            </a:r>
            <a:r>
              <a:rPr lang="en-US" altLang="ko-KR" sz="4000" b="1" dirty="0" smtClean="0">
                <a:solidFill>
                  <a:srgbClr val="00B0F0"/>
                </a:solidFill>
              </a:rPr>
              <a:t>Tacitus </a:t>
            </a:r>
            <a:r>
              <a:rPr lang="en-US" altLang="ko-KR" sz="4000" b="1" dirty="0" err="1" smtClean="0">
                <a:solidFill>
                  <a:srgbClr val="00B0F0"/>
                </a:solidFill>
              </a:rPr>
              <a:t>katanya</a:t>
            </a:r>
            <a:r>
              <a:rPr lang="en-US" altLang="ko-KR" sz="4000" b="1" dirty="0" smtClean="0">
                <a:solidFill>
                  <a:srgbClr val="00B0F0"/>
                </a:solidFill>
              </a:rPr>
              <a:t>.</a:t>
            </a:r>
            <a:endParaRPr lang="en-US" sz="4000" b="1" dirty="0">
              <a:solidFill>
                <a:srgbClr val="FFFF00"/>
              </a:solidFill>
            </a:endParaRPr>
          </a:p>
        </p:txBody>
      </p:sp>
    </p:spTree>
    <p:extLst>
      <p:ext uri="{BB962C8B-B14F-4D97-AF65-F5344CB8AC3E}">
        <p14:creationId xmlns:p14="http://schemas.microsoft.com/office/powerpoint/2010/main" val="42111034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964488" cy="4896543"/>
          </a:xfrm>
        </p:spPr>
        <p:txBody>
          <a:bodyPr anchor="t"/>
          <a:lstStyle/>
          <a:p>
            <a:pPr algn="l"/>
            <a:r>
              <a:rPr lang="en-US" sz="4000" b="1" dirty="0">
                <a:solidFill>
                  <a:srgbClr val="FFFF00"/>
                </a:solidFill>
              </a:rPr>
              <a:t>Kemudian Maharaja Nero dan </a:t>
            </a:r>
            <a:r>
              <a:rPr lang="en-US" sz="4000" b="1" dirty="0" err="1" smtClean="0">
                <a:solidFill>
                  <a:srgbClr val="FFFF00"/>
                </a:solidFill>
              </a:rPr>
              <a:t>kuasa</a:t>
            </a:r>
            <a:r>
              <a:rPr lang="en-US" sz="4000" b="1" dirty="0" smtClean="0">
                <a:solidFill>
                  <a:srgbClr val="FFFF00"/>
                </a:solidFill>
              </a:rPr>
              <a:t> </a:t>
            </a:r>
            <a:r>
              <a:rPr lang="en-US" sz="4000" b="1" dirty="0" err="1" smtClean="0">
                <a:solidFill>
                  <a:srgbClr val="FFFF00"/>
                </a:solidFill>
              </a:rPr>
              <a:t>Senat</a:t>
            </a:r>
            <a:r>
              <a:rPr lang="en-US" sz="4000" b="1" dirty="0" smtClean="0">
                <a:solidFill>
                  <a:srgbClr val="FFFF00"/>
                </a:solidFill>
              </a:rPr>
              <a:t> </a:t>
            </a:r>
            <a:r>
              <a:rPr lang="en-US" sz="4000" b="1" dirty="0" err="1" smtClean="0">
                <a:solidFill>
                  <a:srgbClr val="FFFF00"/>
                </a:solidFill>
              </a:rPr>
              <a:t>mengalihkan</a:t>
            </a:r>
            <a:r>
              <a:rPr lang="en-US" sz="4000" b="1" dirty="0" smtClean="0">
                <a:solidFill>
                  <a:srgbClr val="FFFF00"/>
                </a:solidFill>
              </a:rPr>
              <a:t> </a:t>
            </a:r>
            <a:r>
              <a:rPr lang="en-US" sz="4000" b="1" dirty="0" err="1" smtClean="0">
                <a:solidFill>
                  <a:srgbClr val="FFFF00"/>
                </a:solidFill>
              </a:rPr>
              <a:t>tanggungjawabnya</a:t>
            </a:r>
            <a:r>
              <a:rPr lang="en-US" sz="4000" b="1" dirty="0" smtClean="0">
                <a:solidFill>
                  <a:srgbClr val="FFFF00"/>
                </a:solidFill>
              </a:rPr>
              <a:t> kepada Kristian iaitu agama </a:t>
            </a:r>
            <a:r>
              <a:rPr lang="en-US" sz="4000" b="1" dirty="0" err="1" smtClean="0">
                <a:solidFill>
                  <a:srgbClr val="FFFF00"/>
                </a:solidFill>
              </a:rPr>
              <a:t>baru</a:t>
            </a:r>
            <a:r>
              <a:rPr lang="en-US" sz="4000" b="1" dirty="0" smtClean="0">
                <a:solidFill>
                  <a:srgbClr val="FFFF00"/>
                </a:solidFill>
              </a:rPr>
              <a:t> yang </a:t>
            </a:r>
            <a:r>
              <a:rPr lang="en-US" sz="4000" b="1" dirty="0" err="1" smtClean="0">
                <a:solidFill>
                  <a:srgbClr val="FFFF00"/>
                </a:solidFill>
              </a:rPr>
              <a:t>muncul</a:t>
            </a:r>
            <a:r>
              <a:rPr lang="en-US" sz="4000" b="1" dirty="0" smtClean="0">
                <a:solidFill>
                  <a:srgbClr val="FFFF00"/>
                </a:solidFill>
              </a:rPr>
              <a:t> </a:t>
            </a:r>
            <a:r>
              <a:rPr lang="en-US" sz="4000" b="1" dirty="0" err="1" smtClean="0">
                <a:solidFill>
                  <a:srgbClr val="FFFF00"/>
                </a:solidFill>
              </a:rPr>
              <a:t>utnuk</a:t>
            </a:r>
            <a:r>
              <a:rPr lang="en-US" sz="4000" b="1" dirty="0" smtClean="0">
                <a:solidFill>
                  <a:srgbClr val="FFFF00"/>
                </a:solidFill>
              </a:rPr>
              <a:t> </a:t>
            </a:r>
            <a:r>
              <a:rPr lang="en-US" sz="4000" b="1" dirty="0" err="1" smtClean="0">
                <a:solidFill>
                  <a:srgbClr val="FFFF00"/>
                </a:solidFill>
              </a:rPr>
              <a:t>mendapat</a:t>
            </a:r>
            <a:r>
              <a:rPr lang="en-US" sz="4000" b="1" dirty="0" smtClean="0">
                <a:solidFill>
                  <a:srgbClr val="FFFF00"/>
                </a:solidFill>
              </a:rPr>
              <a:t> </a:t>
            </a:r>
            <a:r>
              <a:rPr lang="en-US" sz="4000" b="1" dirty="0" err="1" smtClean="0">
                <a:solidFill>
                  <a:srgbClr val="FFFF00"/>
                </a:solidFill>
              </a:rPr>
              <a:t>penyokongan</a:t>
            </a:r>
            <a:r>
              <a:rPr lang="en-US" sz="4000" b="1" dirty="0" smtClean="0">
                <a:solidFill>
                  <a:srgbClr val="FFFF00"/>
                </a:solidFill>
              </a:rPr>
              <a:t> </a:t>
            </a:r>
            <a:r>
              <a:rPr lang="en-US" sz="4000" b="1" dirty="0" err="1" smtClean="0">
                <a:solidFill>
                  <a:srgbClr val="FFFF00"/>
                </a:solidFill>
              </a:rPr>
              <a:t>rakyat</a:t>
            </a:r>
            <a:r>
              <a:rPr lang="en-US" sz="4000" b="1" dirty="0" smtClean="0">
                <a:solidFill>
                  <a:srgbClr val="FFFF00"/>
                </a:solidFill>
              </a:rPr>
              <a:t> </a:t>
            </a:r>
            <a:r>
              <a:rPr lang="en-US" sz="4000" b="1" dirty="0">
                <a:solidFill>
                  <a:srgbClr val="FFFF00"/>
                </a:solidFill>
              </a:rPr>
              <a:t>Rom. </a:t>
            </a:r>
            <a:r>
              <a:rPr lang="en-US" sz="4000" b="1" dirty="0" smtClean="0">
                <a:solidFill>
                  <a:srgbClr val="FFFF00"/>
                </a:solidFill>
              </a:rPr>
              <a:t/>
            </a:r>
            <a:br>
              <a:rPr lang="en-US" sz="4000" b="1" dirty="0" smtClean="0">
                <a:solidFill>
                  <a:srgbClr val="FFFF00"/>
                </a:solidFill>
              </a:rPr>
            </a:br>
            <a:r>
              <a:rPr lang="en-US" sz="4000" b="1" dirty="0" smtClean="0">
                <a:solidFill>
                  <a:srgbClr val="FFFF00"/>
                </a:solidFill>
              </a:rPr>
              <a:t>Di </a:t>
            </a:r>
            <a:r>
              <a:rPr lang="en-US" sz="4000" b="1" dirty="0">
                <a:solidFill>
                  <a:srgbClr val="FFFF00"/>
                </a:solidFill>
              </a:rPr>
              <a:t>dalam </a:t>
            </a:r>
            <a:r>
              <a:rPr lang="en-US" sz="4000" b="1" dirty="0" err="1">
                <a:solidFill>
                  <a:srgbClr val="FFFF00"/>
                </a:solidFill>
              </a:rPr>
              <a:t>kota</a:t>
            </a:r>
            <a:r>
              <a:rPr lang="en-US" sz="4000" b="1" dirty="0">
                <a:solidFill>
                  <a:srgbClr val="FFFF00"/>
                </a:solidFill>
              </a:rPr>
              <a:t> </a:t>
            </a:r>
            <a:r>
              <a:rPr lang="en-US" sz="4000" b="1" dirty="0" smtClean="0">
                <a:solidFill>
                  <a:srgbClr val="FFFF00"/>
                </a:solidFill>
              </a:rPr>
              <a:t>Rom </a:t>
            </a:r>
            <a:r>
              <a:rPr lang="en-US" sz="4000" b="1" dirty="0">
                <a:solidFill>
                  <a:srgbClr val="FFFF00"/>
                </a:solidFill>
              </a:rPr>
              <a:t>dan di </a:t>
            </a:r>
            <a:r>
              <a:rPr lang="en-US" sz="4000" b="1" dirty="0" err="1">
                <a:solidFill>
                  <a:srgbClr val="FFFF00"/>
                </a:solidFill>
              </a:rPr>
              <a:t>sekitarnya</a:t>
            </a:r>
            <a:r>
              <a:rPr lang="en-US" sz="4000" b="1" dirty="0">
                <a:solidFill>
                  <a:srgbClr val="FFFF00"/>
                </a:solidFill>
              </a:rPr>
              <a:t>, </a:t>
            </a:r>
            <a:r>
              <a:rPr lang="en-US" sz="4000" b="1" dirty="0" err="1">
                <a:solidFill>
                  <a:srgbClr val="FFFF00"/>
                </a:solidFill>
              </a:rPr>
              <a:t>ramai</a:t>
            </a:r>
            <a:r>
              <a:rPr lang="en-US" sz="4000" b="1" dirty="0">
                <a:solidFill>
                  <a:srgbClr val="FFFF00"/>
                </a:solidFill>
              </a:rPr>
              <a:t> </a:t>
            </a:r>
            <a:r>
              <a:rPr lang="en-US" sz="4000" b="1" dirty="0" err="1">
                <a:solidFill>
                  <a:srgbClr val="FFFF00"/>
                </a:solidFill>
              </a:rPr>
              <a:t>sekali</a:t>
            </a:r>
            <a:r>
              <a:rPr lang="en-US" sz="4000" b="1" dirty="0">
                <a:solidFill>
                  <a:srgbClr val="FFFF00"/>
                </a:solidFill>
              </a:rPr>
              <a:t> orang Kristian </a:t>
            </a:r>
            <a:r>
              <a:rPr lang="en-US" sz="4000" b="1" dirty="0" err="1">
                <a:solidFill>
                  <a:srgbClr val="FFFF00"/>
                </a:solidFill>
              </a:rPr>
              <a:t>ditangkap</a:t>
            </a:r>
            <a:r>
              <a:rPr lang="en-US" sz="4000" b="1" dirty="0">
                <a:solidFill>
                  <a:srgbClr val="FFFF00"/>
                </a:solidFill>
              </a:rPr>
              <a:t> dan </a:t>
            </a:r>
            <a:r>
              <a:rPr lang="en-US" sz="4000" b="1" dirty="0" err="1">
                <a:solidFill>
                  <a:srgbClr val="FFFF00"/>
                </a:solidFill>
              </a:rPr>
              <a:t>dibunuh</a:t>
            </a:r>
            <a:r>
              <a:rPr lang="en-US" sz="4000" b="1" dirty="0">
                <a:solidFill>
                  <a:srgbClr val="FFFF00"/>
                </a:solidFill>
              </a:rPr>
              <a:t> dengan cara yang </a:t>
            </a:r>
            <a:r>
              <a:rPr lang="en-US" sz="4000" b="1" dirty="0" smtClean="0">
                <a:solidFill>
                  <a:srgbClr val="FFFF00"/>
                </a:solidFill>
              </a:rPr>
              <a:t>paling </a:t>
            </a:r>
            <a:r>
              <a:rPr lang="en-US" sz="4000" b="1" dirty="0" err="1" smtClean="0">
                <a:solidFill>
                  <a:srgbClr val="FFFF00"/>
                </a:solidFill>
              </a:rPr>
              <a:t>kejam</a:t>
            </a:r>
            <a:r>
              <a:rPr lang="en-US" sz="4000" b="1" dirty="0">
                <a:solidFill>
                  <a:srgbClr val="FFFF00"/>
                </a:solidFill>
              </a:rPr>
              <a:t>. </a:t>
            </a:r>
          </a:p>
        </p:txBody>
      </p:sp>
    </p:spTree>
    <p:extLst>
      <p:ext uri="{BB962C8B-B14F-4D97-AF65-F5344CB8AC3E}">
        <p14:creationId xmlns:p14="http://schemas.microsoft.com/office/powerpoint/2010/main" val="3422222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err="1" smtClean="0">
                <a:solidFill>
                  <a:srgbClr val="FFFF00"/>
                </a:solidFill>
              </a:rPr>
              <a:t>Penganiayaan</a:t>
            </a:r>
            <a:r>
              <a:rPr lang="en-US" sz="4000" b="1" dirty="0" smtClean="0">
                <a:solidFill>
                  <a:srgbClr val="FFFF00"/>
                </a:solidFill>
              </a:rPr>
              <a:t> </a:t>
            </a:r>
            <a:r>
              <a:rPr lang="en-US" sz="4000" b="1" dirty="0">
                <a:solidFill>
                  <a:srgbClr val="FFFF00"/>
                </a:solidFill>
              </a:rPr>
              <a:t>ini juga membawa </a:t>
            </a:r>
            <a:r>
              <a:rPr lang="en-US" sz="4000" b="1" dirty="0" err="1">
                <a:solidFill>
                  <a:srgbClr val="FFFF00"/>
                </a:solidFill>
              </a:rPr>
              <a:t>kematian</a:t>
            </a:r>
            <a:r>
              <a:rPr lang="en-US" sz="4000" b="1" dirty="0">
                <a:solidFill>
                  <a:srgbClr val="FFFF00"/>
                </a:solidFill>
              </a:rPr>
              <a:t> </a:t>
            </a:r>
            <a:r>
              <a:rPr lang="en-US" sz="4000" b="1" dirty="0" err="1">
                <a:solidFill>
                  <a:srgbClr val="FFFF00"/>
                </a:solidFill>
              </a:rPr>
              <a:t>martir</a:t>
            </a:r>
            <a:r>
              <a:rPr lang="en-US" sz="4000" b="1" dirty="0">
                <a:solidFill>
                  <a:srgbClr val="FFFF00"/>
                </a:solidFill>
              </a:rPr>
              <a:t> </a:t>
            </a:r>
            <a:r>
              <a:rPr lang="en-US" sz="4000" b="1" dirty="0" err="1" smtClean="0">
                <a:solidFill>
                  <a:srgbClr val="FFFF00"/>
                </a:solidFill>
              </a:rPr>
              <a:t>rasul</a:t>
            </a:r>
            <a:r>
              <a:rPr lang="en-US" sz="4000" b="1" dirty="0" smtClean="0">
                <a:solidFill>
                  <a:srgbClr val="FFFF00"/>
                </a:solidFill>
              </a:rPr>
              <a:t> Paulus </a:t>
            </a:r>
            <a:r>
              <a:rPr lang="en-US" sz="4000" b="1" dirty="0">
                <a:solidFill>
                  <a:srgbClr val="FFFF00"/>
                </a:solidFill>
              </a:rPr>
              <a:t>dan </a:t>
            </a:r>
            <a:r>
              <a:rPr lang="en-US" sz="4000" b="1" dirty="0" err="1" smtClean="0">
                <a:solidFill>
                  <a:srgbClr val="FFFF00"/>
                </a:solidFill>
              </a:rPr>
              <a:t>kematian</a:t>
            </a:r>
            <a:r>
              <a:rPr lang="en-US" sz="4000" b="1" dirty="0" smtClean="0">
                <a:solidFill>
                  <a:srgbClr val="FFFF00"/>
                </a:solidFill>
              </a:rPr>
              <a:t> </a:t>
            </a:r>
            <a:r>
              <a:rPr lang="en-US" sz="4000" b="1" dirty="0" err="1" smtClean="0">
                <a:solidFill>
                  <a:srgbClr val="FFFF00"/>
                </a:solidFill>
              </a:rPr>
              <a:t>martir</a:t>
            </a:r>
            <a:r>
              <a:rPr lang="en-US" sz="4000" b="1" dirty="0" smtClean="0">
                <a:solidFill>
                  <a:srgbClr val="FFFF00"/>
                </a:solidFill>
              </a:rPr>
              <a:t> </a:t>
            </a:r>
            <a:r>
              <a:rPr lang="en-US" sz="4000" b="1" dirty="0" err="1" smtClean="0">
                <a:solidFill>
                  <a:srgbClr val="FFFF00"/>
                </a:solidFill>
              </a:rPr>
              <a:t>rasul</a:t>
            </a:r>
            <a:r>
              <a:rPr lang="en-US" sz="4000" b="1" dirty="0" smtClean="0">
                <a:solidFill>
                  <a:srgbClr val="FFFF00"/>
                </a:solidFill>
              </a:rPr>
              <a:t> Petrus </a:t>
            </a:r>
            <a:r>
              <a:rPr lang="en-US" sz="4000" b="1" dirty="0">
                <a:solidFill>
                  <a:srgbClr val="FFFF00"/>
                </a:solidFill>
              </a:rPr>
              <a:t>juga. </a:t>
            </a:r>
            <a:r>
              <a:rPr lang="en-US" sz="4000" b="1" dirty="0" smtClean="0">
                <a:solidFill>
                  <a:srgbClr val="FFFF00"/>
                </a:solidFill>
              </a:rPr>
              <a:t/>
            </a:r>
            <a:br>
              <a:rPr lang="en-US" sz="4000" b="1" dirty="0" smtClean="0">
                <a:solidFill>
                  <a:srgbClr val="FFFF00"/>
                </a:solidFill>
              </a:rPr>
            </a:br>
            <a:r>
              <a:rPr lang="en-US" sz="4000" b="1" dirty="0" err="1" smtClean="0">
                <a:solidFill>
                  <a:srgbClr val="FFFF00"/>
                </a:solidFill>
              </a:rPr>
              <a:t>Ramai</a:t>
            </a:r>
            <a:r>
              <a:rPr lang="en-US" sz="4000" b="1" dirty="0" smtClean="0">
                <a:solidFill>
                  <a:srgbClr val="FFFF00"/>
                </a:solidFill>
              </a:rPr>
              <a:t> </a:t>
            </a:r>
            <a:r>
              <a:rPr lang="en-US" sz="4000" b="1" dirty="0" err="1" smtClean="0">
                <a:solidFill>
                  <a:srgbClr val="FFFF00"/>
                </a:solidFill>
              </a:rPr>
              <a:t>sekali</a:t>
            </a:r>
            <a:r>
              <a:rPr lang="en-US" sz="4000" b="1" dirty="0" smtClean="0">
                <a:solidFill>
                  <a:srgbClr val="FFFF00"/>
                </a:solidFill>
              </a:rPr>
              <a:t> </a:t>
            </a:r>
            <a:r>
              <a:rPr lang="en-US" sz="4000" b="1" dirty="0">
                <a:solidFill>
                  <a:srgbClr val="FFFF00"/>
                </a:solidFill>
              </a:rPr>
              <a:t>Kristian </a:t>
            </a:r>
            <a:r>
              <a:rPr lang="en-US" sz="4000" b="1" dirty="0" smtClean="0">
                <a:solidFill>
                  <a:srgbClr val="FFFF00"/>
                </a:solidFill>
              </a:rPr>
              <a:t>menghadapi </a:t>
            </a:r>
            <a:r>
              <a:rPr lang="en-US" sz="4000" b="1" dirty="0" err="1" smtClean="0">
                <a:solidFill>
                  <a:srgbClr val="FFFF00"/>
                </a:solidFill>
              </a:rPr>
              <a:t>kekeliruan</a:t>
            </a:r>
            <a:r>
              <a:rPr lang="en-US" sz="4000" b="1" dirty="0">
                <a:solidFill>
                  <a:srgbClr val="FFFF00"/>
                </a:solidFill>
              </a:rPr>
              <a:t>. </a:t>
            </a:r>
            <a:r>
              <a:rPr lang="en-US" sz="4000" b="1" dirty="0" smtClean="0">
                <a:solidFill>
                  <a:srgbClr val="FFFF00"/>
                </a:solidFill>
              </a:rPr>
              <a:t/>
            </a:r>
            <a:br>
              <a:rPr lang="en-US" sz="4000" b="1" dirty="0" smtClean="0">
                <a:solidFill>
                  <a:srgbClr val="FFFF00"/>
                </a:solidFill>
              </a:rPr>
            </a:br>
            <a:r>
              <a:rPr lang="en-US" sz="4000" b="1" dirty="0" err="1" smtClean="0">
                <a:solidFill>
                  <a:srgbClr val="FFFF00"/>
                </a:solidFill>
              </a:rPr>
              <a:t>Keadaan</a:t>
            </a:r>
            <a:r>
              <a:rPr lang="en-US" sz="4000" b="1" dirty="0" smtClean="0">
                <a:solidFill>
                  <a:srgbClr val="FFFF00"/>
                </a:solidFill>
              </a:rPr>
              <a:t> </a:t>
            </a:r>
            <a:r>
              <a:rPr lang="en-US" sz="4000" b="1" dirty="0">
                <a:solidFill>
                  <a:srgbClr val="FFFF00"/>
                </a:solidFill>
              </a:rPr>
              <a:t>sedemikian di Rom bagi orang-orang Kristian adalah </a:t>
            </a:r>
            <a:r>
              <a:rPr lang="en-US" sz="4000" b="1" dirty="0" err="1">
                <a:solidFill>
                  <a:srgbClr val="FFFF00"/>
                </a:solidFill>
              </a:rPr>
              <a:t>Kekeliruan</a:t>
            </a:r>
            <a:r>
              <a:rPr lang="en-US" sz="4000" b="1" dirty="0">
                <a:solidFill>
                  <a:srgbClr val="FFFF00"/>
                </a:solidFill>
              </a:rPr>
              <a:t>, </a:t>
            </a:r>
            <a:r>
              <a:rPr lang="en-US" sz="4000" b="1" dirty="0" err="1">
                <a:solidFill>
                  <a:srgbClr val="FFFF00"/>
                </a:solidFill>
              </a:rPr>
              <a:t>kosong</a:t>
            </a:r>
            <a:r>
              <a:rPr lang="en-US" sz="4000" b="1" dirty="0">
                <a:solidFill>
                  <a:srgbClr val="FFFF00"/>
                </a:solidFill>
              </a:rPr>
              <a:t>, </a:t>
            </a:r>
            <a:r>
              <a:rPr lang="en-US" sz="4000" b="1" dirty="0" err="1">
                <a:solidFill>
                  <a:srgbClr val="FFFF00"/>
                </a:solidFill>
              </a:rPr>
              <a:t>gelap</a:t>
            </a:r>
            <a:r>
              <a:rPr lang="en-US" sz="4000" b="1" dirty="0">
                <a:solidFill>
                  <a:srgbClr val="FFFF00"/>
                </a:solidFill>
              </a:rPr>
              <a:t> </a:t>
            </a:r>
            <a:r>
              <a:rPr lang="en-US" sz="4000" b="1" dirty="0" err="1">
                <a:solidFill>
                  <a:srgbClr val="FFFF00"/>
                </a:solidFill>
              </a:rPr>
              <a:t>gulita</a:t>
            </a:r>
            <a:r>
              <a:rPr lang="en-US" sz="4000" b="1" dirty="0">
                <a:solidFill>
                  <a:srgbClr val="FFFF00"/>
                </a:solidFill>
              </a:rPr>
              <a:t>, dan </a:t>
            </a:r>
            <a:r>
              <a:rPr lang="en-US" sz="4000" b="1" dirty="0" err="1">
                <a:solidFill>
                  <a:srgbClr val="FFFF00"/>
                </a:solidFill>
              </a:rPr>
              <a:t>kecewaan</a:t>
            </a:r>
            <a:r>
              <a:rPr lang="en-US" sz="4000" b="1" dirty="0">
                <a:solidFill>
                  <a:srgbClr val="FFFF00"/>
                </a:solidFill>
              </a:rPr>
              <a:t>.</a:t>
            </a:r>
          </a:p>
        </p:txBody>
      </p:sp>
    </p:spTree>
    <p:extLst>
      <p:ext uri="{BB962C8B-B14F-4D97-AF65-F5344CB8AC3E}">
        <p14:creationId xmlns:p14="http://schemas.microsoft.com/office/powerpoint/2010/main" val="16069750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a:solidFill>
                  <a:srgbClr val="FFFF00"/>
                </a:solidFill>
              </a:rPr>
              <a:t>Dalam </a:t>
            </a:r>
            <a:r>
              <a:rPr lang="en-US" sz="4000" b="1" dirty="0" err="1">
                <a:solidFill>
                  <a:srgbClr val="FFFF00"/>
                </a:solidFill>
              </a:rPr>
              <a:t>keadaan</a:t>
            </a:r>
            <a:r>
              <a:rPr lang="en-US" sz="4000" b="1" dirty="0">
                <a:solidFill>
                  <a:srgbClr val="FFFF00"/>
                </a:solidFill>
              </a:rPr>
              <a:t> sedemikian </a:t>
            </a:r>
            <a:r>
              <a:rPr lang="en-US" sz="4000" b="1" dirty="0" smtClean="0">
                <a:solidFill>
                  <a:srgbClr val="FFFF00"/>
                </a:solidFill>
              </a:rPr>
              <a:t>di </a:t>
            </a:r>
            <a:r>
              <a:rPr lang="en-US" sz="4000" b="1" dirty="0">
                <a:solidFill>
                  <a:srgbClr val="FFFF00"/>
                </a:solidFill>
              </a:rPr>
              <a:t>Rom, Markus </a:t>
            </a:r>
            <a:r>
              <a:rPr lang="en-US" sz="4000" b="1" dirty="0" err="1">
                <a:solidFill>
                  <a:srgbClr val="FFFF00"/>
                </a:solidFill>
              </a:rPr>
              <a:t>menulis</a:t>
            </a:r>
            <a:r>
              <a:rPr lang="en-US" sz="4000" b="1" dirty="0">
                <a:solidFill>
                  <a:srgbClr val="FFFF00"/>
                </a:solidFill>
              </a:rPr>
              <a:t> </a:t>
            </a:r>
            <a:r>
              <a:rPr lang="en-US" sz="4000" b="1" dirty="0" err="1">
                <a:solidFill>
                  <a:srgbClr val="FFFF00"/>
                </a:solidFill>
              </a:rPr>
              <a:t>kitab</a:t>
            </a:r>
            <a:r>
              <a:rPr lang="en-US" sz="4000" b="1" dirty="0">
                <a:solidFill>
                  <a:srgbClr val="FFFF00"/>
                </a:solidFill>
              </a:rPr>
              <a:t> Markus bagi orang-orang Kristian di Rom</a:t>
            </a:r>
            <a:r>
              <a:rPr lang="en-US" sz="4000" b="1" dirty="0" smtClean="0">
                <a:solidFill>
                  <a:srgbClr val="FFFF00"/>
                </a:solidFill>
              </a:rPr>
              <a:t>.</a:t>
            </a:r>
            <a:br>
              <a:rPr lang="en-US" sz="4000" b="1" dirty="0" smtClean="0">
                <a:solidFill>
                  <a:srgbClr val="FFFF00"/>
                </a:solidFill>
              </a:rPr>
            </a:br>
            <a:r>
              <a:rPr lang="en-US" sz="4000" b="1" dirty="0" err="1" smtClean="0">
                <a:solidFill>
                  <a:srgbClr val="FFFF00"/>
                </a:solidFill>
              </a:rPr>
              <a:t>Siapakah</a:t>
            </a:r>
            <a:r>
              <a:rPr lang="en-US" sz="4000" b="1" dirty="0" smtClean="0">
                <a:solidFill>
                  <a:srgbClr val="FFFF00"/>
                </a:solidFill>
              </a:rPr>
              <a:t> </a:t>
            </a:r>
            <a:r>
              <a:rPr lang="en-US" sz="4000" b="1" dirty="0" err="1" smtClean="0">
                <a:solidFill>
                  <a:srgbClr val="FFFF00"/>
                </a:solidFill>
              </a:rPr>
              <a:t>tokoh</a:t>
            </a:r>
            <a:r>
              <a:rPr lang="en-US" sz="4000" b="1" dirty="0" smtClean="0">
                <a:solidFill>
                  <a:srgbClr val="FFFF00"/>
                </a:solidFill>
              </a:rPr>
              <a:t> Markus?</a:t>
            </a:r>
            <a:br>
              <a:rPr lang="en-US" sz="4000" b="1" dirty="0" smtClean="0">
                <a:solidFill>
                  <a:srgbClr val="FFFF00"/>
                </a:solidFill>
              </a:rPr>
            </a:br>
            <a:r>
              <a:rPr lang="en-US" sz="4000" b="1" dirty="0" err="1" smtClean="0">
                <a:solidFill>
                  <a:srgbClr val="FFFF00"/>
                </a:solidFill>
              </a:rPr>
              <a:t>Jawaban</a:t>
            </a:r>
            <a:r>
              <a:rPr lang="en-US" sz="4000" b="1" dirty="0" smtClean="0">
                <a:solidFill>
                  <a:srgbClr val="FFFF00"/>
                </a:solidFill>
              </a:rPr>
              <a:t> yang paling lama dan </a:t>
            </a:r>
            <a:r>
              <a:rPr lang="en-US" sz="4000" b="1" dirty="0" err="1" smtClean="0">
                <a:solidFill>
                  <a:srgbClr val="FFFF00"/>
                </a:solidFill>
              </a:rPr>
              <a:t>penting</a:t>
            </a:r>
            <a:r>
              <a:rPr lang="en-US" sz="4000" b="1" dirty="0" smtClean="0">
                <a:solidFill>
                  <a:srgbClr val="FFFF00"/>
                </a:solidFill>
              </a:rPr>
              <a:t> terhadap </a:t>
            </a:r>
            <a:r>
              <a:rPr lang="en-US" sz="4000" b="1" dirty="0" err="1">
                <a:solidFill>
                  <a:srgbClr val="FFFF00"/>
                </a:solidFill>
              </a:rPr>
              <a:t>p</a:t>
            </a:r>
            <a:r>
              <a:rPr lang="en-US" sz="4000" b="1" dirty="0" err="1" smtClean="0">
                <a:solidFill>
                  <a:srgbClr val="FFFF00"/>
                </a:solidFill>
              </a:rPr>
              <a:t>ertanyaan</a:t>
            </a:r>
            <a:r>
              <a:rPr lang="en-US" sz="4000" b="1" dirty="0" smtClean="0">
                <a:solidFill>
                  <a:srgbClr val="FFFF00"/>
                </a:solidFill>
              </a:rPr>
              <a:t> itu </a:t>
            </a:r>
            <a:r>
              <a:rPr lang="en-US" sz="4000" b="1" dirty="0" err="1" smtClean="0">
                <a:solidFill>
                  <a:srgbClr val="FFFF00"/>
                </a:solidFill>
              </a:rPr>
              <a:t>daripada</a:t>
            </a:r>
            <a:r>
              <a:rPr lang="en-US" sz="4000" b="1" dirty="0" smtClean="0">
                <a:solidFill>
                  <a:srgbClr val="FFFF00"/>
                </a:solidFill>
              </a:rPr>
              <a:t> </a:t>
            </a:r>
            <a:r>
              <a:rPr lang="en-US" sz="4000" b="1" dirty="0" err="1" smtClean="0">
                <a:solidFill>
                  <a:srgbClr val="FFFF00"/>
                </a:solidFill>
              </a:rPr>
              <a:t>Papias</a:t>
            </a:r>
            <a:r>
              <a:rPr lang="en-US" sz="4000" b="1" dirty="0" smtClean="0">
                <a:solidFill>
                  <a:srgbClr val="FFFF00"/>
                </a:solidFill>
              </a:rPr>
              <a:t>, </a:t>
            </a:r>
            <a:r>
              <a:rPr lang="en-US" sz="4000" b="1" dirty="0" err="1" smtClean="0">
                <a:solidFill>
                  <a:srgbClr val="FFFF00"/>
                </a:solidFill>
              </a:rPr>
              <a:t>penilik</a:t>
            </a:r>
            <a:r>
              <a:rPr lang="en-US" sz="4000" b="1" dirty="0" smtClean="0">
                <a:solidFill>
                  <a:srgbClr val="FFFF00"/>
                </a:solidFill>
              </a:rPr>
              <a:t> </a:t>
            </a:r>
            <a:r>
              <a:rPr lang="en-US" sz="4000" b="1" dirty="0" err="1" smtClean="0">
                <a:solidFill>
                  <a:srgbClr val="FFFF00"/>
                </a:solidFill>
              </a:rPr>
              <a:t>jemaat</a:t>
            </a:r>
            <a:r>
              <a:rPr lang="en-US" sz="4000" b="1" dirty="0" smtClean="0">
                <a:solidFill>
                  <a:srgbClr val="FFFF00"/>
                </a:solidFill>
              </a:rPr>
              <a:t> di </a:t>
            </a:r>
            <a:r>
              <a:rPr lang="en-US" sz="4000" b="1" dirty="0" err="1" smtClean="0">
                <a:solidFill>
                  <a:srgbClr val="FFFF00"/>
                </a:solidFill>
              </a:rPr>
              <a:t>Hielaporis</a:t>
            </a:r>
            <a:r>
              <a:rPr lang="en-US" sz="4000" b="1" dirty="0" smtClean="0">
                <a:solidFill>
                  <a:srgbClr val="FFFF00"/>
                </a:solidFill>
              </a:rPr>
              <a:t> sehingga </a:t>
            </a:r>
            <a:r>
              <a:rPr lang="en-US" sz="4000" b="1" dirty="0" err="1" smtClean="0">
                <a:solidFill>
                  <a:srgbClr val="FFFF00"/>
                </a:solidFill>
              </a:rPr>
              <a:t>tahun</a:t>
            </a:r>
            <a:r>
              <a:rPr lang="en-US" altLang="ko-KR" sz="4000" b="1" dirty="0" smtClean="0">
                <a:solidFill>
                  <a:srgbClr val="FFFF00"/>
                </a:solidFill>
              </a:rPr>
              <a:t> </a:t>
            </a:r>
            <a:r>
              <a:rPr lang="en-US" altLang="ko-KR" sz="4000" b="1" dirty="0">
                <a:solidFill>
                  <a:srgbClr val="FFFF00"/>
                </a:solidFill>
              </a:rPr>
              <a:t>130 </a:t>
            </a:r>
            <a:r>
              <a:rPr lang="en-US" altLang="ko-KR" sz="4000" b="1" dirty="0" smtClean="0">
                <a:solidFill>
                  <a:srgbClr val="FFFF00"/>
                </a:solidFill>
              </a:rPr>
              <a:t>M.</a:t>
            </a:r>
            <a:r>
              <a:rPr lang="en-US" sz="4000" b="1" dirty="0">
                <a:solidFill>
                  <a:srgbClr val="FFFF00"/>
                </a:solidFill>
              </a:rPr>
              <a:t/>
            </a:r>
            <a:br>
              <a:rPr lang="en-US" sz="4000" b="1" dirty="0">
                <a:solidFill>
                  <a:srgbClr val="FFFF00"/>
                </a:solidFill>
              </a:rPr>
            </a:br>
            <a:endParaRPr lang="en-US" sz="4000" b="1" dirty="0">
              <a:solidFill>
                <a:srgbClr val="FFFF00"/>
              </a:solidFill>
            </a:endParaRPr>
          </a:p>
        </p:txBody>
      </p:sp>
    </p:spTree>
    <p:extLst>
      <p:ext uri="{BB962C8B-B14F-4D97-AF65-F5344CB8AC3E}">
        <p14:creationId xmlns:p14="http://schemas.microsoft.com/office/powerpoint/2010/main" val="33530771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FF00"/>
                </a:solidFill>
              </a:rPr>
              <a:t>Beliau berkata bahawa Markus sebagai </a:t>
            </a:r>
            <a:r>
              <a:rPr lang="en-US" altLang="ko-KR" sz="4000" b="1" dirty="0" err="1" smtClean="0">
                <a:solidFill>
                  <a:srgbClr val="FFFF00"/>
                </a:solidFill>
              </a:rPr>
              <a:t>setiauhasa</a:t>
            </a:r>
            <a:r>
              <a:rPr lang="en-US" altLang="ko-KR" sz="4000" b="1" dirty="0" smtClean="0">
                <a:solidFill>
                  <a:srgbClr val="FFFF00"/>
                </a:solidFill>
              </a:rPr>
              <a:t> dan juga </a:t>
            </a:r>
            <a:r>
              <a:rPr lang="en-US" altLang="ko-KR" sz="4000" b="1" dirty="0" err="1" smtClean="0">
                <a:solidFill>
                  <a:srgbClr val="FFFF00"/>
                </a:solidFill>
              </a:rPr>
              <a:t>perterjemah</a:t>
            </a:r>
            <a:r>
              <a:rPr lang="en-US" altLang="ko-KR" sz="4000" b="1" dirty="0" smtClean="0">
                <a:solidFill>
                  <a:srgbClr val="FFFF00"/>
                </a:solidFill>
              </a:rPr>
              <a:t> Petrus iaitu </a:t>
            </a:r>
            <a:r>
              <a:rPr lang="en-US" altLang="ko-KR" sz="4000" b="1" dirty="0" err="1" smtClean="0">
                <a:solidFill>
                  <a:srgbClr val="FFFF00"/>
                </a:solidFill>
              </a:rPr>
              <a:t>salah</a:t>
            </a:r>
            <a:r>
              <a:rPr lang="en-US" altLang="ko-KR" sz="4000" b="1" dirty="0" smtClean="0">
                <a:solidFill>
                  <a:srgbClr val="FFFF00"/>
                </a:solidFill>
              </a:rPr>
              <a:t> satu orang </a:t>
            </a:r>
            <a:r>
              <a:rPr lang="en-US" altLang="ko-KR" sz="4000" b="1" dirty="0" err="1" smtClean="0">
                <a:solidFill>
                  <a:srgbClr val="FFFF00"/>
                </a:solidFill>
              </a:rPr>
              <a:t>daripada</a:t>
            </a:r>
            <a:r>
              <a:rPr lang="en-US" altLang="ko-KR" sz="4000" b="1" dirty="0" smtClean="0">
                <a:solidFill>
                  <a:srgbClr val="FFFF00"/>
                </a:solidFill>
              </a:rPr>
              <a:t> dua </a:t>
            </a:r>
            <a:r>
              <a:rPr lang="en-US" altLang="ko-KR" sz="4000" b="1" dirty="0" err="1" smtClean="0">
                <a:solidFill>
                  <a:srgbClr val="FFFF00"/>
                </a:solidFill>
              </a:rPr>
              <a:t>belas</a:t>
            </a:r>
            <a:r>
              <a:rPr lang="en-US" altLang="ko-KR" sz="4000" b="1" dirty="0" smtClean="0">
                <a:solidFill>
                  <a:srgbClr val="FFFF00"/>
                </a:solidFill>
              </a:rPr>
              <a:t> murid Yesus “dengan </a:t>
            </a:r>
            <a:r>
              <a:rPr lang="en-US" altLang="ko-KR" sz="4000" b="1" dirty="0" err="1" smtClean="0">
                <a:solidFill>
                  <a:srgbClr val="FFFF00"/>
                </a:solidFill>
              </a:rPr>
              <a:t>teliti</a:t>
            </a:r>
            <a:r>
              <a:rPr lang="en-US" altLang="ko-KR" sz="4000" b="1" dirty="0" smtClean="0">
                <a:solidFill>
                  <a:srgbClr val="FFFF00"/>
                </a:solidFill>
              </a:rPr>
              <a:t> </a:t>
            </a:r>
            <a:r>
              <a:rPr lang="en-US" altLang="ko-KR" sz="4000" b="1" dirty="0" err="1" smtClean="0">
                <a:solidFill>
                  <a:srgbClr val="FFFF00"/>
                </a:solidFill>
              </a:rPr>
              <a:t>menulis</a:t>
            </a:r>
            <a:r>
              <a:rPr lang="en-US" altLang="ko-KR" sz="4000" b="1" dirty="0" smtClean="0">
                <a:solidFill>
                  <a:srgbClr val="FFFF00"/>
                </a:solidFill>
              </a:rPr>
              <a:t> semua </a:t>
            </a:r>
            <a:r>
              <a:rPr lang="en-US" altLang="ko-KR" sz="4000" b="1" dirty="0" err="1" smtClean="0">
                <a:solidFill>
                  <a:srgbClr val="FFFF00"/>
                </a:solidFill>
              </a:rPr>
              <a:t>perkara</a:t>
            </a:r>
            <a:r>
              <a:rPr lang="en-US" altLang="ko-KR" sz="4000" b="1" dirty="0" smtClean="0">
                <a:solidFill>
                  <a:srgbClr val="FFFF00"/>
                </a:solidFill>
              </a:rPr>
              <a:t> yang </a:t>
            </a:r>
            <a:r>
              <a:rPr lang="en-US" altLang="ko-KR" sz="4000" b="1" dirty="0" err="1" smtClean="0">
                <a:solidFill>
                  <a:srgbClr val="FFFF00"/>
                </a:solidFill>
              </a:rPr>
              <a:t>dikenang</a:t>
            </a:r>
            <a:r>
              <a:rPr lang="en-US" altLang="ko-KR" sz="4000" b="1" dirty="0" smtClean="0">
                <a:solidFill>
                  <a:srgbClr val="FFFF00"/>
                </a:solidFill>
              </a:rPr>
              <a:t> Petrus.”</a:t>
            </a:r>
            <a:br>
              <a:rPr lang="en-US" altLang="ko-KR" sz="4000" b="1" dirty="0" smtClean="0">
                <a:solidFill>
                  <a:srgbClr val="FFFF00"/>
                </a:solidFill>
              </a:rPr>
            </a:br>
            <a:r>
              <a:rPr lang="en-US" altLang="ko-KR" sz="4000" b="1" dirty="0" err="1" smtClean="0">
                <a:solidFill>
                  <a:srgbClr val="FFFF00"/>
                </a:solidFill>
              </a:rPr>
              <a:t>Khanya</a:t>
            </a:r>
            <a:r>
              <a:rPr lang="en-US" altLang="ko-KR" sz="4000" b="1" dirty="0" smtClean="0">
                <a:solidFill>
                  <a:srgbClr val="FFFF00"/>
                </a:solidFill>
              </a:rPr>
              <a:t> </a:t>
            </a:r>
            <a:r>
              <a:rPr lang="en-US" altLang="ko-KR" sz="4000" b="1" dirty="0" err="1" smtClean="0">
                <a:solidFill>
                  <a:srgbClr val="FFFF00"/>
                </a:solidFill>
              </a:rPr>
              <a:t>perkataan</a:t>
            </a:r>
            <a:r>
              <a:rPr lang="en-US" altLang="ko-KR" sz="4000" b="1" dirty="0" smtClean="0">
                <a:solidFill>
                  <a:srgbClr val="FFFF00"/>
                </a:solidFill>
              </a:rPr>
              <a:t> tersebut sangat </a:t>
            </a:r>
            <a:r>
              <a:rPr lang="en-US" altLang="ko-KR" sz="4000" b="1" dirty="0" err="1" smtClean="0">
                <a:solidFill>
                  <a:srgbClr val="FFFF00"/>
                </a:solidFill>
              </a:rPr>
              <a:t>penting</a:t>
            </a:r>
            <a:r>
              <a:rPr lang="en-US" altLang="ko-KR" sz="4000" b="1" dirty="0" smtClean="0">
                <a:solidFill>
                  <a:srgbClr val="FFFF00"/>
                </a:solidFill>
              </a:rPr>
              <a:t> </a:t>
            </a:r>
            <a:r>
              <a:rPr lang="en-US" altLang="ko-KR" sz="4000" b="1" dirty="0" err="1" smtClean="0">
                <a:solidFill>
                  <a:srgbClr val="FFFF00"/>
                </a:solidFill>
              </a:rPr>
              <a:t>sebab</a:t>
            </a:r>
            <a:r>
              <a:rPr lang="en-US" altLang="ko-KR" sz="4000" b="1" dirty="0" smtClean="0">
                <a:solidFill>
                  <a:srgbClr val="FFFF00"/>
                </a:solidFill>
              </a:rPr>
              <a:t> </a:t>
            </a:r>
            <a:r>
              <a:rPr lang="en-US" altLang="ko-KR" sz="4000" b="1" dirty="0" err="1" smtClean="0">
                <a:solidFill>
                  <a:srgbClr val="FFFF00"/>
                </a:solidFill>
              </a:rPr>
              <a:t>Papias</a:t>
            </a:r>
            <a:r>
              <a:rPr lang="en-US" altLang="ko-KR" sz="4000" b="1" dirty="0" smtClean="0">
                <a:solidFill>
                  <a:srgbClr val="FFFF00"/>
                </a:solidFill>
              </a:rPr>
              <a:t> (60-135 T.M.)</a:t>
            </a:r>
            <a:r>
              <a:rPr lang="ko-KR" altLang="en-US" sz="4000" b="1" dirty="0" smtClean="0">
                <a:solidFill>
                  <a:srgbClr val="FFFF00"/>
                </a:solidFill>
              </a:rPr>
              <a:t> </a:t>
            </a:r>
            <a:r>
              <a:rPr lang="en-US" altLang="ko-KR" sz="4000" b="1" dirty="0" err="1" smtClean="0">
                <a:solidFill>
                  <a:srgbClr val="FFFF00"/>
                </a:solidFill>
              </a:rPr>
              <a:t>mengenal</a:t>
            </a:r>
            <a:r>
              <a:rPr lang="en-US" altLang="ko-KR" sz="4000" b="1" dirty="0" smtClean="0">
                <a:solidFill>
                  <a:srgbClr val="FFFF00"/>
                </a:solidFill>
              </a:rPr>
              <a:t> </a:t>
            </a:r>
            <a:r>
              <a:rPr lang="en-US" altLang="ko-KR" sz="4000" b="1" dirty="0" err="1">
                <a:solidFill>
                  <a:srgbClr val="FFFF00"/>
                </a:solidFill>
              </a:rPr>
              <a:t>r</a:t>
            </a:r>
            <a:r>
              <a:rPr lang="en-US" altLang="ko-KR" sz="4000" b="1" dirty="0" err="1" smtClean="0">
                <a:solidFill>
                  <a:srgbClr val="FFFF00"/>
                </a:solidFill>
              </a:rPr>
              <a:t>asul</a:t>
            </a:r>
            <a:r>
              <a:rPr lang="en-US" altLang="ko-KR" sz="4000" b="1" dirty="0" smtClean="0">
                <a:solidFill>
                  <a:srgbClr val="FFFF00"/>
                </a:solidFill>
              </a:rPr>
              <a:t> </a:t>
            </a:r>
            <a:r>
              <a:rPr lang="en-US" altLang="ko-KR" sz="4000" b="1" dirty="0" err="1" smtClean="0">
                <a:solidFill>
                  <a:srgbClr val="FFFF00"/>
                </a:solidFill>
              </a:rPr>
              <a:t>Yohanes</a:t>
            </a:r>
            <a:r>
              <a:rPr lang="en-US" altLang="ko-KR" sz="4000" b="1" dirty="0" smtClean="0">
                <a:solidFill>
                  <a:srgbClr val="FFFF00"/>
                </a:solidFill>
              </a:rPr>
              <a:t> secara </a:t>
            </a:r>
            <a:r>
              <a:rPr lang="en-US" altLang="ko-KR" sz="4000" b="1" dirty="0" err="1" smtClean="0">
                <a:solidFill>
                  <a:srgbClr val="FFFF00"/>
                </a:solidFill>
              </a:rPr>
              <a:t>peribadi</a:t>
            </a:r>
            <a:r>
              <a:rPr lang="en-US" altLang="ko-KR" sz="4000" b="1" dirty="0" smtClean="0">
                <a:solidFill>
                  <a:srgbClr val="FFFF00"/>
                </a:solidFill>
              </a:rPr>
              <a:t>.</a:t>
            </a:r>
            <a:endParaRPr lang="en-US" sz="4000" b="1" dirty="0">
              <a:solidFill>
                <a:srgbClr val="FFFF00"/>
              </a:solidFill>
            </a:endParaRPr>
          </a:p>
        </p:txBody>
      </p:sp>
    </p:spTree>
    <p:extLst>
      <p:ext uri="{BB962C8B-B14F-4D97-AF65-F5344CB8AC3E}">
        <p14:creationId xmlns:p14="http://schemas.microsoft.com/office/powerpoint/2010/main" val="4797416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Menerut</a:t>
            </a:r>
            <a:r>
              <a:rPr lang="en-US" altLang="ko-KR" sz="4000" b="1" dirty="0" smtClean="0">
                <a:solidFill>
                  <a:srgbClr val="FFFF00"/>
                </a:solidFill>
              </a:rPr>
              <a:t> sebuah </a:t>
            </a:r>
            <a:r>
              <a:rPr lang="en-US" altLang="ko-KR" sz="4000" b="1" dirty="0" err="1" smtClean="0">
                <a:solidFill>
                  <a:srgbClr val="FFFF00"/>
                </a:solidFill>
              </a:rPr>
              <a:t>buku</a:t>
            </a:r>
            <a:r>
              <a:rPr lang="en-US" altLang="ko-KR" sz="4000" b="1" dirty="0" smtClean="0">
                <a:solidFill>
                  <a:srgbClr val="FFFF00"/>
                </a:solidFill>
              </a:rPr>
              <a:t> yang ditulis oleh Richard J. </a:t>
            </a:r>
            <a:r>
              <a:rPr lang="en-US" altLang="ko-KR" sz="4000" b="1" dirty="0" err="1" smtClean="0">
                <a:solidFill>
                  <a:srgbClr val="FFFF00"/>
                </a:solidFill>
              </a:rPr>
              <a:t>Bauckham</a:t>
            </a:r>
            <a:r>
              <a:rPr lang="en-US" altLang="ko-KR" sz="4000" b="1" dirty="0" smtClean="0">
                <a:solidFill>
                  <a:srgbClr val="FFFF00"/>
                </a:solidFill>
              </a:rPr>
              <a:t>, dalam </a:t>
            </a:r>
            <a:r>
              <a:rPr lang="en-US" altLang="ko-KR" sz="4000" b="1" dirty="0" err="1" smtClean="0">
                <a:solidFill>
                  <a:srgbClr val="FFFF00"/>
                </a:solidFill>
              </a:rPr>
              <a:t>kenyataan</a:t>
            </a:r>
            <a:r>
              <a:rPr lang="en-US" altLang="ko-KR" sz="4000" b="1" dirty="0" smtClean="0">
                <a:solidFill>
                  <a:srgbClr val="FFFF00"/>
                </a:solidFill>
              </a:rPr>
              <a:t> Markus </a:t>
            </a:r>
            <a:r>
              <a:rPr lang="en-US" altLang="ko-KR" sz="4000" b="1" dirty="0" err="1" smtClean="0">
                <a:solidFill>
                  <a:srgbClr val="FFFF00"/>
                </a:solidFill>
              </a:rPr>
              <a:t>menyebut</a:t>
            </a:r>
            <a:r>
              <a:rPr lang="en-US" altLang="ko-KR" sz="4000" b="1" dirty="0" smtClean="0">
                <a:solidFill>
                  <a:srgbClr val="FFFF00"/>
                </a:solidFill>
              </a:rPr>
              <a:t> tentang Petrus banyak kali </a:t>
            </a:r>
            <a:r>
              <a:rPr lang="en-US" altLang="ko-KR" sz="4000" b="1" dirty="0" err="1" smtClean="0">
                <a:solidFill>
                  <a:srgbClr val="FFFF00"/>
                </a:solidFill>
              </a:rPr>
              <a:t>daripada</a:t>
            </a:r>
            <a:r>
              <a:rPr lang="en-US" altLang="ko-KR" sz="4000" b="1" dirty="0" smtClean="0">
                <a:solidFill>
                  <a:srgbClr val="FFFF00"/>
                </a:solidFill>
              </a:rPr>
              <a:t> </a:t>
            </a:r>
            <a:r>
              <a:rPr lang="en-US" altLang="ko-KR" sz="4000" b="1" dirty="0" err="1" smtClean="0">
                <a:solidFill>
                  <a:srgbClr val="FFFF00"/>
                </a:solidFill>
              </a:rPr>
              <a:t>kitab</a:t>
            </a:r>
            <a:r>
              <a:rPr lang="en-US" altLang="ko-KR" sz="4000" b="1" dirty="0" smtClean="0">
                <a:solidFill>
                  <a:srgbClr val="FFFF00"/>
                </a:solidFill>
              </a:rPr>
              <a:t> </a:t>
            </a:r>
            <a:r>
              <a:rPr lang="en-US" altLang="ko-KR" sz="4000" b="1" dirty="0" err="1" smtClean="0">
                <a:solidFill>
                  <a:srgbClr val="FFFF00"/>
                </a:solidFill>
              </a:rPr>
              <a:t>Injil</a:t>
            </a:r>
            <a:r>
              <a:rPr lang="en-US" altLang="ko-KR" sz="4000" b="1" dirty="0" smtClean="0">
                <a:solidFill>
                  <a:srgbClr val="FFFF00"/>
                </a:solidFill>
              </a:rPr>
              <a:t> lain.</a:t>
            </a:r>
            <a:br>
              <a:rPr lang="en-US" altLang="ko-KR" sz="4000" b="1" dirty="0" smtClean="0">
                <a:solidFill>
                  <a:srgbClr val="FFFF00"/>
                </a:solidFill>
              </a:rPr>
            </a:br>
            <a:r>
              <a:rPr lang="en-US" altLang="ko-KR" sz="4000" b="1" dirty="0" smtClean="0">
                <a:solidFill>
                  <a:srgbClr val="FFFF00"/>
                </a:solidFill>
              </a:rPr>
              <a:t>Jika </a:t>
            </a:r>
            <a:r>
              <a:rPr lang="en-US" altLang="ko-KR" sz="4000" b="1" dirty="0" err="1" smtClean="0">
                <a:solidFill>
                  <a:srgbClr val="FFFF00"/>
                </a:solidFill>
              </a:rPr>
              <a:t>membaca</a:t>
            </a:r>
            <a:r>
              <a:rPr lang="en-US" altLang="ko-KR" sz="4000" b="1" dirty="0" smtClean="0">
                <a:solidFill>
                  <a:srgbClr val="FFFF00"/>
                </a:solidFill>
              </a:rPr>
              <a:t> </a:t>
            </a:r>
            <a:r>
              <a:rPr lang="en-US" altLang="ko-KR" sz="4000" b="1" dirty="0" err="1" smtClean="0">
                <a:solidFill>
                  <a:srgbClr val="FFFF00"/>
                </a:solidFill>
              </a:rPr>
              <a:t>kitab</a:t>
            </a:r>
            <a:r>
              <a:rPr lang="en-US" altLang="ko-KR" sz="4000" b="1" dirty="0" smtClean="0">
                <a:solidFill>
                  <a:srgbClr val="FFFF00"/>
                </a:solidFill>
              </a:rPr>
              <a:t> Markus dengan </a:t>
            </a:r>
            <a:r>
              <a:rPr lang="en-US" altLang="ko-KR" sz="4000" b="1" dirty="0" err="1" smtClean="0">
                <a:solidFill>
                  <a:srgbClr val="FFFF00"/>
                </a:solidFill>
              </a:rPr>
              <a:t>telti</a:t>
            </a:r>
            <a:r>
              <a:rPr lang="en-US" altLang="ko-KR" sz="4000" b="1" dirty="0" smtClean="0">
                <a:solidFill>
                  <a:srgbClr val="FFFF00"/>
                </a:solidFill>
              </a:rPr>
              <a:t> dan </a:t>
            </a:r>
            <a:r>
              <a:rPr lang="en-US" altLang="ko-KR" sz="4000" b="1" dirty="0" err="1" smtClean="0">
                <a:solidFill>
                  <a:srgbClr val="FFFF00"/>
                </a:solidFill>
              </a:rPr>
              <a:t>tepat</a:t>
            </a:r>
            <a:r>
              <a:rPr lang="en-US" altLang="ko-KR" sz="4000" b="1" dirty="0" smtClean="0">
                <a:solidFill>
                  <a:srgbClr val="FFFF00"/>
                </a:solidFill>
              </a:rPr>
              <a:t>, Satu pun tidak ada </a:t>
            </a:r>
            <a:r>
              <a:rPr lang="en-US" altLang="ko-KR" sz="4000" b="1" dirty="0" err="1" smtClean="0">
                <a:solidFill>
                  <a:srgbClr val="FFFF00"/>
                </a:solidFill>
              </a:rPr>
              <a:t>perkara</a:t>
            </a:r>
            <a:r>
              <a:rPr lang="en-US" altLang="ko-KR" sz="4000" b="1" dirty="0" smtClean="0">
                <a:solidFill>
                  <a:srgbClr val="FFFF00"/>
                </a:solidFill>
              </a:rPr>
              <a:t> yang </a:t>
            </a:r>
            <a:r>
              <a:rPr lang="en-US" altLang="ko-KR" sz="4000" b="1" dirty="0" err="1" smtClean="0">
                <a:solidFill>
                  <a:srgbClr val="FFFF00"/>
                </a:solidFill>
              </a:rPr>
              <a:t>berlaku</a:t>
            </a:r>
            <a:r>
              <a:rPr lang="en-US" altLang="ko-KR" sz="4000" b="1" dirty="0" smtClean="0">
                <a:solidFill>
                  <a:srgbClr val="FFFF00"/>
                </a:solidFill>
              </a:rPr>
              <a:t> </a:t>
            </a:r>
            <a:r>
              <a:rPr lang="en-US" altLang="ko-KR" sz="4000" b="1" dirty="0" err="1" smtClean="0">
                <a:solidFill>
                  <a:srgbClr val="FFFF00"/>
                </a:solidFill>
              </a:rPr>
              <a:t>tanpa</a:t>
            </a:r>
            <a:r>
              <a:rPr lang="en-US" altLang="ko-KR" sz="4000" b="1" dirty="0" smtClean="0">
                <a:solidFill>
                  <a:srgbClr val="FFFF00"/>
                </a:solidFill>
              </a:rPr>
              <a:t> Petrus. </a:t>
            </a:r>
            <a:endParaRPr lang="en-US" sz="4000" b="1" dirty="0">
              <a:solidFill>
                <a:srgbClr val="FFFF00"/>
              </a:solidFill>
            </a:endParaRPr>
          </a:p>
        </p:txBody>
      </p:sp>
    </p:spTree>
    <p:extLst>
      <p:ext uri="{BB962C8B-B14F-4D97-AF65-F5344CB8AC3E}">
        <p14:creationId xmlns:p14="http://schemas.microsoft.com/office/powerpoint/2010/main" val="5955985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Kalau</a:t>
            </a:r>
            <a:r>
              <a:rPr lang="en-US" altLang="ko-KR" sz="4000" b="1" dirty="0" smtClean="0">
                <a:solidFill>
                  <a:srgbClr val="FFFF00"/>
                </a:solidFill>
              </a:rPr>
              <a:t> sedemikian, tidak ada masalah tentang </a:t>
            </a:r>
            <a:r>
              <a:rPr lang="en-US" altLang="ko-KR" sz="4000" b="1" dirty="0" err="1" smtClean="0">
                <a:solidFill>
                  <a:srgbClr val="FFFF00"/>
                </a:solidFill>
              </a:rPr>
              <a:t>sebutan</a:t>
            </a:r>
            <a:r>
              <a:rPr lang="en-US" altLang="ko-KR" sz="4000" b="1" dirty="0" smtClean="0">
                <a:solidFill>
                  <a:srgbClr val="FFFF00"/>
                </a:solidFill>
              </a:rPr>
              <a:t> bahawa </a:t>
            </a:r>
            <a:r>
              <a:rPr lang="en-US" altLang="ko-KR" sz="4000" b="1" dirty="0" err="1" smtClean="0">
                <a:solidFill>
                  <a:srgbClr val="FFFF00"/>
                </a:solidFill>
              </a:rPr>
              <a:t>Kitab</a:t>
            </a:r>
            <a:r>
              <a:rPr lang="en-US" altLang="ko-KR" sz="4000" b="1" dirty="0" smtClean="0">
                <a:solidFill>
                  <a:srgbClr val="FFFF00"/>
                </a:solidFill>
              </a:rPr>
              <a:t> </a:t>
            </a:r>
            <a:r>
              <a:rPr lang="en-US" altLang="ko-KR" sz="4000" b="1" dirty="0" err="1" smtClean="0">
                <a:solidFill>
                  <a:srgbClr val="FFFF00"/>
                </a:solidFill>
              </a:rPr>
              <a:t>Injil</a:t>
            </a:r>
            <a:r>
              <a:rPr lang="en-US" altLang="ko-KR" sz="4000" b="1" dirty="0" smtClean="0">
                <a:solidFill>
                  <a:srgbClr val="FFFF00"/>
                </a:solidFill>
              </a:rPr>
              <a:t> Markus adalah </a:t>
            </a:r>
            <a:r>
              <a:rPr lang="en-US" altLang="ko-KR" sz="4000" b="1" dirty="0" err="1" smtClean="0">
                <a:solidFill>
                  <a:srgbClr val="FFFF00"/>
                </a:solidFill>
              </a:rPr>
              <a:t>hampir</a:t>
            </a:r>
            <a:r>
              <a:rPr lang="en-US" altLang="ko-KR" sz="4000" b="1" dirty="0" smtClean="0">
                <a:solidFill>
                  <a:srgbClr val="FFFF00"/>
                </a:solidFill>
              </a:rPr>
              <a:t> </a:t>
            </a:r>
            <a:r>
              <a:rPr lang="en-US" altLang="ko-KR" sz="4000" b="1" dirty="0" err="1" smtClean="0">
                <a:solidFill>
                  <a:srgbClr val="FFFF00"/>
                </a:solidFill>
              </a:rPr>
              <a:t>kesaksian</a:t>
            </a:r>
            <a:r>
              <a:rPr lang="en-US" altLang="ko-KR" sz="4000" b="1" dirty="0" smtClean="0">
                <a:solidFill>
                  <a:srgbClr val="FFFF00"/>
                </a:solidFill>
              </a:rPr>
              <a:t> Petrus tentang Yesus Kristus.</a:t>
            </a:r>
            <a:endParaRPr lang="en-US" sz="4000" b="1" dirty="0">
              <a:solidFill>
                <a:srgbClr val="FFFF00"/>
              </a:solidFill>
            </a:endParaRPr>
          </a:p>
        </p:txBody>
      </p:sp>
    </p:spTree>
    <p:extLst>
      <p:ext uri="{BB962C8B-B14F-4D97-AF65-F5344CB8AC3E}">
        <p14:creationId xmlns:p14="http://schemas.microsoft.com/office/powerpoint/2010/main" val="28543489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FFFF00"/>
                </a:solidFill>
              </a:rPr>
              <a:t>Markus </a:t>
            </a:r>
            <a:r>
              <a:rPr lang="en-US" sz="4000" b="1" dirty="0" err="1" smtClean="0">
                <a:solidFill>
                  <a:srgbClr val="FFFF00"/>
                </a:solidFill>
              </a:rPr>
              <a:t>menggunakan</a:t>
            </a:r>
            <a:r>
              <a:rPr lang="en-US" sz="4000" b="1" dirty="0" smtClean="0">
                <a:solidFill>
                  <a:srgbClr val="FFFF00"/>
                </a:solidFill>
              </a:rPr>
              <a:t> </a:t>
            </a:r>
            <a:r>
              <a:rPr lang="en-US" sz="4000" b="1" dirty="0" err="1" smtClean="0">
                <a:solidFill>
                  <a:srgbClr val="FFFF00"/>
                </a:solidFill>
              </a:rPr>
              <a:t>istilah-istilah</a:t>
            </a:r>
            <a:r>
              <a:rPr lang="en-US" sz="4000" b="1" dirty="0" smtClean="0">
                <a:solidFill>
                  <a:srgbClr val="FFFF00"/>
                </a:solidFill>
              </a:rPr>
              <a:t> </a:t>
            </a:r>
            <a:r>
              <a:rPr lang="en-US" sz="4000" b="1" dirty="0" err="1" smtClean="0">
                <a:solidFill>
                  <a:srgbClr val="FFFF00"/>
                </a:solidFill>
              </a:rPr>
              <a:t>khas</a:t>
            </a:r>
            <a:r>
              <a:rPr lang="en-US" sz="4000" b="1" dirty="0" smtClean="0">
                <a:solidFill>
                  <a:srgbClr val="FFFF00"/>
                </a:solidFill>
              </a:rPr>
              <a:t> terlibat Rom.</a:t>
            </a:r>
            <a:br>
              <a:rPr lang="en-US" sz="4000" b="1" dirty="0" smtClean="0">
                <a:solidFill>
                  <a:srgbClr val="FFFF00"/>
                </a:solidFill>
              </a:rPr>
            </a:br>
            <a:r>
              <a:rPr lang="en-US" sz="4000" b="1" dirty="0" err="1" smtClean="0">
                <a:solidFill>
                  <a:srgbClr val="FFFF00"/>
                </a:solidFill>
              </a:rPr>
              <a:t>Istilah</a:t>
            </a:r>
            <a:r>
              <a:rPr lang="en-US" sz="4000" b="1" dirty="0" smtClean="0">
                <a:solidFill>
                  <a:srgbClr val="FFFF00"/>
                </a:solidFill>
              </a:rPr>
              <a:t> </a:t>
            </a:r>
            <a:r>
              <a:rPr lang="en-US" sz="4000" b="1" dirty="0" err="1" smtClean="0">
                <a:solidFill>
                  <a:srgbClr val="FFFF00"/>
                </a:solidFill>
              </a:rPr>
              <a:t>Tentera</a:t>
            </a:r>
            <a:r>
              <a:rPr lang="en-US" sz="4000" b="1" dirty="0" smtClean="0">
                <a:solidFill>
                  <a:srgbClr val="FFFF00"/>
                </a:solidFill>
              </a:rPr>
              <a:t> (Legion – 5:9; </a:t>
            </a:r>
            <a:r>
              <a:rPr lang="en-US" sz="4000" b="1" dirty="0" err="1" smtClean="0">
                <a:solidFill>
                  <a:srgbClr val="FFFF00"/>
                </a:solidFill>
              </a:rPr>
              <a:t>Praetrium</a:t>
            </a:r>
            <a:r>
              <a:rPr lang="en-US" sz="4000" b="1" dirty="0" smtClean="0">
                <a:solidFill>
                  <a:srgbClr val="FFFF00"/>
                </a:solidFill>
              </a:rPr>
              <a:t> - 16</a:t>
            </a:r>
            <a:r>
              <a:rPr lang="en-US" altLang="ko-KR" sz="4000" b="1" dirty="0" smtClean="0">
                <a:solidFill>
                  <a:srgbClr val="FFFF00"/>
                </a:solidFill>
              </a:rPr>
              <a:t>), </a:t>
            </a:r>
            <a:r>
              <a:rPr lang="en-US" altLang="ko-KR" sz="4000" b="1" dirty="0" err="1" smtClean="0">
                <a:solidFill>
                  <a:srgbClr val="FFFF00"/>
                </a:solidFill>
              </a:rPr>
              <a:t>Istilah</a:t>
            </a:r>
            <a:r>
              <a:rPr lang="en-US" altLang="ko-KR" sz="4000" b="1" dirty="0" smtClean="0">
                <a:solidFill>
                  <a:srgbClr val="FFFF00"/>
                </a:solidFill>
              </a:rPr>
              <a:t> </a:t>
            </a:r>
            <a:r>
              <a:rPr lang="en-US" altLang="ko-KR" sz="4000" b="1" dirty="0" err="1" smtClean="0">
                <a:solidFill>
                  <a:srgbClr val="FFFF00"/>
                </a:solidFill>
              </a:rPr>
              <a:t>mahkamah</a:t>
            </a:r>
            <a:r>
              <a:rPr lang="ko-KR" altLang="en-US" sz="4000" b="1" dirty="0" smtClean="0">
                <a:solidFill>
                  <a:srgbClr val="FFFF00"/>
                </a:solidFill>
              </a:rPr>
              <a:t> </a:t>
            </a:r>
            <a:r>
              <a:rPr lang="en-US" altLang="ko-KR" sz="4000" b="1" dirty="0" smtClean="0">
                <a:solidFill>
                  <a:srgbClr val="FFFF00"/>
                </a:solidFill>
              </a:rPr>
              <a:t>(</a:t>
            </a:r>
            <a:r>
              <a:rPr lang="en-US" altLang="ko-KR" sz="4000" b="1" dirty="0" err="1" smtClean="0">
                <a:solidFill>
                  <a:srgbClr val="FFFF00"/>
                </a:solidFill>
              </a:rPr>
              <a:t>sesah</a:t>
            </a:r>
            <a:r>
              <a:rPr lang="ko-KR" altLang="en-US" sz="4000" b="1" dirty="0" smtClean="0">
                <a:solidFill>
                  <a:srgbClr val="FFFF00"/>
                </a:solidFill>
              </a:rPr>
              <a:t> </a:t>
            </a:r>
            <a:r>
              <a:rPr lang="en-US" altLang="ko-KR" sz="4000" b="1" dirty="0" smtClean="0">
                <a:solidFill>
                  <a:srgbClr val="FFFF00"/>
                </a:solidFill>
              </a:rPr>
              <a:t>15:15</a:t>
            </a:r>
            <a:r>
              <a:rPr lang="en-US" altLang="ko-KR" sz="4000" b="1" dirty="0">
                <a:solidFill>
                  <a:srgbClr val="FFFF00"/>
                </a:solidFill>
              </a:rPr>
              <a:t>), </a:t>
            </a:r>
            <a:r>
              <a:rPr lang="en-US" altLang="ko-KR" sz="4000" b="1" dirty="0" smtClean="0">
                <a:solidFill>
                  <a:srgbClr val="FFFF00"/>
                </a:solidFill>
              </a:rPr>
              <a:t>Unit Mata </a:t>
            </a:r>
            <a:r>
              <a:rPr lang="en-US" altLang="ko-KR" sz="4000" b="1" dirty="0" err="1" smtClean="0">
                <a:solidFill>
                  <a:srgbClr val="FFFF00"/>
                </a:solidFill>
              </a:rPr>
              <a:t>wang</a:t>
            </a:r>
            <a:r>
              <a:rPr lang="en-US" altLang="ko-KR" sz="4000" b="1" dirty="0" smtClean="0">
                <a:solidFill>
                  <a:srgbClr val="FFFF00"/>
                </a:solidFill>
              </a:rPr>
              <a:t> (Dinar, 6:37;</a:t>
            </a:r>
            <a:r>
              <a:rPr lang="ko-KR" altLang="en-US" sz="4000" b="1" dirty="0" smtClean="0">
                <a:solidFill>
                  <a:srgbClr val="FFFF00"/>
                </a:solidFill>
              </a:rPr>
              <a:t> </a:t>
            </a:r>
            <a:r>
              <a:rPr lang="en-US" altLang="ko-KR" sz="4000" b="1" dirty="0" smtClean="0">
                <a:solidFill>
                  <a:srgbClr val="FFFF00"/>
                </a:solidFill>
              </a:rPr>
              <a:t>12:15; </a:t>
            </a:r>
            <a:r>
              <a:rPr lang="en-US" altLang="ko-KR" sz="4000" b="1" dirty="0">
                <a:solidFill>
                  <a:srgbClr val="FFFF00"/>
                </a:solidFill>
              </a:rPr>
              <a:t>14:5 </a:t>
            </a:r>
            <a:r>
              <a:rPr lang="en-US" altLang="ko-KR" sz="4000" b="1" dirty="0" err="1">
                <a:solidFill>
                  <a:srgbClr val="FFFF00"/>
                </a:solidFill>
              </a:rPr>
              <a:t>Kodrantes</a:t>
            </a:r>
            <a:r>
              <a:rPr lang="en-US" altLang="ko-KR" sz="4000" b="1" dirty="0">
                <a:solidFill>
                  <a:srgbClr val="FFFF00"/>
                </a:solidFill>
              </a:rPr>
              <a:t> – 12:42) </a:t>
            </a:r>
            <a:endParaRPr lang="en-US" sz="4000" b="1" dirty="0">
              <a:solidFill>
                <a:srgbClr val="FFFF00"/>
              </a:solidFill>
            </a:endParaRPr>
          </a:p>
        </p:txBody>
      </p:sp>
    </p:spTree>
    <p:extLst>
      <p:ext uri="{BB962C8B-B14F-4D97-AF65-F5344CB8AC3E}">
        <p14:creationId xmlns:p14="http://schemas.microsoft.com/office/powerpoint/2010/main" val="25418546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FF00"/>
                </a:solidFill>
              </a:rPr>
              <a:t>dan tentang </a:t>
            </a:r>
            <a:r>
              <a:rPr lang="en-US" altLang="ko-KR" sz="4000" b="1" dirty="0" err="1" smtClean="0">
                <a:solidFill>
                  <a:srgbClr val="FFFF00"/>
                </a:solidFill>
              </a:rPr>
              <a:t>istilah</a:t>
            </a:r>
            <a:r>
              <a:rPr lang="en-US" altLang="ko-KR" sz="4000" b="1" dirty="0" smtClean="0">
                <a:solidFill>
                  <a:srgbClr val="FFFF00"/>
                </a:solidFill>
              </a:rPr>
              <a:t> </a:t>
            </a:r>
            <a:r>
              <a:rPr lang="en-US" altLang="ko-KR" sz="4000" b="1" dirty="0" err="1" smtClean="0">
                <a:solidFill>
                  <a:srgbClr val="FFFF00"/>
                </a:solidFill>
              </a:rPr>
              <a:t>khas</a:t>
            </a:r>
            <a:r>
              <a:rPr lang="en-US" altLang="ko-KR" sz="4000" b="1" dirty="0" smtClean="0">
                <a:solidFill>
                  <a:srgbClr val="FFFF00"/>
                </a:solidFill>
              </a:rPr>
              <a:t>, Bahasa Latin, Bahasa Yunani dan Bahasa </a:t>
            </a:r>
            <a:r>
              <a:rPr lang="en-US" altLang="ko-KR" sz="4000" b="1" dirty="0" err="1" smtClean="0">
                <a:solidFill>
                  <a:srgbClr val="FFFF00"/>
                </a:solidFill>
              </a:rPr>
              <a:t>Aramik</a:t>
            </a:r>
            <a:r>
              <a:rPr lang="en-US" altLang="ko-KR" sz="4000" b="1" dirty="0" smtClean="0">
                <a:solidFill>
                  <a:srgbClr val="FFFF00"/>
                </a:solidFill>
              </a:rPr>
              <a:t> digunakan untuk </a:t>
            </a:r>
            <a:r>
              <a:rPr lang="en-US" altLang="ko-KR" sz="4000" b="1" dirty="0" err="1" smtClean="0">
                <a:solidFill>
                  <a:srgbClr val="FFFF00"/>
                </a:solidFill>
              </a:rPr>
              <a:t>menterjemahkannya</a:t>
            </a:r>
            <a:r>
              <a:rPr lang="ko-KR" altLang="en-US" sz="4000" b="1" dirty="0" smtClean="0">
                <a:solidFill>
                  <a:srgbClr val="FFFF00"/>
                </a:solidFill>
              </a:rPr>
              <a:t> </a:t>
            </a:r>
            <a:r>
              <a:rPr lang="en-US" altLang="ko-KR" sz="4000" b="1" dirty="0" smtClean="0">
                <a:solidFill>
                  <a:srgbClr val="FFFF00"/>
                </a:solidFill>
              </a:rPr>
              <a:t>(3:17; </a:t>
            </a:r>
            <a:r>
              <a:rPr lang="en-US" altLang="ko-KR" sz="4000" b="1" dirty="0">
                <a:solidFill>
                  <a:srgbClr val="FFFF00"/>
                </a:solidFill>
              </a:rPr>
              <a:t>5:41: 7:11, </a:t>
            </a:r>
            <a:r>
              <a:rPr lang="en-US" altLang="ko-KR" sz="4000" b="1" dirty="0" smtClean="0">
                <a:solidFill>
                  <a:srgbClr val="FFFF00"/>
                </a:solidFill>
              </a:rPr>
              <a:t>34; 9:43; 10:46; 14:36; </a:t>
            </a:r>
            <a:r>
              <a:rPr lang="en-US" altLang="ko-KR" sz="4000" b="1" dirty="0">
                <a:solidFill>
                  <a:srgbClr val="FFFF00"/>
                </a:solidFill>
              </a:rPr>
              <a:t>15:22, 34). </a:t>
            </a:r>
            <a:r>
              <a:rPr lang="en-US" altLang="ko-KR" sz="4000" b="1" dirty="0" smtClean="0">
                <a:solidFill>
                  <a:srgbClr val="FFFF00"/>
                </a:solidFill>
              </a:rPr>
              <a:t/>
            </a:r>
            <a:br>
              <a:rPr lang="en-US" altLang="ko-KR" sz="4000" b="1" dirty="0" smtClean="0">
                <a:solidFill>
                  <a:srgbClr val="FFFF00"/>
                </a:solidFill>
              </a:rPr>
            </a:br>
            <a:r>
              <a:rPr lang="en-US" altLang="ko-KR" sz="4000" b="1" dirty="0" err="1" smtClean="0">
                <a:solidFill>
                  <a:srgbClr val="FFFF00"/>
                </a:solidFill>
              </a:rPr>
              <a:t>Istilah</a:t>
            </a:r>
            <a:r>
              <a:rPr lang="en-US" altLang="ko-KR" sz="4000" b="1" dirty="0" smtClean="0">
                <a:solidFill>
                  <a:srgbClr val="FFFF00"/>
                </a:solidFill>
              </a:rPr>
              <a:t> </a:t>
            </a:r>
            <a:r>
              <a:rPr lang="en-US" altLang="ko-KR" sz="4000" b="1" dirty="0" err="1" smtClean="0">
                <a:solidFill>
                  <a:srgbClr val="FFFF00"/>
                </a:solidFill>
              </a:rPr>
              <a:t>terhadap</a:t>
            </a:r>
            <a:r>
              <a:rPr lang="en-US" altLang="ko-KR" sz="4000" b="1" dirty="0" smtClean="0">
                <a:solidFill>
                  <a:srgbClr val="FFFF00"/>
                </a:solidFill>
              </a:rPr>
              <a:t> </a:t>
            </a:r>
            <a:r>
              <a:rPr lang="en-US" altLang="ko-KR" sz="4000" b="1" dirty="0" err="1" smtClean="0">
                <a:solidFill>
                  <a:srgbClr val="FFFF00"/>
                </a:solidFill>
              </a:rPr>
              <a:t>Kodrantes</a:t>
            </a:r>
            <a:r>
              <a:rPr lang="en-US" altLang="ko-KR" sz="4000" b="1" dirty="0" smtClean="0">
                <a:solidFill>
                  <a:srgbClr val="FFFF00"/>
                </a:solidFill>
              </a:rPr>
              <a:t> </a:t>
            </a:r>
            <a:r>
              <a:rPr lang="en-US" altLang="ko-KR" sz="4000" b="1" dirty="0" err="1" smtClean="0">
                <a:solidFill>
                  <a:srgbClr val="FFFF00"/>
                </a:solidFill>
              </a:rPr>
              <a:t>atau</a:t>
            </a:r>
            <a:r>
              <a:rPr lang="en-US" altLang="ko-KR" sz="4000" b="1" dirty="0" smtClean="0">
                <a:solidFill>
                  <a:srgbClr val="FFFF00"/>
                </a:solidFill>
              </a:rPr>
              <a:t> </a:t>
            </a:r>
            <a:r>
              <a:rPr lang="en-US" altLang="ko-KR" sz="4000" b="1" dirty="0" err="1" smtClean="0">
                <a:solidFill>
                  <a:srgbClr val="FFFF00"/>
                </a:solidFill>
              </a:rPr>
              <a:t>Praetrium</a:t>
            </a:r>
            <a:r>
              <a:rPr lang="en-US" altLang="ko-KR" sz="4000" b="1" dirty="0" smtClean="0">
                <a:solidFill>
                  <a:srgbClr val="FFFF00"/>
                </a:solidFill>
              </a:rPr>
              <a:t> </a:t>
            </a:r>
            <a:r>
              <a:rPr lang="en-US" altLang="ko-KR" sz="4000" b="1" dirty="0" err="1" smtClean="0">
                <a:solidFill>
                  <a:srgbClr val="FFFF00"/>
                </a:solidFill>
              </a:rPr>
              <a:t>adalah</a:t>
            </a:r>
            <a:r>
              <a:rPr lang="en-US" altLang="ko-KR" sz="4000" b="1" dirty="0" smtClean="0">
                <a:solidFill>
                  <a:srgbClr val="FFFF00"/>
                </a:solidFill>
              </a:rPr>
              <a:t> </a:t>
            </a:r>
            <a:r>
              <a:rPr lang="en-US" altLang="ko-KR" sz="4000" b="1" dirty="0" err="1" smtClean="0">
                <a:solidFill>
                  <a:srgbClr val="FFFF00"/>
                </a:solidFill>
              </a:rPr>
              <a:t>perkataan-perkataan</a:t>
            </a:r>
            <a:r>
              <a:rPr lang="en-US" altLang="ko-KR" sz="4000" b="1" dirty="0" smtClean="0">
                <a:solidFill>
                  <a:srgbClr val="FFFF00"/>
                </a:solidFill>
              </a:rPr>
              <a:t> yang </a:t>
            </a:r>
            <a:r>
              <a:rPr lang="en-US" altLang="ko-KR" sz="4000" b="1" dirty="0" err="1" smtClean="0">
                <a:solidFill>
                  <a:srgbClr val="FFFF00"/>
                </a:solidFill>
              </a:rPr>
              <a:t>tidak</a:t>
            </a:r>
            <a:r>
              <a:rPr lang="en-US" altLang="ko-KR" sz="4000" b="1" dirty="0" smtClean="0">
                <a:solidFill>
                  <a:srgbClr val="FFFF00"/>
                </a:solidFill>
              </a:rPr>
              <a:t> </a:t>
            </a:r>
            <a:r>
              <a:rPr lang="en-US" altLang="ko-KR" sz="4000" b="1" dirty="0" err="1" smtClean="0">
                <a:solidFill>
                  <a:srgbClr val="FFFF00"/>
                </a:solidFill>
              </a:rPr>
              <a:t>digunakan</a:t>
            </a:r>
            <a:r>
              <a:rPr lang="en-US" altLang="ko-KR" sz="4000" b="1" dirty="0" smtClean="0">
                <a:solidFill>
                  <a:srgbClr val="FFFF00"/>
                </a:solidFill>
              </a:rPr>
              <a:t> </a:t>
            </a:r>
            <a:r>
              <a:rPr lang="en-US" altLang="ko-KR" sz="4000" b="1" dirty="0" err="1" smtClean="0">
                <a:solidFill>
                  <a:srgbClr val="FFFF00"/>
                </a:solidFill>
              </a:rPr>
              <a:t>oleh</a:t>
            </a:r>
            <a:r>
              <a:rPr lang="en-US" altLang="ko-KR" sz="4000" b="1" dirty="0" smtClean="0">
                <a:solidFill>
                  <a:srgbClr val="FFFF00"/>
                </a:solidFill>
              </a:rPr>
              <a:t> orang </a:t>
            </a:r>
            <a:r>
              <a:rPr lang="en-US" altLang="ko-KR" sz="4000" b="1" dirty="0" err="1" smtClean="0">
                <a:solidFill>
                  <a:srgbClr val="FFFF00"/>
                </a:solidFill>
              </a:rPr>
              <a:t>Yahudi</a:t>
            </a:r>
            <a:r>
              <a:rPr lang="en-US" altLang="ko-KR" sz="4000" b="1" dirty="0" smtClean="0">
                <a:solidFill>
                  <a:srgbClr val="FFFF00"/>
                </a:solidFill>
              </a:rPr>
              <a:t>.</a:t>
            </a:r>
            <a:endParaRPr lang="en-US" sz="4000" b="1" dirty="0">
              <a:solidFill>
                <a:srgbClr val="FFFF00"/>
              </a:solidFill>
            </a:endParaRPr>
          </a:p>
        </p:txBody>
      </p:sp>
    </p:spTree>
    <p:extLst>
      <p:ext uri="{BB962C8B-B14F-4D97-AF65-F5344CB8AC3E}">
        <p14:creationId xmlns:p14="http://schemas.microsoft.com/office/powerpoint/2010/main" val="23189861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FFFF00"/>
                </a:solidFill>
              </a:rPr>
              <a:t>Penulis </a:t>
            </a:r>
            <a:r>
              <a:rPr lang="en-US" sz="4000" b="1" dirty="0" err="1" smtClean="0">
                <a:solidFill>
                  <a:srgbClr val="FFFF00"/>
                </a:solidFill>
              </a:rPr>
              <a:t>kitab</a:t>
            </a:r>
            <a:r>
              <a:rPr lang="en-US" sz="4000" b="1" dirty="0" smtClean="0">
                <a:solidFill>
                  <a:srgbClr val="FFFF00"/>
                </a:solidFill>
              </a:rPr>
              <a:t> Markus adalah </a:t>
            </a:r>
            <a:r>
              <a:rPr lang="en-US" sz="4000" b="1" dirty="0" err="1" smtClean="0">
                <a:solidFill>
                  <a:srgbClr val="FFFF00"/>
                </a:solidFill>
              </a:rPr>
              <a:t>juru</a:t>
            </a:r>
            <a:r>
              <a:rPr lang="en-US" sz="4000" b="1" dirty="0" smtClean="0">
                <a:solidFill>
                  <a:srgbClr val="FFFF00"/>
                </a:solidFill>
              </a:rPr>
              <a:t> </a:t>
            </a:r>
            <a:r>
              <a:rPr lang="en-US" sz="4000" b="1" dirty="0" err="1" smtClean="0">
                <a:solidFill>
                  <a:srgbClr val="FFFF00"/>
                </a:solidFill>
              </a:rPr>
              <a:t>bahasa</a:t>
            </a:r>
            <a:r>
              <a:rPr lang="en-US" sz="4000" b="1" dirty="0" smtClean="0">
                <a:solidFill>
                  <a:srgbClr val="FFFF00"/>
                </a:solidFill>
              </a:rPr>
              <a:t> / </a:t>
            </a:r>
            <a:r>
              <a:rPr lang="en-US" sz="4000" b="1" dirty="0" err="1" smtClean="0">
                <a:solidFill>
                  <a:srgbClr val="FFFF00"/>
                </a:solidFill>
              </a:rPr>
              <a:t>penterjemah</a:t>
            </a:r>
            <a:r>
              <a:rPr lang="en-US" sz="4000" b="1" dirty="0" smtClean="0">
                <a:solidFill>
                  <a:srgbClr val="FFFF00"/>
                </a:solidFill>
              </a:rPr>
              <a:t> bagi </a:t>
            </a:r>
            <a:r>
              <a:rPr lang="en-US" sz="4000" b="1" dirty="0" err="1" smtClean="0">
                <a:solidFill>
                  <a:srgbClr val="FFFF00"/>
                </a:solidFill>
              </a:rPr>
              <a:t>rasul</a:t>
            </a:r>
            <a:r>
              <a:rPr lang="en-US" sz="4000" b="1" dirty="0" smtClean="0">
                <a:solidFill>
                  <a:srgbClr val="FFFF00"/>
                </a:solidFill>
              </a:rPr>
              <a:t> Petrus </a:t>
            </a:r>
            <a:r>
              <a:rPr lang="en-US" sz="4000" b="1" dirty="0">
                <a:solidFill>
                  <a:srgbClr val="FFFF00"/>
                </a:solidFill>
              </a:rPr>
              <a:t>iaitu </a:t>
            </a:r>
            <a:r>
              <a:rPr lang="en-US" sz="4000" b="1" dirty="0" smtClean="0">
                <a:solidFill>
                  <a:srgbClr val="FFFF00"/>
                </a:solidFill>
              </a:rPr>
              <a:t>dari </a:t>
            </a:r>
            <a:r>
              <a:rPr lang="en-US" sz="4000" b="1" dirty="0" err="1" smtClean="0">
                <a:solidFill>
                  <a:srgbClr val="FFFF00"/>
                </a:solidFill>
              </a:rPr>
              <a:t>bahasa</a:t>
            </a:r>
            <a:r>
              <a:rPr lang="en-US" sz="4000" b="1" dirty="0" smtClean="0">
                <a:solidFill>
                  <a:srgbClr val="FFFF00"/>
                </a:solidFill>
              </a:rPr>
              <a:t> Ibrani ke </a:t>
            </a:r>
            <a:r>
              <a:rPr lang="en-US" sz="4000" b="1" dirty="0" err="1" smtClean="0">
                <a:solidFill>
                  <a:srgbClr val="FFFF00"/>
                </a:solidFill>
              </a:rPr>
              <a:t>bahasa</a:t>
            </a:r>
            <a:r>
              <a:rPr lang="en-US" sz="4000" b="1" dirty="0" smtClean="0">
                <a:solidFill>
                  <a:srgbClr val="FFFF00"/>
                </a:solidFill>
              </a:rPr>
              <a:t> Yunani. Penulis </a:t>
            </a:r>
            <a:r>
              <a:rPr lang="en-US" sz="4000" b="1" dirty="0" err="1" smtClean="0">
                <a:solidFill>
                  <a:srgbClr val="FFFF00"/>
                </a:solidFill>
              </a:rPr>
              <a:t>kitab</a:t>
            </a:r>
            <a:r>
              <a:rPr lang="en-US" sz="4000" b="1" dirty="0" smtClean="0">
                <a:solidFill>
                  <a:srgbClr val="FFFF00"/>
                </a:solidFill>
              </a:rPr>
              <a:t> Markus ialah </a:t>
            </a:r>
            <a:r>
              <a:rPr lang="en-US" sz="4000" b="1" dirty="0" err="1" smtClean="0">
                <a:solidFill>
                  <a:srgbClr val="FFFF00"/>
                </a:solidFill>
              </a:rPr>
              <a:t>Yohanes</a:t>
            </a:r>
            <a:r>
              <a:rPr lang="en-US" sz="4000" b="1" dirty="0" smtClean="0">
                <a:solidFill>
                  <a:srgbClr val="FFFF00"/>
                </a:solidFill>
              </a:rPr>
              <a:t> yang disebut Markus, </a:t>
            </a:r>
            <a:r>
              <a:rPr lang="en-US" sz="4000" b="1" dirty="0" err="1" smtClean="0">
                <a:solidFill>
                  <a:srgbClr val="FFFF00"/>
                </a:solidFill>
              </a:rPr>
              <a:t>ibunya</a:t>
            </a:r>
            <a:r>
              <a:rPr lang="en-US" sz="4000" b="1" dirty="0" smtClean="0">
                <a:solidFill>
                  <a:srgbClr val="FFFF00"/>
                </a:solidFill>
              </a:rPr>
              <a:t> Maria.</a:t>
            </a:r>
            <a:r>
              <a:rPr lang="en-US" sz="4000" b="1" dirty="0">
                <a:solidFill>
                  <a:srgbClr val="FFFF00"/>
                </a:solidFill>
              </a:rPr>
              <a:t/>
            </a:r>
            <a:br>
              <a:rPr lang="en-US" sz="4000" b="1" dirty="0">
                <a:solidFill>
                  <a:srgbClr val="FFFF00"/>
                </a:solidFill>
              </a:rPr>
            </a:br>
            <a:r>
              <a:rPr lang="en-US" altLang="ko-KR" sz="4000" b="1" dirty="0" err="1">
                <a:solidFill>
                  <a:srgbClr val="FFFF00"/>
                </a:solidFill>
              </a:rPr>
              <a:t>Rumahnya</a:t>
            </a:r>
            <a:r>
              <a:rPr lang="en-US" altLang="ko-KR" sz="4000" b="1" dirty="0">
                <a:solidFill>
                  <a:srgbClr val="FFFF00"/>
                </a:solidFill>
              </a:rPr>
              <a:t> digunakan </a:t>
            </a:r>
            <a:r>
              <a:rPr lang="en-US" altLang="ko-KR" sz="4000" b="1" dirty="0" err="1">
                <a:solidFill>
                  <a:srgbClr val="FFFF00"/>
                </a:solidFill>
              </a:rPr>
              <a:t>ruang</a:t>
            </a:r>
            <a:r>
              <a:rPr lang="en-US" altLang="ko-KR" sz="4000" b="1" dirty="0">
                <a:solidFill>
                  <a:srgbClr val="FFFF00"/>
                </a:solidFill>
              </a:rPr>
              <a:t> </a:t>
            </a:r>
            <a:r>
              <a:rPr lang="en-US" altLang="ko-KR" sz="4000" b="1" dirty="0" err="1">
                <a:solidFill>
                  <a:srgbClr val="FFFF00"/>
                </a:solidFill>
              </a:rPr>
              <a:t>ibadat</a:t>
            </a:r>
            <a:r>
              <a:rPr lang="en-US" altLang="ko-KR" sz="4000" b="1" dirty="0">
                <a:solidFill>
                  <a:srgbClr val="FFFF00"/>
                </a:solidFill>
              </a:rPr>
              <a:t> murid-murid Yesus untuk </a:t>
            </a:r>
            <a:r>
              <a:rPr lang="en-US" altLang="ko-KR" sz="4000" b="1" dirty="0" err="1">
                <a:solidFill>
                  <a:srgbClr val="FFFF00"/>
                </a:solidFill>
              </a:rPr>
              <a:t>berkumpul</a:t>
            </a:r>
            <a:r>
              <a:rPr lang="en-US" altLang="ko-KR" sz="4000" b="1" dirty="0">
                <a:solidFill>
                  <a:srgbClr val="FFFF00"/>
                </a:solidFill>
              </a:rPr>
              <a:t> dan </a:t>
            </a:r>
            <a:r>
              <a:rPr lang="en-US" altLang="ko-KR" sz="4000" b="1" dirty="0" err="1">
                <a:solidFill>
                  <a:srgbClr val="FFFF00"/>
                </a:solidFill>
              </a:rPr>
              <a:t>berdoa</a:t>
            </a:r>
            <a:r>
              <a:rPr lang="en-US" altLang="ko-KR" sz="4000" b="1" dirty="0">
                <a:solidFill>
                  <a:srgbClr val="FFFF00"/>
                </a:solidFill>
              </a:rPr>
              <a:t> (KPR 12:12).</a:t>
            </a:r>
            <a:endParaRPr lang="en-US" sz="4000" b="1" dirty="0">
              <a:solidFill>
                <a:srgbClr val="FFFF00"/>
              </a:solidFill>
            </a:endParaRPr>
          </a:p>
        </p:txBody>
      </p:sp>
    </p:spTree>
    <p:extLst>
      <p:ext uri="{BB962C8B-B14F-4D97-AF65-F5344CB8AC3E}">
        <p14:creationId xmlns:p14="http://schemas.microsoft.com/office/powerpoint/2010/main" val="34462647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FF00"/>
                </a:solidFill>
              </a:rPr>
              <a:t>Dia adalah </a:t>
            </a:r>
            <a:r>
              <a:rPr lang="en-US" altLang="ko-KR" sz="4000" b="1" dirty="0" err="1" smtClean="0">
                <a:solidFill>
                  <a:srgbClr val="FFFF00"/>
                </a:solidFill>
              </a:rPr>
              <a:t>anak</a:t>
            </a:r>
            <a:r>
              <a:rPr lang="en-US" altLang="ko-KR" sz="4000" b="1" dirty="0" smtClean="0">
                <a:solidFill>
                  <a:srgbClr val="FFFF00"/>
                </a:solidFill>
              </a:rPr>
              <a:t> </a:t>
            </a:r>
            <a:r>
              <a:rPr lang="en-US" altLang="ko-KR" sz="4000" b="1" dirty="0" err="1" smtClean="0">
                <a:solidFill>
                  <a:srgbClr val="FFFF00"/>
                </a:solidFill>
              </a:rPr>
              <a:t>buah</a:t>
            </a:r>
            <a:r>
              <a:rPr lang="en-US" altLang="ko-KR" sz="4000" b="1" dirty="0" smtClean="0">
                <a:solidFill>
                  <a:srgbClr val="FFFF00"/>
                </a:solidFill>
              </a:rPr>
              <a:t> Barnabas (</a:t>
            </a:r>
            <a:r>
              <a:rPr lang="en-US" altLang="ko-KR" sz="4000" b="1" dirty="0" err="1" smtClean="0">
                <a:solidFill>
                  <a:srgbClr val="FFFF00"/>
                </a:solidFill>
              </a:rPr>
              <a:t>Kolose</a:t>
            </a:r>
            <a:r>
              <a:rPr lang="en-US" altLang="ko-KR" sz="4000" b="1" dirty="0" smtClean="0">
                <a:solidFill>
                  <a:srgbClr val="FFFF00"/>
                </a:solidFill>
              </a:rPr>
              <a:t> 4:10).</a:t>
            </a:r>
            <a:br>
              <a:rPr lang="en-US" altLang="ko-KR" sz="4000" b="1" dirty="0" smtClean="0">
                <a:solidFill>
                  <a:srgbClr val="FFFF00"/>
                </a:solidFill>
              </a:rPr>
            </a:br>
            <a:r>
              <a:rPr lang="en-US" altLang="ko-KR" sz="4000" b="1" dirty="0" smtClean="0">
                <a:solidFill>
                  <a:srgbClr val="FFFF00"/>
                </a:solidFill>
              </a:rPr>
              <a:t>Dalam </a:t>
            </a:r>
            <a:r>
              <a:rPr lang="en-US" altLang="ko-KR" sz="4000" b="1" dirty="0" err="1" smtClean="0">
                <a:solidFill>
                  <a:srgbClr val="FFFF00"/>
                </a:solidFill>
              </a:rPr>
              <a:t>kitab</a:t>
            </a:r>
            <a:r>
              <a:rPr lang="en-US" altLang="ko-KR" sz="4000" b="1" dirty="0" smtClean="0">
                <a:solidFill>
                  <a:srgbClr val="FFFF00"/>
                </a:solidFill>
              </a:rPr>
              <a:t> Markus 14:50~52, </a:t>
            </a:r>
            <a:r>
              <a:rPr lang="en-US" altLang="ko-KR" sz="4000" b="1" dirty="0" smtClean="0">
                <a:solidFill>
                  <a:srgbClr val="00B0F0"/>
                </a:solidFill>
              </a:rPr>
              <a:t>“50 </a:t>
            </a:r>
            <a:r>
              <a:rPr lang="en-US" altLang="ko-KR" sz="4000" b="1" dirty="0" err="1" smtClean="0">
                <a:solidFill>
                  <a:srgbClr val="00B0F0"/>
                </a:solidFill>
              </a:rPr>
              <a:t>Ketika</a:t>
            </a:r>
            <a:r>
              <a:rPr lang="en-US" altLang="ko-KR" sz="4000" b="1" dirty="0" smtClean="0">
                <a:solidFill>
                  <a:srgbClr val="00B0F0"/>
                </a:solidFill>
              </a:rPr>
              <a:t> </a:t>
            </a:r>
            <a:r>
              <a:rPr lang="en-US" altLang="ko-KR" sz="4000" b="1" dirty="0">
                <a:solidFill>
                  <a:srgbClr val="00B0F0"/>
                </a:solidFill>
              </a:rPr>
              <a:t>itu semua </a:t>
            </a:r>
            <a:r>
              <a:rPr lang="en-US" altLang="ko-KR" sz="4000" b="1" dirty="0" err="1">
                <a:solidFill>
                  <a:srgbClr val="00B0F0"/>
                </a:solidFill>
              </a:rPr>
              <a:t>pengikut</a:t>
            </a:r>
            <a:r>
              <a:rPr lang="en-US" altLang="ko-KR" sz="4000" b="1" dirty="0">
                <a:solidFill>
                  <a:srgbClr val="00B0F0"/>
                </a:solidFill>
              </a:rPr>
              <a:t> Yesus </a:t>
            </a:r>
            <a:r>
              <a:rPr lang="en-US" altLang="ko-KR" sz="4000" b="1" dirty="0" err="1">
                <a:solidFill>
                  <a:srgbClr val="00B0F0"/>
                </a:solidFill>
              </a:rPr>
              <a:t>lari</a:t>
            </a:r>
            <a:r>
              <a:rPr lang="en-US" altLang="ko-KR" sz="4000" b="1" dirty="0">
                <a:solidFill>
                  <a:srgbClr val="00B0F0"/>
                </a:solidFill>
              </a:rPr>
              <a:t> </a:t>
            </a:r>
            <a:r>
              <a:rPr lang="en-US" altLang="ko-KR" sz="4000" b="1" dirty="0" err="1">
                <a:solidFill>
                  <a:srgbClr val="00B0F0"/>
                </a:solidFill>
              </a:rPr>
              <a:t>meninggalkan</a:t>
            </a:r>
            <a:r>
              <a:rPr lang="en-US" altLang="ko-KR" sz="4000" b="1" dirty="0">
                <a:solidFill>
                  <a:srgbClr val="00B0F0"/>
                </a:solidFill>
              </a:rPr>
              <a:t> Dia.  </a:t>
            </a:r>
            <a:r>
              <a:rPr lang="en-US" altLang="ko-KR" sz="4000" b="1" dirty="0" smtClean="0">
                <a:solidFill>
                  <a:srgbClr val="00B0F0"/>
                </a:solidFill>
              </a:rPr>
              <a:t>51 </a:t>
            </a:r>
            <a:r>
              <a:rPr lang="en-US" altLang="ko-KR" sz="4000" b="1" dirty="0">
                <a:solidFill>
                  <a:srgbClr val="00B0F0"/>
                </a:solidFill>
              </a:rPr>
              <a:t>Seorang </a:t>
            </a:r>
            <a:r>
              <a:rPr lang="en-US" altLang="ko-KR" sz="4000" b="1" dirty="0" err="1">
                <a:solidFill>
                  <a:srgbClr val="00B0F0"/>
                </a:solidFill>
              </a:rPr>
              <a:t>lelaki</a:t>
            </a:r>
            <a:r>
              <a:rPr lang="en-US" altLang="ko-KR" sz="4000" b="1" dirty="0">
                <a:solidFill>
                  <a:srgbClr val="00B0F0"/>
                </a:solidFill>
              </a:rPr>
              <a:t> </a:t>
            </a:r>
            <a:r>
              <a:rPr lang="en-US" altLang="ko-KR" sz="4000" b="1" dirty="0" err="1">
                <a:solidFill>
                  <a:srgbClr val="00B0F0"/>
                </a:solidFill>
              </a:rPr>
              <a:t>muda</a:t>
            </a:r>
            <a:r>
              <a:rPr lang="en-US" altLang="ko-KR" sz="4000" b="1" dirty="0">
                <a:solidFill>
                  <a:srgbClr val="00B0F0"/>
                </a:solidFill>
              </a:rPr>
              <a:t> yang </a:t>
            </a:r>
            <a:r>
              <a:rPr lang="en-US" altLang="ko-KR" sz="4000" b="1" dirty="0" err="1">
                <a:solidFill>
                  <a:srgbClr val="00B0F0"/>
                </a:solidFill>
              </a:rPr>
              <a:t>memakai</a:t>
            </a:r>
            <a:r>
              <a:rPr lang="en-US" altLang="ko-KR" sz="4000" b="1" dirty="0">
                <a:solidFill>
                  <a:srgbClr val="00B0F0"/>
                </a:solidFill>
              </a:rPr>
              <a:t> </a:t>
            </a:r>
            <a:r>
              <a:rPr lang="en-US" altLang="ko-KR" sz="4000" b="1" dirty="0" err="1">
                <a:solidFill>
                  <a:srgbClr val="00B0F0"/>
                </a:solidFill>
              </a:rPr>
              <a:t>sehelai</a:t>
            </a:r>
            <a:r>
              <a:rPr lang="en-US" altLang="ko-KR" sz="4000" b="1" dirty="0">
                <a:solidFill>
                  <a:srgbClr val="00B0F0"/>
                </a:solidFill>
              </a:rPr>
              <a:t> </a:t>
            </a:r>
            <a:r>
              <a:rPr lang="en-US" altLang="ko-KR" sz="4000" b="1" dirty="0" err="1">
                <a:solidFill>
                  <a:srgbClr val="00B0F0"/>
                </a:solidFill>
              </a:rPr>
              <a:t>kain</a:t>
            </a:r>
            <a:r>
              <a:rPr lang="en-US" altLang="ko-KR" sz="4000" b="1" dirty="0">
                <a:solidFill>
                  <a:srgbClr val="00B0F0"/>
                </a:solidFill>
              </a:rPr>
              <a:t> linen untuk </a:t>
            </a:r>
            <a:r>
              <a:rPr lang="en-US" altLang="ko-KR" sz="4000" b="1" dirty="0" err="1">
                <a:solidFill>
                  <a:srgbClr val="00B0F0"/>
                </a:solidFill>
              </a:rPr>
              <a:t>menutupi</a:t>
            </a:r>
            <a:r>
              <a:rPr lang="en-US" altLang="ko-KR" sz="4000" b="1" dirty="0">
                <a:solidFill>
                  <a:srgbClr val="00B0F0"/>
                </a:solidFill>
              </a:rPr>
              <a:t> </a:t>
            </a:r>
            <a:r>
              <a:rPr lang="en-US" altLang="ko-KR" sz="4000" b="1" dirty="0" err="1">
                <a:solidFill>
                  <a:srgbClr val="00B0F0"/>
                </a:solidFill>
              </a:rPr>
              <a:t>badan</a:t>
            </a:r>
            <a:r>
              <a:rPr lang="en-US" altLang="ko-KR" sz="4000" b="1" dirty="0">
                <a:solidFill>
                  <a:srgbClr val="00B0F0"/>
                </a:solidFill>
              </a:rPr>
              <a:t>, </a:t>
            </a:r>
            <a:r>
              <a:rPr lang="en-US" altLang="ko-KR" sz="4000" b="1" dirty="0" err="1">
                <a:solidFill>
                  <a:srgbClr val="00B0F0"/>
                </a:solidFill>
              </a:rPr>
              <a:t>mengikuti</a:t>
            </a:r>
            <a:r>
              <a:rPr lang="en-US" altLang="ko-KR" sz="4000" b="1" dirty="0">
                <a:solidFill>
                  <a:srgbClr val="00B0F0"/>
                </a:solidFill>
              </a:rPr>
              <a:t> Yesus. </a:t>
            </a:r>
            <a:r>
              <a:rPr lang="en-US" altLang="ko-KR" sz="4000" b="1" dirty="0" err="1">
                <a:solidFill>
                  <a:srgbClr val="00B0F0"/>
                </a:solidFill>
              </a:rPr>
              <a:t>Apabila</a:t>
            </a:r>
            <a:r>
              <a:rPr lang="en-US" altLang="ko-KR" sz="4000" b="1" dirty="0">
                <a:solidFill>
                  <a:srgbClr val="00B0F0"/>
                </a:solidFill>
              </a:rPr>
              <a:t> orang </a:t>
            </a:r>
            <a:r>
              <a:rPr lang="en-US" altLang="ko-KR" sz="4000" b="1" dirty="0" err="1">
                <a:solidFill>
                  <a:srgbClr val="00B0F0"/>
                </a:solidFill>
              </a:rPr>
              <a:t>cuba</a:t>
            </a:r>
            <a:r>
              <a:rPr lang="en-US" altLang="ko-KR" sz="4000" b="1" dirty="0">
                <a:solidFill>
                  <a:srgbClr val="00B0F0"/>
                </a:solidFill>
              </a:rPr>
              <a:t> </a:t>
            </a:r>
            <a:r>
              <a:rPr lang="en-US" altLang="ko-KR" sz="4000" b="1" dirty="0" err="1">
                <a:solidFill>
                  <a:srgbClr val="00B0F0"/>
                </a:solidFill>
              </a:rPr>
              <a:t>menangkap</a:t>
            </a:r>
            <a:r>
              <a:rPr lang="en-US" altLang="ko-KR" sz="4000" b="1" dirty="0">
                <a:solidFill>
                  <a:srgbClr val="00B0F0"/>
                </a:solidFill>
              </a:rPr>
              <a:t> </a:t>
            </a:r>
          </a:p>
        </p:txBody>
      </p:sp>
    </p:spTree>
    <p:extLst>
      <p:ext uri="{BB962C8B-B14F-4D97-AF65-F5344CB8AC3E}">
        <p14:creationId xmlns:p14="http://schemas.microsoft.com/office/powerpoint/2010/main" val="23514938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00B0F0"/>
                </a:solidFill>
              </a:rPr>
              <a:t>lelaki</a:t>
            </a:r>
            <a:r>
              <a:rPr lang="en-US" altLang="ko-KR" sz="4000" b="1" dirty="0" smtClean="0">
                <a:solidFill>
                  <a:srgbClr val="00B0F0"/>
                </a:solidFill>
              </a:rPr>
              <a:t> </a:t>
            </a:r>
            <a:r>
              <a:rPr lang="en-US" altLang="ko-KR" sz="4000" b="1" dirty="0">
                <a:solidFill>
                  <a:srgbClr val="00B0F0"/>
                </a:solidFill>
              </a:rPr>
              <a:t>itu, 52 dia </a:t>
            </a:r>
            <a:r>
              <a:rPr lang="en-US" altLang="ko-KR" sz="4000" b="1" dirty="0" err="1">
                <a:solidFill>
                  <a:srgbClr val="00B0F0"/>
                </a:solidFill>
              </a:rPr>
              <a:t>melepaskan</a:t>
            </a:r>
            <a:r>
              <a:rPr lang="en-US" altLang="ko-KR" sz="4000" b="1" dirty="0">
                <a:solidFill>
                  <a:srgbClr val="00B0F0"/>
                </a:solidFill>
              </a:rPr>
              <a:t> </a:t>
            </a:r>
            <a:r>
              <a:rPr lang="en-US" altLang="ko-KR" sz="4000" b="1" dirty="0" err="1">
                <a:solidFill>
                  <a:srgbClr val="00B0F0"/>
                </a:solidFill>
              </a:rPr>
              <a:t>kainnya</a:t>
            </a:r>
            <a:r>
              <a:rPr lang="en-US" altLang="ko-KR" sz="4000" b="1" dirty="0">
                <a:solidFill>
                  <a:srgbClr val="00B0F0"/>
                </a:solidFill>
              </a:rPr>
              <a:t> </a:t>
            </a:r>
            <a:r>
              <a:rPr lang="en-US" altLang="ko-KR" sz="4000" b="1" dirty="0" err="1">
                <a:solidFill>
                  <a:srgbClr val="00B0F0"/>
                </a:solidFill>
              </a:rPr>
              <a:t>lalu</a:t>
            </a:r>
            <a:r>
              <a:rPr lang="en-US" altLang="ko-KR" sz="4000" b="1" dirty="0">
                <a:solidFill>
                  <a:srgbClr val="00B0F0"/>
                </a:solidFill>
              </a:rPr>
              <a:t> </a:t>
            </a:r>
            <a:r>
              <a:rPr lang="en-US" altLang="ko-KR" sz="4000" b="1" dirty="0" err="1">
                <a:solidFill>
                  <a:srgbClr val="00B0F0"/>
                </a:solidFill>
              </a:rPr>
              <a:t>lari</a:t>
            </a:r>
            <a:r>
              <a:rPr lang="en-US" altLang="ko-KR" sz="4000" b="1" dirty="0">
                <a:solidFill>
                  <a:srgbClr val="00B0F0"/>
                </a:solidFill>
              </a:rPr>
              <a:t> </a:t>
            </a:r>
            <a:r>
              <a:rPr lang="en-US" altLang="ko-KR" sz="4000" b="1" dirty="0" err="1">
                <a:solidFill>
                  <a:srgbClr val="00B0F0"/>
                </a:solidFill>
              </a:rPr>
              <a:t>bertelanjang</a:t>
            </a:r>
            <a:r>
              <a:rPr lang="en-US" altLang="ko-KR" sz="4000" b="1" dirty="0" smtClean="0">
                <a:solidFill>
                  <a:srgbClr val="00B0F0"/>
                </a:solidFill>
              </a:rPr>
              <a:t>.” </a:t>
            </a:r>
            <a:r>
              <a:rPr lang="en-US" altLang="ko-KR" sz="4000" b="1" dirty="0" smtClean="0">
                <a:solidFill>
                  <a:srgbClr val="FFFF00"/>
                </a:solidFill>
              </a:rPr>
              <a:t/>
            </a:r>
            <a:br>
              <a:rPr lang="en-US" altLang="ko-KR" sz="4000" b="1" dirty="0" smtClean="0">
                <a:solidFill>
                  <a:srgbClr val="FFFF00"/>
                </a:solidFill>
              </a:rPr>
            </a:br>
            <a:r>
              <a:rPr lang="en-US" altLang="ko-KR" sz="4000" b="1" dirty="0" smtClean="0">
                <a:solidFill>
                  <a:srgbClr val="FFFF00"/>
                </a:solidFill>
              </a:rPr>
              <a:t>Seorang </a:t>
            </a:r>
            <a:r>
              <a:rPr lang="en-US" altLang="ko-KR" sz="4000" b="1" dirty="0" err="1" smtClean="0">
                <a:solidFill>
                  <a:srgbClr val="FFFF00"/>
                </a:solidFill>
              </a:rPr>
              <a:t>lelaki</a:t>
            </a:r>
            <a:r>
              <a:rPr lang="en-US" altLang="ko-KR" sz="4000" b="1" dirty="0" smtClean="0">
                <a:solidFill>
                  <a:srgbClr val="FFFF00"/>
                </a:solidFill>
              </a:rPr>
              <a:t> </a:t>
            </a:r>
            <a:r>
              <a:rPr lang="en-US" altLang="ko-KR" sz="4000" b="1" dirty="0" err="1" smtClean="0">
                <a:solidFill>
                  <a:srgbClr val="FFFF00"/>
                </a:solidFill>
              </a:rPr>
              <a:t>muda</a:t>
            </a:r>
            <a:r>
              <a:rPr lang="en-US" altLang="ko-KR" sz="4000" b="1" dirty="0" smtClean="0">
                <a:solidFill>
                  <a:srgbClr val="FFFF00"/>
                </a:solidFill>
              </a:rPr>
              <a:t> adalah Markus sendiri.</a:t>
            </a:r>
            <a:endParaRPr lang="en-US" altLang="ko-KR" sz="4000" b="1" dirty="0">
              <a:solidFill>
                <a:srgbClr val="FFFF00"/>
              </a:solidFill>
            </a:endParaRPr>
          </a:p>
        </p:txBody>
      </p:sp>
    </p:spTree>
    <p:extLst>
      <p:ext uri="{BB962C8B-B14F-4D97-AF65-F5344CB8AC3E}">
        <p14:creationId xmlns:p14="http://schemas.microsoft.com/office/powerpoint/2010/main" val="10694221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FF00"/>
                </a:solidFill>
              </a:rPr>
              <a:t>Dia </a:t>
            </a:r>
            <a:r>
              <a:rPr lang="en-US" altLang="ko-KR" sz="4000" b="1" dirty="0" err="1">
                <a:solidFill>
                  <a:srgbClr val="FFFF00"/>
                </a:solidFill>
              </a:rPr>
              <a:t>pergi</a:t>
            </a:r>
            <a:r>
              <a:rPr lang="en-US" altLang="ko-KR" sz="4000" b="1" dirty="0">
                <a:solidFill>
                  <a:srgbClr val="FFFF00"/>
                </a:solidFill>
              </a:rPr>
              <a:t> </a:t>
            </a:r>
            <a:r>
              <a:rPr lang="en-US" altLang="ko-KR" sz="4000" b="1" dirty="0" err="1" smtClean="0">
                <a:solidFill>
                  <a:srgbClr val="FFFF00"/>
                </a:solidFill>
              </a:rPr>
              <a:t>bersama</a:t>
            </a:r>
            <a:r>
              <a:rPr lang="en-US" altLang="ko-KR" sz="4000" b="1" dirty="0" smtClean="0">
                <a:solidFill>
                  <a:srgbClr val="FFFF00"/>
                </a:solidFill>
              </a:rPr>
              <a:t>-sama dengan Barnabas dan </a:t>
            </a:r>
            <a:r>
              <a:rPr lang="en-US" altLang="ko-KR" sz="4000" b="1" dirty="0" err="1" smtClean="0">
                <a:solidFill>
                  <a:srgbClr val="FFFF00"/>
                </a:solidFill>
              </a:rPr>
              <a:t>rasul</a:t>
            </a:r>
            <a:r>
              <a:rPr lang="en-US" altLang="ko-KR" sz="4000" b="1" dirty="0" smtClean="0">
                <a:solidFill>
                  <a:srgbClr val="FFFF00"/>
                </a:solidFill>
              </a:rPr>
              <a:t> Paulus pada </a:t>
            </a:r>
            <a:r>
              <a:rPr lang="en-US" altLang="ko-KR" sz="4000" b="1" dirty="0" err="1">
                <a:solidFill>
                  <a:srgbClr val="FFFF00"/>
                </a:solidFill>
              </a:rPr>
              <a:t>perjalanan</a:t>
            </a:r>
            <a:r>
              <a:rPr lang="en-US" altLang="ko-KR" sz="4000" b="1" dirty="0">
                <a:solidFill>
                  <a:srgbClr val="FFFF00"/>
                </a:solidFill>
              </a:rPr>
              <a:t> </a:t>
            </a:r>
            <a:r>
              <a:rPr lang="en-US" altLang="ko-KR" sz="4000" b="1" dirty="0" err="1">
                <a:solidFill>
                  <a:srgbClr val="FFFF00"/>
                </a:solidFill>
              </a:rPr>
              <a:t>mubaligh</a:t>
            </a:r>
            <a:r>
              <a:rPr lang="en-US" altLang="ko-KR" sz="4000" b="1" dirty="0">
                <a:solidFill>
                  <a:srgbClr val="FFFF00"/>
                </a:solidFill>
              </a:rPr>
              <a:t> </a:t>
            </a:r>
            <a:r>
              <a:rPr lang="en-US" altLang="ko-KR" sz="4000" b="1" dirty="0" err="1">
                <a:solidFill>
                  <a:srgbClr val="FFFF00"/>
                </a:solidFill>
              </a:rPr>
              <a:t>pertama</a:t>
            </a:r>
            <a:r>
              <a:rPr lang="en-US" altLang="ko-KR" sz="4000" b="1" dirty="0">
                <a:solidFill>
                  <a:srgbClr val="FFFF00"/>
                </a:solidFill>
              </a:rPr>
              <a:t> </a:t>
            </a:r>
            <a:r>
              <a:rPr lang="en-US" altLang="ko-KR" sz="4000" b="1" dirty="0" smtClean="0">
                <a:solidFill>
                  <a:srgbClr val="FFFF00"/>
                </a:solidFill>
              </a:rPr>
              <a:t>Paulus, </a:t>
            </a:r>
            <a:r>
              <a:rPr lang="en-US" altLang="ko-KR" sz="4000" b="1" dirty="0">
                <a:solidFill>
                  <a:srgbClr val="FFFF00"/>
                </a:solidFill>
              </a:rPr>
              <a:t>tetapi kemudian </a:t>
            </a:r>
            <a:r>
              <a:rPr lang="en-US" altLang="ko-KR" sz="4000" b="1" dirty="0" err="1">
                <a:solidFill>
                  <a:srgbClr val="FFFF00"/>
                </a:solidFill>
              </a:rPr>
              <a:t>Yohanes</a:t>
            </a:r>
            <a:r>
              <a:rPr lang="en-US" altLang="ko-KR" sz="4000" b="1" dirty="0">
                <a:solidFill>
                  <a:srgbClr val="FFFF00"/>
                </a:solidFill>
              </a:rPr>
              <a:t> yang disebut Markus </a:t>
            </a:r>
            <a:r>
              <a:rPr lang="en-US" altLang="ko-KR" sz="4000" b="1" dirty="0" err="1" smtClean="0">
                <a:solidFill>
                  <a:srgbClr val="FFFF00"/>
                </a:solidFill>
              </a:rPr>
              <a:t>meninggalkan</a:t>
            </a:r>
            <a:r>
              <a:rPr lang="en-US" altLang="ko-KR" sz="4000" b="1" dirty="0" smtClean="0">
                <a:solidFill>
                  <a:srgbClr val="FFFF00"/>
                </a:solidFill>
              </a:rPr>
              <a:t> mereka di </a:t>
            </a:r>
            <a:r>
              <a:rPr lang="en-US" altLang="ko-KR" sz="4000" b="1" dirty="0" err="1" smtClean="0">
                <a:solidFill>
                  <a:srgbClr val="FFFF00"/>
                </a:solidFill>
              </a:rPr>
              <a:t>Perga</a:t>
            </a:r>
            <a:r>
              <a:rPr lang="en-US" altLang="ko-KR" sz="4000" b="1" dirty="0" smtClean="0">
                <a:solidFill>
                  <a:srgbClr val="FFFF00"/>
                </a:solidFill>
              </a:rPr>
              <a:t> di </a:t>
            </a:r>
            <a:r>
              <a:rPr lang="en-US" altLang="ko-KR" sz="4000" b="1" dirty="0" err="1" smtClean="0">
                <a:solidFill>
                  <a:srgbClr val="FFFF00"/>
                </a:solidFill>
              </a:rPr>
              <a:t>Pamfilia</a:t>
            </a:r>
            <a:r>
              <a:rPr lang="en-US" altLang="ko-KR" sz="4000" b="1" dirty="0" smtClean="0">
                <a:solidFill>
                  <a:srgbClr val="FFFF00"/>
                </a:solidFill>
              </a:rPr>
              <a:t> </a:t>
            </a:r>
            <a:r>
              <a:rPr lang="en-US" altLang="ko-KR" sz="4000" b="1" dirty="0" err="1" smtClean="0">
                <a:solidFill>
                  <a:srgbClr val="FFFF00"/>
                </a:solidFill>
              </a:rPr>
              <a:t>lalu</a:t>
            </a:r>
            <a:r>
              <a:rPr lang="en-US" altLang="ko-KR" sz="4000" b="1" dirty="0" smtClean="0">
                <a:solidFill>
                  <a:srgbClr val="FFFF00"/>
                </a:solidFill>
              </a:rPr>
              <a:t> </a:t>
            </a:r>
            <a:r>
              <a:rPr lang="en-US" altLang="ko-KR" sz="4000" b="1" dirty="0" err="1" smtClean="0">
                <a:solidFill>
                  <a:srgbClr val="FFFF00"/>
                </a:solidFill>
              </a:rPr>
              <a:t>kembali</a:t>
            </a:r>
            <a:r>
              <a:rPr lang="en-US" altLang="ko-KR" sz="4000" b="1" dirty="0" smtClean="0">
                <a:solidFill>
                  <a:srgbClr val="FFFF00"/>
                </a:solidFill>
              </a:rPr>
              <a:t> ke </a:t>
            </a:r>
            <a:r>
              <a:rPr lang="en-US" altLang="ko-KR" sz="4000" b="1" dirty="0" err="1" smtClean="0">
                <a:solidFill>
                  <a:srgbClr val="FFFF00"/>
                </a:solidFill>
              </a:rPr>
              <a:t>Yerusalem</a:t>
            </a:r>
            <a:r>
              <a:rPr lang="en-US" altLang="ko-KR" sz="4000" b="1" dirty="0" smtClean="0">
                <a:solidFill>
                  <a:srgbClr val="FFFF00"/>
                </a:solidFill>
              </a:rPr>
              <a:t>. </a:t>
            </a:r>
            <a:r>
              <a:rPr lang="en-US" altLang="ko-KR" sz="4000" b="1" dirty="0">
                <a:solidFill>
                  <a:srgbClr val="FFFF00"/>
                </a:solidFill>
              </a:rPr>
              <a:t>(</a:t>
            </a:r>
            <a:r>
              <a:rPr lang="en-US" altLang="ko-KR" sz="4000" b="1" dirty="0" smtClean="0">
                <a:solidFill>
                  <a:srgbClr val="FFFF00"/>
                </a:solidFill>
              </a:rPr>
              <a:t>KPR </a:t>
            </a:r>
            <a:r>
              <a:rPr lang="en-US" altLang="ko-KR" sz="4000" b="1" dirty="0">
                <a:solidFill>
                  <a:srgbClr val="FFFF00"/>
                </a:solidFill>
              </a:rPr>
              <a:t>13: 5, </a:t>
            </a:r>
            <a:r>
              <a:rPr lang="en-US" altLang="ko-KR" sz="4000" b="1" dirty="0" smtClean="0">
                <a:solidFill>
                  <a:srgbClr val="FFFF00"/>
                </a:solidFill>
              </a:rPr>
              <a:t>13; 15:38).</a:t>
            </a:r>
            <a:endParaRPr lang="en-US" altLang="ko-KR" sz="4000" b="1" dirty="0">
              <a:solidFill>
                <a:srgbClr val="FFFF00"/>
              </a:solidFill>
            </a:endParaRPr>
          </a:p>
        </p:txBody>
      </p:sp>
    </p:spTree>
    <p:extLst>
      <p:ext uri="{BB962C8B-B14F-4D97-AF65-F5344CB8AC3E}">
        <p14:creationId xmlns:p14="http://schemas.microsoft.com/office/powerpoint/2010/main" val="16231769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Perkara</a:t>
            </a:r>
            <a:r>
              <a:rPr lang="en-US" altLang="ko-KR" sz="4000" b="1" dirty="0" smtClean="0">
                <a:solidFill>
                  <a:srgbClr val="FFFF00"/>
                </a:solidFill>
              </a:rPr>
              <a:t> Markus </a:t>
            </a:r>
            <a:r>
              <a:rPr lang="en-US" altLang="ko-KR" sz="4000" b="1" dirty="0" err="1" smtClean="0">
                <a:solidFill>
                  <a:srgbClr val="FFFF00"/>
                </a:solidFill>
              </a:rPr>
              <a:t>menyebabkan</a:t>
            </a:r>
            <a:r>
              <a:rPr lang="en-US" altLang="ko-KR" sz="4000" b="1" dirty="0" smtClean="0">
                <a:solidFill>
                  <a:srgbClr val="FFFF00"/>
                </a:solidFill>
              </a:rPr>
              <a:t> </a:t>
            </a:r>
            <a:r>
              <a:rPr lang="en-US" altLang="ko-KR" sz="4000" b="1" dirty="0" err="1" smtClean="0">
                <a:solidFill>
                  <a:srgbClr val="FFFF00"/>
                </a:solidFill>
              </a:rPr>
              <a:t>perpecahan</a:t>
            </a:r>
            <a:r>
              <a:rPr lang="en-US" altLang="ko-KR" sz="4000" b="1" dirty="0" smtClean="0">
                <a:solidFill>
                  <a:srgbClr val="FFFF00"/>
                </a:solidFill>
              </a:rPr>
              <a:t> antara Barnabas dan </a:t>
            </a:r>
            <a:r>
              <a:rPr lang="en-US" altLang="ko-KR" sz="4000" b="1" dirty="0" err="1" smtClean="0">
                <a:solidFill>
                  <a:srgbClr val="FFFF00"/>
                </a:solidFill>
              </a:rPr>
              <a:t>Rasul</a:t>
            </a:r>
            <a:r>
              <a:rPr lang="en-US" altLang="ko-KR" sz="4000" b="1" dirty="0" smtClean="0">
                <a:solidFill>
                  <a:srgbClr val="FFFF00"/>
                </a:solidFill>
              </a:rPr>
              <a:t> Paulus dalam pelayanan </a:t>
            </a:r>
            <a:r>
              <a:rPr lang="en-US" altLang="ko-KR" sz="4000" b="1" dirty="0" err="1" smtClean="0">
                <a:solidFill>
                  <a:srgbClr val="FFFF00"/>
                </a:solidFill>
              </a:rPr>
              <a:t>mubaligh</a:t>
            </a:r>
            <a:r>
              <a:rPr lang="en-US" altLang="ko-KR" sz="4000" b="1" dirty="0" smtClean="0">
                <a:solidFill>
                  <a:srgbClr val="FFFF00"/>
                </a:solidFill>
              </a:rPr>
              <a:t>.</a:t>
            </a:r>
            <a:br>
              <a:rPr lang="en-US" altLang="ko-KR" sz="4000" b="1" dirty="0" smtClean="0">
                <a:solidFill>
                  <a:srgbClr val="FFFF00"/>
                </a:solidFill>
              </a:rPr>
            </a:br>
            <a:r>
              <a:rPr lang="en-US" altLang="ko-KR" sz="4000" b="1" dirty="0" smtClean="0">
                <a:solidFill>
                  <a:srgbClr val="FFFF00"/>
                </a:solidFill>
              </a:rPr>
              <a:t>Tetapi dalam Kasih Yesus Kristus, Markus </a:t>
            </a:r>
            <a:r>
              <a:rPr lang="en-US" altLang="ko-KR" sz="4000" b="1" dirty="0" err="1" smtClean="0">
                <a:solidFill>
                  <a:srgbClr val="FFFF00"/>
                </a:solidFill>
              </a:rPr>
              <a:t>dipercayai</a:t>
            </a:r>
            <a:r>
              <a:rPr lang="en-US" altLang="ko-KR" sz="4000" b="1" dirty="0" smtClean="0">
                <a:solidFill>
                  <a:srgbClr val="FFFF00"/>
                </a:solidFill>
              </a:rPr>
              <a:t> oleh </a:t>
            </a:r>
            <a:r>
              <a:rPr lang="en-US" altLang="ko-KR" sz="4000" b="1" dirty="0" err="1" smtClean="0">
                <a:solidFill>
                  <a:srgbClr val="FFFF00"/>
                </a:solidFill>
              </a:rPr>
              <a:t>rasul-rasul</a:t>
            </a:r>
            <a:r>
              <a:rPr lang="en-US" altLang="ko-KR" sz="4000" b="1" dirty="0" smtClean="0">
                <a:solidFill>
                  <a:srgbClr val="FFFF00"/>
                </a:solidFill>
              </a:rPr>
              <a:t> lagi dan dia </a:t>
            </a:r>
            <a:r>
              <a:rPr lang="en-US" altLang="ko-KR" sz="4000" b="1" dirty="0" err="1" smtClean="0">
                <a:solidFill>
                  <a:srgbClr val="FFFF00"/>
                </a:solidFill>
              </a:rPr>
              <a:t>membantu</a:t>
            </a:r>
            <a:r>
              <a:rPr lang="en-US" altLang="ko-KR" sz="4000" b="1" dirty="0" smtClean="0">
                <a:solidFill>
                  <a:srgbClr val="FFFF00"/>
                </a:solidFill>
              </a:rPr>
              <a:t> </a:t>
            </a:r>
            <a:r>
              <a:rPr lang="en-US" altLang="ko-KR" sz="4000" b="1" dirty="0" err="1" smtClean="0">
                <a:solidFill>
                  <a:srgbClr val="FFFF00"/>
                </a:solidFill>
              </a:rPr>
              <a:t>rasul</a:t>
            </a:r>
            <a:r>
              <a:rPr lang="en-US" altLang="ko-KR" sz="4000" b="1" dirty="0" smtClean="0">
                <a:solidFill>
                  <a:srgbClr val="FFFF00"/>
                </a:solidFill>
              </a:rPr>
              <a:t> Paulus dan </a:t>
            </a:r>
            <a:r>
              <a:rPr lang="en-US" altLang="ko-KR" sz="4000" b="1" dirty="0" err="1" smtClean="0">
                <a:solidFill>
                  <a:srgbClr val="FFFF00"/>
                </a:solidFill>
              </a:rPr>
              <a:t>rasul</a:t>
            </a:r>
            <a:r>
              <a:rPr lang="en-US" altLang="ko-KR" sz="4000" b="1" dirty="0" smtClean="0">
                <a:solidFill>
                  <a:srgbClr val="FFFF00"/>
                </a:solidFill>
              </a:rPr>
              <a:t> Petrus </a:t>
            </a:r>
            <a:r>
              <a:rPr lang="en-US" altLang="ko-KR" sz="4000" b="1" dirty="0" err="1" smtClean="0">
                <a:solidFill>
                  <a:srgbClr val="FFFF00"/>
                </a:solidFill>
              </a:rPr>
              <a:t>kelak</a:t>
            </a:r>
            <a:r>
              <a:rPr lang="ko-KR" altLang="en-US" sz="4000" b="1" dirty="0" smtClean="0">
                <a:solidFill>
                  <a:srgbClr val="FFFF00"/>
                </a:solidFill>
              </a:rPr>
              <a:t> </a:t>
            </a:r>
            <a:r>
              <a:rPr lang="en-US" altLang="ko-KR" sz="4000" b="1" dirty="0" smtClean="0">
                <a:solidFill>
                  <a:srgbClr val="FFFF00"/>
                </a:solidFill>
              </a:rPr>
              <a:t>(</a:t>
            </a:r>
            <a:r>
              <a:rPr lang="en-US" altLang="ko-KR" sz="4000" b="1" dirty="0" err="1" smtClean="0">
                <a:solidFill>
                  <a:srgbClr val="FFFF00"/>
                </a:solidFill>
              </a:rPr>
              <a:t>Kolose</a:t>
            </a:r>
            <a:r>
              <a:rPr lang="ko-KR" altLang="en-US" sz="4000" b="1" dirty="0" smtClean="0">
                <a:solidFill>
                  <a:srgbClr val="FFFF00"/>
                </a:solidFill>
              </a:rPr>
              <a:t> </a:t>
            </a:r>
            <a:r>
              <a:rPr lang="en-US" altLang="ko-KR" sz="4000" b="1" dirty="0">
                <a:solidFill>
                  <a:srgbClr val="FFFF00"/>
                </a:solidFill>
              </a:rPr>
              <a:t>4:10; </a:t>
            </a:r>
            <a:r>
              <a:rPr lang="en-US" altLang="ko-KR" sz="4000" b="1" dirty="0" err="1" smtClean="0">
                <a:solidFill>
                  <a:srgbClr val="FFFF00"/>
                </a:solidFill>
              </a:rPr>
              <a:t>Filemon</a:t>
            </a:r>
            <a:r>
              <a:rPr lang="ko-KR" altLang="en-US" sz="4000" b="1" dirty="0" smtClean="0">
                <a:solidFill>
                  <a:srgbClr val="FFFF00"/>
                </a:solidFill>
              </a:rPr>
              <a:t> </a:t>
            </a:r>
            <a:r>
              <a:rPr lang="en-US" altLang="ko-KR" sz="4000" b="1" dirty="0">
                <a:solidFill>
                  <a:srgbClr val="FFFF00"/>
                </a:solidFill>
              </a:rPr>
              <a:t>24; </a:t>
            </a:r>
            <a:r>
              <a:rPr lang="en-US" altLang="ko-KR" sz="4000" b="1" dirty="0" smtClean="0">
                <a:solidFill>
                  <a:srgbClr val="FFFF00"/>
                </a:solidFill>
              </a:rPr>
              <a:t>2 </a:t>
            </a:r>
            <a:r>
              <a:rPr lang="en-US" altLang="ko-KR" sz="4000" b="1" dirty="0" err="1" smtClean="0">
                <a:solidFill>
                  <a:srgbClr val="FFFF00"/>
                </a:solidFill>
              </a:rPr>
              <a:t>Timotius</a:t>
            </a:r>
            <a:r>
              <a:rPr lang="ko-KR" altLang="en-US" sz="4000" b="1" dirty="0" smtClean="0">
                <a:solidFill>
                  <a:srgbClr val="FFFF00"/>
                </a:solidFill>
              </a:rPr>
              <a:t> </a:t>
            </a:r>
            <a:r>
              <a:rPr lang="en-US" altLang="ko-KR" sz="4000" b="1" dirty="0">
                <a:solidFill>
                  <a:srgbClr val="FFFF00"/>
                </a:solidFill>
              </a:rPr>
              <a:t>4:11; </a:t>
            </a:r>
            <a:r>
              <a:rPr lang="en-US" altLang="ko-KR" sz="4000" b="1" dirty="0" smtClean="0">
                <a:solidFill>
                  <a:srgbClr val="FFFF00"/>
                </a:solidFill>
              </a:rPr>
              <a:t>1 Petrus</a:t>
            </a:r>
            <a:r>
              <a:rPr lang="ko-KR" altLang="en-US" sz="4000" b="1" dirty="0" smtClean="0">
                <a:solidFill>
                  <a:srgbClr val="FFFF00"/>
                </a:solidFill>
              </a:rPr>
              <a:t> </a:t>
            </a:r>
            <a:r>
              <a:rPr lang="en-US" altLang="ko-KR" sz="4000" b="1" dirty="0">
                <a:solidFill>
                  <a:srgbClr val="FFFF00"/>
                </a:solidFill>
              </a:rPr>
              <a:t>5:13).</a:t>
            </a:r>
          </a:p>
        </p:txBody>
      </p:sp>
    </p:spTree>
    <p:extLst>
      <p:ext uri="{BB962C8B-B14F-4D97-AF65-F5344CB8AC3E}">
        <p14:creationId xmlns:p14="http://schemas.microsoft.com/office/powerpoint/2010/main" val="22493697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FF00"/>
                </a:solidFill>
              </a:rPr>
              <a:t>Di dalam 2 </a:t>
            </a:r>
            <a:r>
              <a:rPr lang="en-US" altLang="ko-KR" sz="4000" b="1" dirty="0" err="1" smtClean="0">
                <a:solidFill>
                  <a:srgbClr val="FFFF00"/>
                </a:solidFill>
              </a:rPr>
              <a:t>Timotius</a:t>
            </a:r>
            <a:r>
              <a:rPr lang="ko-KR" altLang="en-US" sz="4000" b="1" dirty="0" smtClean="0">
                <a:solidFill>
                  <a:srgbClr val="FFFF00"/>
                </a:solidFill>
              </a:rPr>
              <a:t> </a:t>
            </a:r>
            <a:r>
              <a:rPr lang="en-US" altLang="ko-KR" sz="4000" b="1" dirty="0">
                <a:solidFill>
                  <a:srgbClr val="FFFF00"/>
                </a:solidFill>
              </a:rPr>
              <a:t>4:11, </a:t>
            </a:r>
            <a:r>
              <a:rPr lang="en-US" altLang="ko-KR" sz="4000" b="1" dirty="0" smtClean="0">
                <a:solidFill>
                  <a:srgbClr val="FFFF00"/>
                </a:solidFill>
              </a:rPr>
              <a:t/>
            </a:r>
            <a:br>
              <a:rPr lang="en-US" altLang="ko-KR" sz="4000" b="1" dirty="0" smtClean="0">
                <a:solidFill>
                  <a:srgbClr val="FFFF00"/>
                </a:solidFill>
              </a:rPr>
            </a:br>
            <a:r>
              <a:rPr lang="en-US" altLang="ko-KR" sz="4000" b="1" dirty="0" smtClean="0">
                <a:solidFill>
                  <a:srgbClr val="00B0F0"/>
                </a:solidFill>
              </a:rPr>
              <a:t>“Hanya </a:t>
            </a:r>
            <a:r>
              <a:rPr lang="en-US" altLang="ko-KR" sz="4000" b="1" dirty="0">
                <a:solidFill>
                  <a:srgbClr val="00B0F0"/>
                </a:solidFill>
              </a:rPr>
              <a:t>Lukas </a:t>
            </a:r>
            <a:r>
              <a:rPr lang="en-US" altLang="ko-KR" sz="4000" b="1" dirty="0" err="1">
                <a:solidFill>
                  <a:srgbClr val="00B0F0"/>
                </a:solidFill>
              </a:rPr>
              <a:t>bersama</a:t>
            </a:r>
            <a:r>
              <a:rPr lang="en-US" altLang="ko-KR" sz="4000" b="1" dirty="0">
                <a:solidFill>
                  <a:srgbClr val="00B0F0"/>
                </a:solidFill>
              </a:rPr>
              <a:t>-sama </a:t>
            </a:r>
            <a:r>
              <a:rPr lang="en-US" altLang="ko-KR" sz="4000" b="1" dirty="0" err="1">
                <a:solidFill>
                  <a:srgbClr val="00B0F0"/>
                </a:solidFill>
              </a:rPr>
              <a:t>aku</a:t>
            </a:r>
            <a:r>
              <a:rPr lang="en-US" altLang="ko-KR" sz="4000" b="1" dirty="0">
                <a:solidFill>
                  <a:srgbClr val="00B0F0"/>
                </a:solidFill>
              </a:rPr>
              <a:t> di </a:t>
            </a:r>
            <a:r>
              <a:rPr lang="en-US" altLang="ko-KR" sz="4000" b="1" dirty="0" err="1">
                <a:solidFill>
                  <a:srgbClr val="00B0F0"/>
                </a:solidFill>
              </a:rPr>
              <a:t>sini</a:t>
            </a:r>
            <a:r>
              <a:rPr lang="en-US" altLang="ko-KR" sz="4000" b="1" dirty="0">
                <a:solidFill>
                  <a:srgbClr val="00B0F0"/>
                </a:solidFill>
              </a:rPr>
              <a:t>. </a:t>
            </a:r>
            <a:r>
              <a:rPr lang="en-US" altLang="ko-KR" sz="4000" b="1" dirty="0" err="1">
                <a:solidFill>
                  <a:srgbClr val="00B0F0"/>
                </a:solidFill>
              </a:rPr>
              <a:t>Jemputlah</a:t>
            </a:r>
            <a:r>
              <a:rPr lang="en-US" altLang="ko-KR" sz="4000" b="1" dirty="0">
                <a:solidFill>
                  <a:srgbClr val="00B0F0"/>
                </a:solidFill>
              </a:rPr>
              <a:t> Markus dan </a:t>
            </a:r>
            <a:r>
              <a:rPr lang="en-US" altLang="ko-KR" sz="4000" b="1" dirty="0" err="1">
                <a:solidFill>
                  <a:srgbClr val="00B0F0"/>
                </a:solidFill>
              </a:rPr>
              <a:t>bawalah</a:t>
            </a:r>
            <a:r>
              <a:rPr lang="en-US" altLang="ko-KR" sz="4000" b="1" dirty="0">
                <a:solidFill>
                  <a:srgbClr val="00B0F0"/>
                </a:solidFill>
              </a:rPr>
              <a:t> dia </a:t>
            </a:r>
            <a:r>
              <a:rPr lang="en-US" altLang="ko-KR" sz="4000" b="1" dirty="0" err="1">
                <a:solidFill>
                  <a:srgbClr val="00B0F0"/>
                </a:solidFill>
              </a:rPr>
              <a:t>bersama</a:t>
            </a:r>
            <a:r>
              <a:rPr lang="en-US" altLang="ko-KR" sz="4000" b="1" dirty="0">
                <a:solidFill>
                  <a:srgbClr val="00B0F0"/>
                </a:solidFill>
              </a:rPr>
              <a:t> </a:t>
            </a:r>
            <a:r>
              <a:rPr lang="en-US" altLang="ko-KR" sz="4000" b="1" dirty="0" err="1">
                <a:solidFill>
                  <a:srgbClr val="00B0F0"/>
                </a:solidFill>
              </a:rPr>
              <a:t>denganmu</a:t>
            </a:r>
            <a:r>
              <a:rPr lang="en-US" altLang="ko-KR" sz="4000" b="1" dirty="0">
                <a:solidFill>
                  <a:srgbClr val="00B0F0"/>
                </a:solidFill>
              </a:rPr>
              <a:t>, </a:t>
            </a:r>
            <a:r>
              <a:rPr lang="en-US" altLang="ko-KR" sz="4000" b="1" dirty="0" err="1">
                <a:solidFill>
                  <a:srgbClr val="00B0F0"/>
                </a:solidFill>
              </a:rPr>
              <a:t>kerana</a:t>
            </a:r>
            <a:r>
              <a:rPr lang="en-US" altLang="ko-KR" sz="4000" b="1" dirty="0">
                <a:solidFill>
                  <a:srgbClr val="00B0F0"/>
                </a:solidFill>
              </a:rPr>
              <a:t> dia dapat </a:t>
            </a:r>
            <a:r>
              <a:rPr lang="en-US" altLang="ko-KR" sz="4000" b="1" dirty="0" err="1">
                <a:solidFill>
                  <a:srgbClr val="00B0F0"/>
                </a:solidFill>
              </a:rPr>
              <a:t>menolong</a:t>
            </a:r>
            <a:r>
              <a:rPr lang="en-US" altLang="ko-KR" sz="4000" b="1" dirty="0">
                <a:solidFill>
                  <a:srgbClr val="00B0F0"/>
                </a:solidFill>
              </a:rPr>
              <a:t> </a:t>
            </a:r>
            <a:r>
              <a:rPr lang="en-US" altLang="ko-KR" sz="4000" b="1" dirty="0" err="1">
                <a:solidFill>
                  <a:srgbClr val="00B0F0"/>
                </a:solidFill>
              </a:rPr>
              <a:t>aku</a:t>
            </a:r>
            <a:r>
              <a:rPr lang="en-US" altLang="ko-KR" sz="4000" b="1" dirty="0">
                <a:solidFill>
                  <a:srgbClr val="00B0F0"/>
                </a:solidFill>
              </a:rPr>
              <a:t> dalam </a:t>
            </a:r>
            <a:r>
              <a:rPr lang="en-US" altLang="ko-KR" sz="4000" b="1" dirty="0" err="1">
                <a:solidFill>
                  <a:srgbClr val="00B0F0"/>
                </a:solidFill>
              </a:rPr>
              <a:t>pekerjaanku</a:t>
            </a:r>
            <a:r>
              <a:rPr lang="en-US" altLang="ko-KR" sz="4000" b="1" dirty="0" smtClean="0">
                <a:solidFill>
                  <a:srgbClr val="00B0F0"/>
                </a:solidFill>
              </a:rPr>
              <a:t>.”</a:t>
            </a:r>
            <a:r>
              <a:rPr lang="en-US" altLang="ko-KR" sz="4000" b="1" dirty="0" smtClean="0">
                <a:solidFill>
                  <a:srgbClr val="FFFF00"/>
                </a:solidFill>
              </a:rPr>
              <a:t/>
            </a:r>
            <a:br>
              <a:rPr lang="en-US" altLang="ko-KR" sz="4000" b="1" dirty="0" smtClean="0">
                <a:solidFill>
                  <a:srgbClr val="FFFF00"/>
                </a:solidFill>
              </a:rPr>
            </a:br>
            <a:endParaRPr lang="en-US" altLang="ko-KR" sz="4000" b="1" dirty="0">
              <a:solidFill>
                <a:srgbClr val="FFFF00"/>
              </a:solidFill>
            </a:endParaRPr>
          </a:p>
        </p:txBody>
      </p:sp>
    </p:spTree>
    <p:extLst>
      <p:ext uri="{BB962C8B-B14F-4D97-AF65-F5344CB8AC3E}">
        <p14:creationId xmlns:p14="http://schemas.microsoft.com/office/powerpoint/2010/main" val="4279385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a:solidFill>
                  <a:srgbClr val="FFFF00"/>
                </a:solidFill>
              </a:rPr>
              <a:t>Di dalam 1 Petrus</a:t>
            </a:r>
            <a:r>
              <a:rPr lang="ko-KR" altLang="en-US" sz="4000" b="1" dirty="0">
                <a:solidFill>
                  <a:srgbClr val="FFFF00"/>
                </a:solidFill>
              </a:rPr>
              <a:t> </a:t>
            </a:r>
            <a:r>
              <a:rPr lang="en-US" altLang="ko-KR" sz="4000" b="1" dirty="0">
                <a:solidFill>
                  <a:srgbClr val="FFFF00"/>
                </a:solidFill>
              </a:rPr>
              <a:t>5:13, </a:t>
            </a:r>
            <a:r>
              <a:rPr lang="en-US" altLang="ko-KR" sz="4000" b="1" dirty="0" smtClean="0">
                <a:solidFill>
                  <a:srgbClr val="FFFF00"/>
                </a:solidFill>
              </a:rPr>
              <a:t/>
            </a:r>
            <a:br>
              <a:rPr lang="en-US" altLang="ko-KR" sz="4000" b="1" dirty="0" smtClean="0">
                <a:solidFill>
                  <a:srgbClr val="FFFF00"/>
                </a:solidFill>
              </a:rPr>
            </a:br>
            <a:r>
              <a:rPr lang="en-US" altLang="ko-KR" sz="4000" b="1" dirty="0" smtClean="0">
                <a:solidFill>
                  <a:srgbClr val="00B0F0"/>
                </a:solidFill>
              </a:rPr>
              <a:t>“</a:t>
            </a:r>
            <a:r>
              <a:rPr lang="en-US" altLang="ko-KR" sz="4000" b="1" dirty="0">
                <a:solidFill>
                  <a:srgbClr val="00B0F0"/>
                </a:solidFill>
              </a:rPr>
              <a:t>Jemaah di Babel yang juga </a:t>
            </a:r>
            <a:r>
              <a:rPr lang="en-US" altLang="ko-KR" sz="4000" b="1" dirty="0" err="1">
                <a:solidFill>
                  <a:srgbClr val="00B0F0"/>
                </a:solidFill>
              </a:rPr>
              <a:t>dipilih</a:t>
            </a:r>
            <a:r>
              <a:rPr lang="en-US" altLang="ko-KR" sz="4000" b="1" dirty="0">
                <a:solidFill>
                  <a:srgbClr val="00B0F0"/>
                </a:solidFill>
              </a:rPr>
              <a:t> oleh Allah, </a:t>
            </a:r>
            <a:r>
              <a:rPr lang="en-US" altLang="ko-KR" sz="4000" b="1" dirty="0" err="1">
                <a:solidFill>
                  <a:srgbClr val="00B0F0"/>
                </a:solidFill>
              </a:rPr>
              <a:t>mengirim</a:t>
            </a:r>
            <a:r>
              <a:rPr lang="en-US" altLang="ko-KR" sz="4000" b="1" dirty="0">
                <a:solidFill>
                  <a:srgbClr val="00B0F0"/>
                </a:solidFill>
              </a:rPr>
              <a:t> </a:t>
            </a:r>
            <a:r>
              <a:rPr lang="en-US" altLang="ko-KR" sz="4000" b="1" dirty="0" err="1">
                <a:solidFill>
                  <a:srgbClr val="00B0F0"/>
                </a:solidFill>
              </a:rPr>
              <a:t>salam</a:t>
            </a:r>
            <a:r>
              <a:rPr lang="en-US" altLang="ko-KR" sz="4000" b="1" dirty="0">
                <a:solidFill>
                  <a:srgbClr val="00B0F0"/>
                </a:solidFill>
              </a:rPr>
              <a:t> kepada </a:t>
            </a:r>
            <a:r>
              <a:rPr lang="en-US" altLang="ko-KR" sz="4000" b="1" dirty="0" err="1">
                <a:solidFill>
                  <a:srgbClr val="00B0F0"/>
                </a:solidFill>
              </a:rPr>
              <a:t>kamu</a:t>
            </a:r>
            <a:r>
              <a:rPr lang="en-US" altLang="ko-KR" sz="4000" b="1" dirty="0">
                <a:solidFill>
                  <a:srgbClr val="00B0F0"/>
                </a:solidFill>
              </a:rPr>
              <a:t>, demikian juga </a:t>
            </a:r>
            <a:r>
              <a:rPr lang="en-US" altLang="ko-KR" sz="4000" b="1" dirty="0" err="1">
                <a:solidFill>
                  <a:srgbClr val="00B0F0"/>
                </a:solidFill>
              </a:rPr>
              <a:t>anakku</a:t>
            </a:r>
            <a:r>
              <a:rPr lang="en-US" altLang="ko-KR" sz="4000" b="1" dirty="0">
                <a:solidFill>
                  <a:srgbClr val="00B0F0"/>
                </a:solidFill>
              </a:rPr>
              <a:t> Markus.</a:t>
            </a:r>
          </a:p>
        </p:txBody>
      </p:sp>
    </p:spTree>
    <p:extLst>
      <p:ext uri="{BB962C8B-B14F-4D97-AF65-F5344CB8AC3E}">
        <p14:creationId xmlns:p14="http://schemas.microsoft.com/office/powerpoint/2010/main" val="118134899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ms-MY" altLang="ko-KR" sz="4000" b="1" dirty="0" smtClean="0">
                <a:solidFill>
                  <a:srgbClr val="FFFF00"/>
                </a:solidFill>
              </a:rPr>
              <a:t>Kitab Markus adalah buku yang paling Pendek daripada kitab Injil. </a:t>
            </a:r>
            <a:br>
              <a:rPr lang="ms-MY" altLang="ko-KR" sz="4000" b="1" dirty="0" smtClean="0">
                <a:solidFill>
                  <a:srgbClr val="FFFF00"/>
                </a:solidFill>
              </a:rPr>
            </a:br>
            <a:r>
              <a:rPr lang="ms-MY" altLang="ko-KR" sz="4000" b="1" dirty="0" smtClean="0">
                <a:solidFill>
                  <a:srgbClr val="FFFF00"/>
                </a:solidFill>
              </a:rPr>
              <a:t>Audiens kitab Markus ialah Orang Rom</a:t>
            </a:r>
            <a:r>
              <a:rPr lang="en-US" altLang="ko-KR" sz="4000" b="1" dirty="0" smtClean="0">
                <a:solidFill>
                  <a:srgbClr val="FFFF00"/>
                </a:solidFill>
              </a:rPr>
              <a:t>. </a:t>
            </a:r>
            <a:br>
              <a:rPr lang="en-US" altLang="ko-KR" sz="4000" b="1" dirty="0" smtClean="0">
                <a:solidFill>
                  <a:srgbClr val="FFFF00"/>
                </a:solidFill>
              </a:rPr>
            </a:br>
            <a:r>
              <a:rPr lang="en-US" altLang="ko-KR" sz="4000" b="1" dirty="0" smtClean="0">
                <a:solidFill>
                  <a:srgbClr val="FFFF00"/>
                </a:solidFill>
              </a:rPr>
              <a:t>Oleh </a:t>
            </a:r>
            <a:r>
              <a:rPr lang="en-US" altLang="ko-KR" sz="4000" b="1" dirty="0" err="1" smtClean="0">
                <a:solidFill>
                  <a:srgbClr val="FFFF00"/>
                </a:solidFill>
              </a:rPr>
              <a:t>sebab</a:t>
            </a:r>
            <a:r>
              <a:rPr lang="en-US" altLang="ko-KR" sz="4000" b="1" dirty="0" smtClean="0">
                <a:solidFill>
                  <a:srgbClr val="FFFF00"/>
                </a:solidFill>
              </a:rPr>
              <a:t> itu </a:t>
            </a:r>
            <a:r>
              <a:rPr lang="en-US" altLang="ko-KR" sz="4000" b="1" dirty="0" err="1" smtClean="0">
                <a:solidFill>
                  <a:srgbClr val="FFFF00"/>
                </a:solidFill>
              </a:rPr>
              <a:t>kitab</a:t>
            </a:r>
            <a:r>
              <a:rPr lang="en-US" altLang="ko-KR" sz="4000" b="1" dirty="0" smtClean="0">
                <a:solidFill>
                  <a:srgbClr val="FFFF00"/>
                </a:solidFill>
              </a:rPr>
              <a:t> itu </a:t>
            </a:r>
            <a:r>
              <a:rPr lang="en-US" altLang="ko-KR" sz="4000" b="1" dirty="0" err="1" smtClean="0">
                <a:solidFill>
                  <a:srgbClr val="FFFF00"/>
                </a:solidFill>
              </a:rPr>
              <a:t>ditulisnya</a:t>
            </a:r>
            <a:r>
              <a:rPr lang="en-US" altLang="ko-KR" sz="4000" b="1" dirty="0" smtClean="0">
                <a:solidFill>
                  <a:srgbClr val="FFFF00"/>
                </a:solidFill>
              </a:rPr>
              <a:t> dengan </a:t>
            </a:r>
            <a:r>
              <a:rPr lang="en-US" altLang="ko-KR" sz="4000" b="1" dirty="0" err="1" smtClean="0">
                <a:solidFill>
                  <a:srgbClr val="FFFF00"/>
                </a:solidFill>
              </a:rPr>
              <a:t>gaya</a:t>
            </a:r>
            <a:r>
              <a:rPr lang="en-US" altLang="ko-KR" sz="4000" b="1" dirty="0" smtClean="0">
                <a:solidFill>
                  <a:srgbClr val="FFFF00"/>
                </a:solidFill>
              </a:rPr>
              <a:t> </a:t>
            </a:r>
            <a:r>
              <a:rPr lang="en-US" altLang="ko-KR" sz="4000" b="1" dirty="0" err="1" smtClean="0">
                <a:solidFill>
                  <a:srgbClr val="FFFF00"/>
                </a:solidFill>
              </a:rPr>
              <a:t>bahasa</a:t>
            </a:r>
            <a:r>
              <a:rPr lang="en-US" altLang="ko-KR" sz="4000" b="1" dirty="0" smtClean="0">
                <a:solidFill>
                  <a:srgbClr val="FFFF00"/>
                </a:solidFill>
              </a:rPr>
              <a:t> </a:t>
            </a:r>
            <a:r>
              <a:rPr lang="en-US" altLang="ko-KR" sz="4000" b="1" dirty="0" err="1" smtClean="0">
                <a:solidFill>
                  <a:srgbClr val="FFFF00"/>
                </a:solidFill>
              </a:rPr>
              <a:t>ringkas</a:t>
            </a:r>
            <a:r>
              <a:rPr lang="en-US" altLang="ko-KR" sz="4000" b="1" dirty="0" smtClean="0">
                <a:solidFill>
                  <a:srgbClr val="FFFF00"/>
                </a:solidFill>
              </a:rPr>
              <a:t>. </a:t>
            </a:r>
            <a:br>
              <a:rPr lang="en-US" altLang="ko-KR" sz="4000" b="1" dirty="0" smtClean="0">
                <a:solidFill>
                  <a:srgbClr val="FFFF00"/>
                </a:solidFill>
              </a:rPr>
            </a:br>
            <a:r>
              <a:rPr lang="ms-MY" altLang="ko-KR" sz="4000" b="1" dirty="0" smtClean="0">
                <a:solidFill>
                  <a:srgbClr val="FFFF00"/>
                </a:solidFill>
              </a:rPr>
              <a:t>Kitab </a:t>
            </a:r>
            <a:r>
              <a:rPr lang="ms-MY" altLang="ko-KR" sz="4000" b="1" dirty="0">
                <a:solidFill>
                  <a:srgbClr val="FFFF00"/>
                </a:solidFill>
              </a:rPr>
              <a:t>ini menyatakan Yesus yang datang sebagai hamba. </a:t>
            </a:r>
            <a:br>
              <a:rPr lang="ms-MY" altLang="ko-KR" sz="4000" b="1" dirty="0">
                <a:solidFill>
                  <a:srgbClr val="FFFF00"/>
                </a:solidFill>
              </a:rPr>
            </a:br>
            <a:r>
              <a:rPr lang="ms-MY" altLang="ko-KR" sz="4000" b="1" dirty="0" smtClean="0">
                <a:solidFill>
                  <a:srgbClr val="FFFF00"/>
                </a:solidFill>
              </a:rPr>
              <a:t>Perkataan “Hamba” untuk menyatakan</a:t>
            </a:r>
            <a:endParaRPr lang="en-US" altLang="ko-KR" sz="4000" b="1" dirty="0">
              <a:solidFill>
                <a:srgbClr val="FFFF00"/>
              </a:solidFill>
            </a:endParaRPr>
          </a:p>
        </p:txBody>
      </p:sp>
    </p:spTree>
    <p:extLst>
      <p:ext uri="{BB962C8B-B14F-4D97-AF65-F5344CB8AC3E}">
        <p14:creationId xmlns:p14="http://schemas.microsoft.com/office/powerpoint/2010/main" val="4768992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FF00"/>
                </a:solidFill>
              </a:rPr>
              <a:t>Yesus Kristus adalah sebuah </a:t>
            </a:r>
            <a:r>
              <a:rPr lang="ms-MY" altLang="ko-KR" sz="4000" b="1" dirty="0" smtClean="0">
                <a:solidFill>
                  <a:srgbClr val="FFFF00"/>
                </a:solidFill>
              </a:rPr>
              <a:t>Macunisme aspek </a:t>
            </a:r>
            <a:r>
              <a:rPr lang="ms-MY" altLang="ko-KR" sz="4000" b="1" dirty="0">
                <a:solidFill>
                  <a:srgbClr val="FFFF00"/>
                </a:solidFill>
              </a:rPr>
              <a:t>kebudayaan </a:t>
            </a:r>
            <a:r>
              <a:rPr lang="ms-MY" altLang="ko-KR" sz="4000" b="1" dirty="0" smtClean="0">
                <a:solidFill>
                  <a:srgbClr val="FFFF00"/>
                </a:solidFill>
              </a:rPr>
              <a:t>tentang </a:t>
            </a:r>
            <a:r>
              <a:rPr lang="en-US" altLang="ko-KR" sz="4000" b="1" dirty="0" err="1" smtClean="0">
                <a:solidFill>
                  <a:srgbClr val="FFFF00"/>
                </a:solidFill>
              </a:rPr>
              <a:t>Watak</a:t>
            </a:r>
            <a:r>
              <a:rPr lang="en-US" altLang="ko-KR" sz="4000" b="1" dirty="0" smtClean="0">
                <a:solidFill>
                  <a:srgbClr val="FFFF00"/>
                </a:solidFill>
              </a:rPr>
              <a:t> dan </a:t>
            </a:r>
            <a:r>
              <a:rPr lang="en-US" altLang="ko-KR" sz="4000" b="1" dirty="0" err="1" smtClean="0">
                <a:solidFill>
                  <a:srgbClr val="FFFF00"/>
                </a:solidFill>
              </a:rPr>
              <a:t>Peristiwa</a:t>
            </a:r>
            <a:r>
              <a:rPr lang="en-US" altLang="ko-KR" sz="4000" b="1" dirty="0" smtClean="0">
                <a:solidFill>
                  <a:srgbClr val="FFFF00"/>
                </a:solidFill>
              </a:rPr>
              <a:t> Yesus yang </a:t>
            </a:r>
            <a:r>
              <a:rPr lang="en-US" altLang="ko-KR" sz="4000" b="1" dirty="0" err="1" smtClean="0">
                <a:solidFill>
                  <a:srgbClr val="FFFF00"/>
                </a:solidFill>
              </a:rPr>
              <a:t>hakikat</a:t>
            </a:r>
            <a:r>
              <a:rPr lang="en-US" altLang="ko-KR" sz="4000" b="1" dirty="0" smtClean="0">
                <a:solidFill>
                  <a:srgbClr val="FFFF00"/>
                </a:solidFill>
              </a:rPr>
              <a:t> hidup di </a:t>
            </a:r>
            <a:r>
              <a:rPr lang="en-US" altLang="ko-KR" sz="4000" b="1" dirty="0" err="1" smtClean="0">
                <a:solidFill>
                  <a:srgbClr val="FFFF00"/>
                </a:solidFill>
              </a:rPr>
              <a:t>Yudea</a:t>
            </a:r>
            <a:r>
              <a:rPr lang="en-US" altLang="ko-KR" sz="4000" b="1" dirty="0" smtClean="0">
                <a:solidFill>
                  <a:srgbClr val="FFFF00"/>
                </a:solidFill>
              </a:rPr>
              <a:t> untuk mudah </a:t>
            </a:r>
            <a:r>
              <a:rPr lang="en-US" altLang="ko-KR" sz="4000" b="1" dirty="0" err="1" smtClean="0">
                <a:solidFill>
                  <a:srgbClr val="FFFF00"/>
                </a:solidFill>
              </a:rPr>
              <a:t>difahami</a:t>
            </a:r>
            <a:r>
              <a:rPr lang="en-US" altLang="ko-KR" sz="4000" b="1" dirty="0" smtClean="0">
                <a:solidFill>
                  <a:srgbClr val="FFFF00"/>
                </a:solidFill>
              </a:rPr>
              <a:t> di dalam budaya Yunani, iaitu </a:t>
            </a:r>
            <a:r>
              <a:rPr lang="en-US" altLang="ko-KR" sz="4000" b="1" dirty="0" err="1" smtClean="0">
                <a:solidFill>
                  <a:srgbClr val="FFFF00"/>
                </a:solidFill>
              </a:rPr>
              <a:t>Negeri</a:t>
            </a:r>
            <a:r>
              <a:rPr lang="en-US" altLang="ko-KR" sz="4000" b="1" dirty="0" smtClean="0">
                <a:solidFill>
                  <a:srgbClr val="FFFF00"/>
                </a:solidFill>
              </a:rPr>
              <a:t> lain, budaya lain dan juga untuk mudah </a:t>
            </a:r>
            <a:r>
              <a:rPr lang="en-US" altLang="ko-KR" sz="4000" b="1" dirty="0" err="1" smtClean="0">
                <a:solidFill>
                  <a:srgbClr val="FFFF00"/>
                </a:solidFill>
              </a:rPr>
              <a:t>dipengaruh</a:t>
            </a:r>
            <a:r>
              <a:rPr lang="en-US" altLang="ko-KR" sz="4000" b="1" dirty="0" smtClean="0">
                <a:solidFill>
                  <a:srgbClr val="FFFF00"/>
                </a:solidFill>
              </a:rPr>
              <a:t> di dalam budaya Yunani.</a:t>
            </a:r>
            <a:endParaRPr lang="en-US" altLang="ko-KR" sz="4000" b="1" dirty="0">
              <a:solidFill>
                <a:srgbClr val="FFFF00"/>
              </a:solidFill>
            </a:endParaRPr>
          </a:p>
        </p:txBody>
      </p:sp>
    </p:spTree>
    <p:extLst>
      <p:ext uri="{BB962C8B-B14F-4D97-AF65-F5344CB8AC3E}">
        <p14:creationId xmlns:p14="http://schemas.microsoft.com/office/powerpoint/2010/main" val="133465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a:solidFill>
                  <a:srgbClr val="FFFF00"/>
                </a:solidFill>
              </a:rPr>
              <a:t>Negeri</a:t>
            </a:r>
            <a:r>
              <a:rPr lang="en-US" altLang="ko-KR" sz="4000" b="1" dirty="0">
                <a:solidFill>
                  <a:srgbClr val="FFFF00"/>
                </a:solidFill>
              </a:rPr>
              <a:t> Yunani ada banyak </a:t>
            </a:r>
            <a:r>
              <a:rPr lang="en-US" altLang="ko-KR" sz="4000" b="1" dirty="0" err="1">
                <a:solidFill>
                  <a:srgbClr val="FFFF00"/>
                </a:solidFill>
              </a:rPr>
              <a:t>mitos</a:t>
            </a:r>
            <a:r>
              <a:rPr lang="en-US" altLang="ko-KR" sz="4000" b="1" dirty="0">
                <a:solidFill>
                  <a:srgbClr val="FFFF00"/>
                </a:solidFill>
              </a:rPr>
              <a:t> </a:t>
            </a:r>
            <a:r>
              <a:rPr lang="en-US" altLang="ko-KR" sz="4000" b="1" dirty="0" err="1">
                <a:solidFill>
                  <a:srgbClr val="FFFF00"/>
                </a:solidFill>
              </a:rPr>
              <a:t>daripada</a:t>
            </a:r>
            <a:r>
              <a:rPr lang="en-US" altLang="ko-KR" sz="4000" b="1" dirty="0">
                <a:solidFill>
                  <a:srgbClr val="FFFF00"/>
                </a:solidFill>
              </a:rPr>
              <a:t> </a:t>
            </a:r>
            <a:r>
              <a:rPr lang="en-US" altLang="ko-KR" sz="4000" b="1" dirty="0" err="1">
                <a:solidFill>
                  <a:srgbClr val="FFFF00"/>
                </a:solidFill>
              </a:rPr>
              <a:t>negeri</a:t>
            </a:r>
            <a:r>
              <a:rPr lang="en-US" altLang="ko-KR" sz="4000" b="1" dirty="0">
                <a:solidFill>
                  <a:srgbClr val="FFFF00"/>
                </a:solidFill>
              </a:rPr>
              <a:t> yang lain.</a:t>
            </a:r>
            <a:br>
              <a:rPr lang="en-US" altLang="ko-KR" sz="4000" b="1" dirty="0">
                <a:solidFill>
                  <a:srgbClr val="FFFF00"/>
                </a:solidFill>
              </a:rPr>
            </a:br>
            <a:r>
              <a:rPr lang="en-US" altLang="ko-KR" sz="4000" b="1" dirty="0" err="1">
                <a:solidFill>
                  <a:srgbClr val="FFFF00"/>
                </a:solidFill>
              </a:rPr>
              <a:t>Walaupun</a:t>
            </a:r>
            <a:r>
              <a:rPr lang="en-US" altLang="ko-KR" sz="4000" b="1" dirty="0">
                <a:solidFill>
                  <a:srgbClr val="FFFF00"/>
                </a:solidFill>
              </a:rPr>
              <a:t> </a:t>
            </a:r>
            <a:r>
              <a:rPr lang="en-US" altLang="ko-KR" sz="4000" b="1" dirty="0" err="1">
                <a:solidFill>
                  <a:srgbClr val="FFFF00"/>
                </a:solidFill>
              </a:rPr>
              <a:t>tanpa</a:t>
            </a:r>
            <a:r>
              <a:rPr lang="en-US" altLang="ko-KR" sz="4000" b="1" dirty="0">
                <a:solidFill>
                  <a:srgbClr val="FFFF00"/>
                </a:solidFill>
              </a:rPr>
              <a:t> pengetahuan tentang </a:t>
            </a:r>
            <a:r>
              <a:rPr lang="en-US" altLang="ko-KR" sz="4000" b="1" dirty="0" err="1">
                <a:solidFill>
                  <a:srgbClr val="FFFF00"/>
                </a:solidFill>
              </a:rPr>
              <a:t>Mitos</a:t>
            </a:r>
            <a:r>
              <a:rPr lang="en-US" altLang="ko-KR" sz="4000" b="1" dirty="0">
                <a:solidFill>
                  <a:srgbClr val="FFFF00"/>
                </a:solidFill>
              </a:rPr>
              <a:t> Yunani, </a:t>
            </a:r>
            <a:r>
              <a:rPr lang="en-US" altLang="ko-KR" sz="4000" b="1" dirty="0" smtClean="0">
                <a:solidFill>
                  <a:srgbClr val="FFFF00"/>
                </a:solidFill>
              </a:rPr>
              <a:t>kita </a:t>
            </a:r>
            <a:r>
              <a:rPr lang="en-US" altLang="ko-KR" sz="4000" b="1" dirty="0" err="1" smtClean="0">
                <a:solidFill>
                  <a:srgbClr val="FFFF00"/>
                </a:solidFill>
              </a:rPr>
              <a:t>boleh</a:t>
            </a:r>
            <a:r>
              <a:rPr lang="en-US" altLang="ko-KR" sz="4000" b="1" dirty="0" smtClean="0">
                <a:solidFill>
                  <a:srgbClr val="FFFF00"/>
                </a:solidFill>
              </a:rPr>
              <a:t> </a:t>
            </a:r>
            <a:r>
              <a:rPr lang="en-US" altLang="ko-KR" sz="4000" b="1" dirty="0" err="1" smtClean="0">
                <a:solidFill>
                  <a:srgbClr val="FFFF00"/>
                </a:solidFill>
              </a:rPr>
              <a:t>mengenal</a:t>
            </a:r>
            <a:r>
              <a:rPr lang="en-US" altLang="ko-KR" sz="4000" b="1" dirty="0" smtClean="0">
                <a:solidFill>
                  <a:srgbClr val="FFFF00"/>
                </a:solidFill>
              </a:rPr>
              <a:t> nama-nama </a:t>
            </a:r>
            <a:r>
              <a:rPr lang="en-US" altLang="ko-KR" sz="4000" b="1" dirty="0" err="1" smtClean="0">
                <a:solidFill>
                  <a:srgbClr val="FFFF00"/>
                </a:solidFill>
              </a:rPr>
              <a:t>mitologi</a:t>
            </a:r>
            <a:r>
              <a:rPr lang="en-US" altLang="ko-KR" sz="4000" b="1" dirty="0" smtClean="0">
                <a:solidFill>
                  <a:srgbClr val="FFFF00"/>
                </a:solidFill>
              </a:rPr>
              <a:t> Yunani, iaitu Zeus</a:t>
            </a:r>
            <a:r>
              <a:rPr lang="en-US" altLang="ko-KR" sz="4000" b="1" dirty="0">
                <a:solidFill>
                  <a:srgbClr val="FFFF00"/>
                </a:solidFill>
              </a:rPr>
              <a:t>, Hermes, Apollo, Hades, </a:t>
            </a:r>
            <a:r>
              <a:rPr lang="en-US" altLang="ko-KR" sz="4000" b="1" dirty="0" smtClean="0">
                <a:solidFill>
                  <a:srgbClr val="FFFF00"/>
                </a:solidFill>
              </a:rPr>
              <a:t>Venus dan lain-</a:t>
            </a:r>
            <a:r>
              <a:rPr lang="en-US" altLang="ko-KR" sz="4000" b="1" dirty="0" err="1" smtClean="0">
                <a:solidFill>
                  <a:srgbClr val="FFFF00"/>
                </a:solidFill>
              </a:rPr>
              <a:t>lian</a:t>
            </a:r>
            <a:r>
              <a:rPr lang="en-US" altLang="ko-KR" sz="4000" b="1" dirty="0" smtClean="0">
                <a:solidFill>
                  <a:srgbClr val="FFFF00"/>
                </a:solidFill>
              </a:rPr>
              <a:t>.</a:t>
            </a:r>
            <a:endParaRPr lang="en-US" altLang="ko-KR" sz="4000" b="1" dirty="0">
              <a:solidFill>
                <a:srgbClr val="FFFF00"/>
              </a:solidFill>
            </a:endParaRPr>
          </a:p>
        </p:txBody>
      </p:sp>
    </p:spTree>
    <p:extLst>
      <p:ext uri="{BB962C8B-B14F-4D97-AF65-F5344CB8AC3E}">
        <p14:creationId xmlns:p14="http://schemas.microsoft.com/office/powerpoint/2010/main" val="29007014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FF00"/>
                </a:solidFill>
              </a:rPr>
              <a:t>Dewa-</a:t>
            </a:r>
            <a:r>
              <a:rPr lang="en-US" altLang="ko-KR" sz="4000" b="1" dirty="0" err="1" smtClean="0">
                <a:solidFill>
                  <a:srgbClr val="FFFF00"/>
                </a:solidFill>
              </a:rPr>
              <a:t>dewa</a:t>
            </a:r>
            <a:r>
              <a:rPr lang="en-US" altLang="ko-KR" sz="4000" b="1" dirty="0" smtClean="0">
                <a:solidFill>
                  <a:srgbClr val="FFFF00"/>
                </a:solidFill>
              </a:rPr>
              <a:t> dalam </a:t>
            </a:r>
            <a:r>
              <a:rPr lang="en-US" altLang="ko-KR" sz="4000" b="1" dirty="0" err="1" smtClean="0">
                <a:solidFill>
                  <a:srgbClr val="FFFF00"/>
                </a:solidFill>
              </a:rPr>
              <a:t>mitologi</a:t>
            </a:r>
            <a:r>
              <a:rPr lang="en-US" altLang="ko-KR" sz="4000" b="1" dirty="0" smtClean="0">
                <a:solidFill>
                  <a:srgbClr val="FFFF00"/>
                </a:solidFill>
              </a:rPr>
              <a:t> Yunani ada persatuan yang tetap, iaitu para </a:t>
            </a:r>
            <a:r>
              <a:rPr lang="en-US" altLang="ko-KR" sz="4000" b="1" dirty="0" err="1" smtClean="0">
                <a:solidFill>
                  <a:srgbClr val="FFFF00"/>
                </a:solidFill>
              </a:rPr>
              <a:t>dewa-dewi</a:t>
            </a:r>
            <a:r>
              <a:rPr lang="en-US" altLang="ko-KR" sz="4000" b="1" dirty="0" smtClean="0">
                <a:solidFill>
                  <a:srgbClr val="FFFF00"/>
                </a:solidFill>
              </a:rPr>
              <a:t> ada ‘</a:t>
            </a:r>
            <a:r>
              <a:rPr lang="en-US" altLang="ko-KR" sz="4000" b="1" dirty="0" err="1" smtClean="0">
                <a:solidFill>
                  <a:srgbClr val="FFFF00"/>
                </a:solidFill>
              </a:rPr>
              <a:t>tugas</a:t>
            </a:r>
            <a:r>
              <a:rPr lang="en-US" altLang="ko-KR" sz="4000" b="1" dirty="0" smtClean="0">
                <a:solidFill>
                  <a:srgbClr val="FFFF00"/>
                </a:solidFill>
              </a:rPr>
              <a:t> (duty)’ yang </a:t>
            </a:r>
            <a:r>
              <a:rPr lang="en-US" altLang="ko-KR" sz="4000" b="1" dirty="0" err="1" smtClean="0">
                <a:solidFill>
                  <a:srgbClr val="FFFF00"/>
                </a:solidFill>
              </a:rPr>
              <a:t>asliah</a:t>
            </a:r>
            <a:r>
              <a:rPr lang="en-US" altLang="ko-KR" sz="4000" b="1" dirty="0" smtClean="0">
                <a:solidFill>
                  <a:srgbClr val="FFFF00"/>
                </a:solidFill>
              </a:rPr>
              <a:t>.</a:t>
            </a:r>
            <a:br>
              <a:rPr lang="en-US" altLang="ko-KR" sz="4000" b="1" dirty="0" smtClean="0">
                <a:solidFill>
                  <a:srgbClr val="FFFF00"/>
                </a:solidFill>
              </a:rPr>
            </a:br>
            <a:r>
              <a:rPr lang="en-US" altLang="ko-KR" sz="4000" b="1" dirty="0" smtClean="0">
                <a:solidFill>
                  <a:srgbClr val="FFFF00"/>
                </a:solidFill>
              </a:rPr>
              <a:t>Iaitu, Zeus </a:t>
            </a:r>
            <a:r>
              <a:rPr lang="en-US" altLang="ko-KR" sz="4000" b="1" dirty="0" err="1" smtClean="0">
                <a:solidFill>
                  <a:srgbClr val="FFFF00"/>
                </a:solidFill>
              </a:rPr>
              <a:t>bertugas</a:t>
            </a:r>
            <a:r>
              <a:rPr lang="en-US" altLang="ko-KR" sz="4000" b="1" dirty="0" smtClean="0">
                <a:solidFill>
                  <a:srgbClr val="FFFF00"/>
                </a:solidFill>
              </a:rPr>
              <a:t> untuk </a:t>
            </a:r>
            <a:r>
              <a:rPr lang="en-US" altLang="ko-KR" sz="4000" b="1" dirty="0" err="1" smtClean="0">
                <a:solidFill>
                  <a:srgbClr val="FFFF00"/>
                </a:solidFill>
              </a:rPr>
              <a:t>memerintah</a:t>
            </a:r>
            <a:r>
              <a:rPr lang="en-US" altLang="ko-KR" sz="4000" b="1" dirty="0" smtClean="0">
                <a:solidFill>
                  <a:srgbClr val="FFFF00"/>
                </a:solidFill>
              </a:rPr>
              <a:t> </a:t>
            </a:r>
            <a:r>
              <a:rPr lang="en-US" altLang="ko-KR" sz="4000" b="1" dirty="0">
                <a:solidFill>
                  <a:srgbClr val="FFFF00"/>
                </a:solidFill>
              </a:rPr>
              <a:t>dunia </a:t>
            </a:r>
            <a:r>
              <a:rPr lang="en-US" altLang="ko-KR" sz="4000" b="1" dirty="0" err="1" smtClean="0">
                <a:solidFill>
                  <a:srgbClr val="FFFF00"/>
                </a:solidFill>
              </a:rPr>
              <a:t>ilahi</a:t>
            </a:r>
            <a:r>
              <a:rPr lang="en-US" altLang="ko-KR" sz="4000" b="1" dirty="0" smtClean="0">
                <a:solidFill>
                  <a:srgbClr val="FFFF00"/>
                </a:solidFill>
              </a:rPr>
              <a:t> sebagai </a:t>
            </a:r>
            <a:r>
              <a:rPr lang="en-US" altLang="ko-KR" sz="4000" b="1" dirty="0">
                <a:solidFill>
                  <a:srgbClr val="FFFF00"/>
                </a:solidFill>
              </a:rPr>
              <a:t>raja </a:t>
            </a:r>
            <a:r>
              <a:rPr lang="en-US" altLang="ko-KR" sz="4000" b="1" dirty="0" err="1">
                <a:solidFill>
                  <a:srgbClr val="FFFF00"/>
                </a:solidFill>
              </a:rPr>
              <a:t>dewa-dewa</a:t>
            </a:r>
            <a:r>
              <a:rPr lang="en-US" altLang="ko-KR" sz="4000" b="1" dirty="0">
                <a:solidFill>
                  <a:srgbClr val="FFFF00"/>
                </a:solidFill>
              </a:rPr>
              <a:t> </a:t>
            </a:r>
            <a:r>
              <a:rPr lang="en-US" altLang="ko-KR" sz="4000" b="1" dirty="0" smtClean="0">
                <a:solidFill>
                  <a:srgbClr val="FFFF00"/>
                </a:solidFill>
              </a:rPr>
              <a:t>dan untuk </a:t>
            </a:r>
            <a:r>
              <a:rPr lang="en-US" altLang="ko-KR" sz="4000" b="1" dirty="0" err="1" smtClean="0">
                <a:solidFill>
                  <a:srgbClr val="FFFF00"/>
                </a:solidFill>
              </a:rPr>
              <a:t>mengurus</a:t>
            </a:r>
            <a:r>
              <a:rPr lang="en-US" altLang="ko-KR" sz="4000" b="1" dirty="0" smtClean="0">
                <a:solidFill>
                  <a:srgbClr val="FFFF00"/>
                </a:solidFill>
              </a:rPr>
              <a:t> dunianya sebagai </a:t>
            </a:r>
            <a:r>
              <a:rPr lang="en-US" altLang="ko-KR" sz="4000" b="1" dirty="0" err="1" smtClean="0">
                <a:solidFill>
                  <a:srgbClr val="FFFF00"/>
                </a:solidFill>
              </a:rPr>
              <a:t>pengurus</a:t>
            </a:r>
            <a:r>
              <a:rPr lang="en-US" altLang="ko-KR" sz="4000" b="1" dirty="0" smtClean="0">
                <a:solidFill>
                  <a:srgbClr val="FFFF00"/>
                </a:solidFill>
              </a:rPr>
              <a:t>, Apollo </a:t>
            </a:r>
            <a:r>
              <a:rPr lang="en-US" altLang="ko-KR" sz="4000" b="1" dirty="0" err="1" smtClean="0">
                <a:solidFill>
                  <a:srgbClr val="FFFF00"/>
                </a:solidFill>
              </a:rPr>
              <a:t>bertugas</a:t>
            </a:r>
            <a:r>
              <a:rPr lang="en-US" altLang="ko-KR" sz="4000" b="1" dirty="0">
                <a:solidFill>
                  <a:srgbClr val="FFFF00"/>
                </a:solidFill>
              </a:rPr>
              <a:t> sebagai </a:t>
            </a:r>
            <a:r>
              <a:rPr lang="en-US" altLang="ko-KR" sz="4000" b="1" dirty="0" err="1">
                <a:solidFill>
                  <a:srgbClr val="FFFF00"/>
                </a:solidFill>
              </a:rPr>
              <a:t>dewa</a:t>
            </a:r>
            <a:r>
              <a:rPr lang="en-US" altLang="ko-KR" sz="4000" b="1" dirty="0">
                <a:solidFill>
                  <a:srgbClr val="FFFF00"/>
                </a:solidFill>
              </a:rPr>
              <a:t> </a:t>
            </a:r>
            <a:r>
              <a:rPr lang="en-US" altLang="ko-KR" sz="4000" b="1" dirty="0" err="1">
                <a:solidFill>
                  <a:srgbClr val="FFFF00"/>
                </a:solidFill>
              </a:rPr>
              <a:t>cahaya</a:t>
            </a:r>
            <a:r>
              <a:rPr lang="en-US" altLang="ko-KR" sz="4000" b="1" dirty="0">
                <a:solidFill>
                  <a:srgbClr val="FFFF00"/>
                </a:solidFill>
              </a:rPr>
              <a:t> dan </a:t>
            </a:r>
            <a:r>
              <a:rPr lang="en-US" altLang="ko-KR" sz="4000" b="1" dirty="0" err="1" smtClean="0">
                <a:solidFill>
                  <a:srgbClr val="FFFF00"/>
                </a:solidFill>
              </a:rPr>
              <a:t>matahari</a:t>
            </a:r>
            <a:r>
              <a:rPr lang="en-US" altLang="ko-KR" sz="4000" b="1" dirty="0" smtClean="0">
                <a:solidFill>
                  <a:srgbClr val="FFFF00"/>
                </a:solidFill>
              </a:rPr>
              <a:t>.</a:t>
            </a:r>
            <a:r>
              <a:rPr lang="ko-KR" altLang="en-US" sz="4000" b="1" dirty="0" smtClean="0">
                <a:solidFill>
                  <a:srgbClr val="FFFF00"/>
                </a:solidFill>
              </a:rPr>
              <a:t> </a:t>
            </a:r>
            <a:endParaRPr lang="en-US" altLang="ko-KR" sz="4000" b="1" dirty="0">
              <a:solidFill>
                <a:srgbClr val="FFFF00"/>
              </a:solidFill>
            </a:endParaRPr>
          </a:p>
        </p:txBody>
      </p:sp>
    </p:spTree>
    <p:extLst>
      <p:ext uri="{BB962C8B-B14F-4D97-AF65-F5344CB8AC3E}">
        <p14:creationId xmlns:p14="http://schemas.microsoft.com/office/powerpoint/2010/main" val="13440565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FF00"/>
                </a:solidFill>
              </a:rPr>
              <a:t>Venus </a:t>
            </a:r>
            <a:r>
              <a:rPr lang="en-US" altLang="ko-KR" sz="4000" b="1" dirty="0" err="1" smtClean="0">
                <a:solidFill>
                  <a:srgbClr val="FFFF00"/>
                </a:solidFill>
              </a:rPr>
              <a:t>mengatur</a:t>
            </a:r>
            <a:r>
              <a:rPr lang="en-US" altLang="ko-KR" sz="4000" b="1" dirty="0">
                <a:solidFill>
                  <a:srgbClr val="FFFF00"/>
                </a:solidFill>
              </a:rPr>
              <a:t> </a:t>
            </a:r>
            <a:r>
              <a:rPr lang="en-US" altLang="ko-KR" sz="4000" b="1" dirty="0" err="1" smtClean="0">
                <a:solidFill>
                  <a:srgbClr val="FFFF00"/>
                </a:solidFill>
              </a:rPr>
              <a:t>kecantikan</a:t>
            </a:r>
            <a:r>
              <a:rPr lang="en-US" altLang="ko-KR" sz="4000" b="1" dirty="0" smtClean="0">
                <a:solidFill>
                  <a:srgbClr val="FFFF00"/>
                </a:solidFill>
              </a:rPr>
              <a:t>.</a:t>
            </a:r>
            <a:br>
              <a:rPr lang="en-US" altLang="ko-KR" sz="4000" b="1" dirty="0" smtClean="0">
                <a:solidFill>
                  <a:srgbClr val="FFFF00"/>
                </a:solidFill>
              </a:rPr>
            </a:br>
            <a:r>
              <a:rPr lang="en-US" altLang="ko-KR" sz="4000" b="1" dirty="0" smtClean="0">
                <a:solidFill>
                  <a:srgbClr val="FFFF00"/>
                </a:solidFill>
              </a:rPr>
              <a:t>Sedemikian, </a:t>
            </a:r>
            <a:r>
              <a:rPr lang="en-US" altLang="ko-KR" sz="4000" b="1" dirty="0" err="1" smtClean="0">
                <a:solidFill>
                  <a:srgbClr val="FFFF00"/>
                </a:solidFill>
              </a:rPr>
              <a:t>tugas</a:t>
            </a:r>
            <a:r>
              <a:rPr lang="en-US" altLang="ko-KR" sz="4000" b="1" dirty="0" smtClean="0">
                <a:solidFill>
                  <a:srgbClr val="FFFF00"/>
                </a:solidFill>
              </a:rPr>
              <a:t> </a:t>
            </a:r>
            <a:r>
              <a:rPr lang="en-US" altLang="ko-KR" sz="4000" b="1" dirty="0" err="1" smtClean="0">
                <a:solidFill>
                  <a:srgbClr val="FFFF00"/>
                </a:solidFill>
              </a:rPr>
              <a:t>dewa-dewi</a:t>
            </a:r>
            <a:r>
              <a:rPr lang="en-US" altLang="ko-KR" sz="4000" b="1" dirty="0" smtClean="0">
                <a:solidFill>
                  <a:srgbClr val="FFFF00"/>
                </a:solidFill>
              </a:rPr>
              <a:t> </a:t>
            </a:r>
            <a:r>
              <a:rPr lang="en-US" altLang="ko-KR" sz="4000" b="1" dirty="0" err="1" smtClean="0">
                <a:solidFill>
                  <a:srgbClr val="FFFF00"/>
                </a:solidFill>
              </a:rPr>
              <a:t>ditetapkan</a:t>
            </a:r>
            <a:r>
              <a:rPr lang="en-US" altLang="ko-KR" sz="4000" b="1" dirty="0" smtClean="0">
                <a:solidFill>
                  <a:srgbClr val="FFFF00"/>
                </a:solidFill>
              </a:rPr>
              <a:t> bukan ‘untuk </a:t>
            </a:r>
            <a:r>
              <a:rPr lang="en-US" altLang="ko-KR" sz="4000" b="1" dirty="0" err="1" smtClean="0">
                <a:solidFill>
                  <a:srgbClr val="FFFF00"/>
                </a:solidFill>
              </a:rPr>
              <a:t>dewa-dewi</a:t>
            </a:r>
            <a:r>
              <a:rPr lang="en-US" altLang="ko-KR" sz="4000" b="1" dirty="0" smtClean="0">
                <a:solidFill>
                  <a:srgbClr val="FFFF00"/>
                </a:solidFill>
              </a:rPr>
              <a:t>’, tetapi ‘untuk manusia’.</a:t>
            </a:r>
            <a:r>
              <a:rPr lang="ko-KR" altLang="en-US" sz="4000" b="1" dirty="0" smtClean="0">
                <a:solidFill>
                  <a:srgbClr val="FFFF00"/>
                </a:solidFill>
              </a:rPr>
              <a:t> </a:t>
            </a:r>
            <a:r>
              <a:rPr lang="en-US" altLang="ko-KR" sz="4000" b="1" dirty="0" smtClean="0">
                <a:solidFill>
                  <a:srgbClr val="FFFF00"/>
                </a:solidFill>
              </a:rPr>
              <a:t/>
            </a:r>
            <a:br>
              <a:rPr lang="en-US" altLang="ko-KR" sz="4000" b="1" dirty="0" smtClean="0">
                <a:solidFill>
                  <a:srgbClr val="FFFF00"/>
                </a:solidFill>
              </a:rPr>
            </a:br>
            <a:r>
              <a:rPr lang="en-US" altLang="ko-KR" sz="4000" b="1" dirty="0" smtClean="0">
                <a:solidFill>
                  <a:srgbClr val="FFFF00"/>
                </a:solidFill>
              </a:rPr>
              <a:t>Hal itu adalah </a:t>
            </a:r>
            <a:r>
              <a:rPr lang="en-US" altLang="ko-KR" sz="4000" b="1" dirty="0" err="1" smtClean="0">
                <a:solidFill>
                  <a:srgbClr val="FFFF00"/>
                </a:solidFill>
              </a:rPr>
              <a:t>kekhasan</a:t>
            </a:r>
            <a:r>
              <a:rPr lang="en-US" altLang="ko-KR" sz="4000" b="1" dirty="0" smtClean="0">
                <a:solidFill>
                  <a:srgbClr val="FFFF00"/>
                </a:solidFill>
              </a:rPr>
              <a:t> </a:t>
            </a:r>
            <a:r>
              <a:rPr lang="en-US" altLang="ko-KR" sz="4000" b="1" dirty="0" err="1" smtClean="0">
                <a:solidFill>
                  <a:srgbClr val="FFFF00"/>
                </a:solidFill>
              </a:rPr>
              <a:t>mitologi</a:t>
            </a:r>
            <a:r>
              <a:rPr lang="en-US" altLang="ko-KR" sz="4000" b="1" dirty="0" smtClean="0">
                <a:solidFill>
                  <a:srgbClr val="FFFF00"/>
                </a:solidFill>
              </a:rPr>
              <a:t> Yunani.</a:t>
            </a:r>
            <a:br>
              <a:rPr lang="en-US" altLang="ko-KR" sz="4000" b="1" dirty="0" smtClean="0">
                <a:solidFill>
                  <a:srgbClr val="FFFF00"/>
                </a:solidFill>
              </a:rPr>
            </a:br>
            <a:r>
              <a:rPr lang="en-US" altLang="ko-KR" sz="4000" b="1" dirty="0" smtClean="0">
                <a:solidFill>
                  <a:srgbClr val="FFFF00"/>
                </a:solidFill>
              </a:rPr>
              <a:t>Oleh </a:t>
            </a:r>
            <a:r>
              <a:rPr lang="en-US" altLang="ko-KR" sz="4000" b="1" dirty="0" err="1" smtClean="0">
                <a:solidFill>
                  <a:srgbClr val="FFFF00"/>
                </a:solidFill>
              </a:rPr>
              <a:t>sebab</a:t>
            </a:r>
            <a:r>
              <a:rPr lang="en-US" altLang="ko-KR" sz="4000" b="1" dirty="0" smtClean="0">
                <a:solidFill>
                  <a:srgbClr val="FFFF00"/>
                </a:solidFill>
              </a:rPr>
              <a:t> itu Penulis Markus seorang Yunani </a:t>
            </a:r>
            <a:r>
              <a:rPr lang="en-US" altLang="ko-KR" sz="4000" b="1" dirty="0" err="1" smtClean="0">
                <a:solidFill>
                  <a:srgbClr val="FFFF00"/>
                </a:solidFill>
              </a:rPr>
              <a:t>usaha</a:t>
            </a:r>
            <a:r>
              <a:rPr lang="en-US" altLang="ko-KR" sz="4000" b="1" dirty="0" smtClean="0">
                <a:solidFill>
                  <a:srgbClr val="FFFF00"/>
                </a:solidFill>
              </a:rPr>
              <a:t> menyatakan Yesus ‘sebagai </a:t>
            </a:r>
            <a:r>
              <a:rPr lang="en-US" altLang="ko-KR" sz="4000" b="1" dirty="0" err="1" smtClean="0">
                <a:solidFill>
                  <a:srgbClr val="FFFF00"/>
                </a:solidFill>
              </a:rPr>
              <a:t>hamba</a:t>
            </a:r>
            <a:r>
              <a:rPr lang="en-US" altLang="ko-KR" sz="4000" b="1" dirty="0" smtClean="0">
                <a:solidFill>
                  <a:srgbClr val="FFFF00"/>
                </a:solidFill>
              </a:rPr>
              <a:t>’.</a:t>
            </a:r>
            <a:endParaRPr lang="en-US" altLang="ko-KR" sz="4000" b="1" dirty="0">
              <a:solidFill>
                <a:srgbClr val="FFFF00"/>
              </a:solidFill>
            </a:endParaRPr>
          </a:p>
        </p:txBody>
      </p:sp>
    </p:spTree>
    <p:extLst>
      <p:ext uri="{BB962C8B-B14F-4D97-AF65-F5344CB8AC3E}">
        <p14:creationId xmlns:p14="http://schemas.microsoft.com/office/powerpoint/2010/main" val="4691224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FF00"/>
                </a:solidFill>
              </a:rPr>
              <a:t>Penulis ini juga menyatakan </a:t>
            </a:r>
            <a:r>
              <a:rPr lang="en-US" altLang="ko-KR" sz="4000" b="1" dirty="0" err="1" smtClean="0">
                <a:solidFill>
                  <a:srgbClr val="FFFF00"/>
                </a:solidFill>
              </a:rPr>
              <a:t>pekara-perkara</a:t>
            </a:r>
            <a:r>
              <a:rPr lang="en-US" altLang="ko-KR" sz="4000" b="1" dirty="0" smtClean="0">
                <a:solidFill>
                  <a:srgbClr val="FFFF00"/>
                </a:solidFill>
              </a:rPr>
              <a:t> secara </a:t>
            </a:r>
            <a:r>
              <a:rPr lang="en-US" altLang="ko-KR" sz="4000" b="1" dirty="0" err="1" smtClean="0">
                <a:solidFill>
                  <a:srgbClr val="FFFF00"/>
                </a:solidFill>
              </a:rPr>
              <a:t>ciri-ciri</a:t>
            </a:r>
            <a:r>
              <a:rPr lang="en-US" altLang="ko-KR" sz="4000" b="1" dirty="0" smtClean="0">
                <a:solidFill>
                  <a:srgbClr val="FFFF00"/>
                </a:solidFill>
              </a:rPr>
              <a:t> </a:t>
            </a:r>
            <a:r>
              <a:rPr lang="en-US" altLang="ko-KR" sz="4000" b="1" dirty="0" err="1">
                <a:solidFill>
                  <a:srgbClr val="FFFF00"/>
                </a:solidFill>
              </a:rPr>
              <a:t>laporan</a:t>
            </a:r>
            <a:r>
              <a:rPr lang="en-US" altLang="ko-KR" sz="4000" b="1" dirty="0">
                <a:solidFill>
                  <a:srgbClr val="FFFF00"/>
                </a:solidFill>
              </a:rPr>
              <a:t> </a:t>
            </a:r>
            <a:r>
              <a:rPr lang="en-US" altLang="ko-KR" sz="4000" b="1" dirty="0" err="1" smtClean="0">
                <a:solidFill>
                  <a:srgbClr val="FFFF00"/>
                </a:solidFill>
              </a:rPr>
              <a:t>realistik</a:t>
            </a:r>
            <a:r>
              <a:rPr lang="en-US" altLang="ko-KR" sz="4000" b="1" dirty="0" smtClean="0">
                <a:solidFill>
                  <a:srgbClr val="FFFF00"/>
                </a:solidFill>
              </a:rPr>
              <a:t> </a:t>
            </a:r>
            <a:r>
              <a:rPr lang="en-US" altLang="ko-KR" sz="4000" b="1" dirty="0">
                <a:solidFill>
                  <a:srgbClr val="FFFF00"/>
                </a:solidFill>
              </a:rPr>
              <a:t>sama seperti </a:t>
            </a:r>
            <a:r>
              <a:rPr lang="en-US" altLang="ko-KR" sz="4000" b="1" dirty="0" err="1" smtClean="0">
                <a:solidFill>
                  <a:srgbClr val="FFFF00"/>
                </a:solidFill>
              </a:rPr>
              <a:t>wartawan</a:t>
            </a:r>
            <a:r>
              <a:rPr lang="en-US" altLang="ko-KR" sz="4000" b="1" dirty="0" smtClean="0">
                <a:solidFill>
                  <a:srgbClr val="FFFF00"/>
                </a:solidFill>
              </a:rPr>
              <a:t> </a:t>
            </a:r>
            <a:r>
              <a:rPr lang="en-US" altLang="ko-KR" sz="4000" b="1" dirty="0">
                <a:solidFill>
                  <a:srgbClr val="FFFF00"/>
                </a:solidFill>
              </a:rPr>
              <a:t>dalam media.</a:t>
            </a:r>
            <a:br>
              <a:rPr lang="en-US" altLang="ko-KR" sz="4000" b="1" dirty="0">
                <a:solidFill>
                  <a:srgbClr val="FFFF00"/>
                </a:solidFill>
              </a:rPr>
            </a:br>
            <a:r>
              <a:rPr lang="en-US" altLang="ko-KR" sz="4000" b="1" dirty="0" err="1">
                <a:solidFill>
                  <a:srgbClr val="FFFF00"/>
                </a:solidFill>
              </a:rPr>
              <a:t>Temperamen</a:t>
            </a:r>
            <a:r>
              <a:rPr lang="en-US" altLang="ko-KR" sz="4000" b="1" dirty="0">
                <a:solidFill>
                  <a:srgbClr val="FFFF00"/>
                </a:solidFill>
              </a:rPr>
              <a:t> </a:t>
            </a:r>
            <a:r>
              <a:rPr lang="en-US" altLang="ko-KR" sz="4000" b="1" dirty="0" smtClean="0">
                <a:solidFill>
                  <a:srgbClr val="FFFF00"/>
                </a:solidFill>
              </a:rPr>
              <a:t>orang Rom adalah Bangsa yang </a:t>
            </a:r>
            <a:r>
              <a:rPr lang="en-US" altLang="ko-KR" sz="4000" b="1" dirty="0" err="1" smtClean="0">
                <a:solidFill>
                  <a:srgbClr val="FFFF00"/>
                </a:solidFill>
              </a:rPr>
              <a:t>terburu-buru</a:t>
            </a:r>
            <a:r>
              <a:rPr lang="en-US" altLang="ko-KR" sz="4000" b="1" dirty="0" smtClean="0">
                <a:solidFill>
                  <a:srgbClr val="FFFF00"/>
                </a:solidFill>
              </a:rPr>
              <a:t> dan </a:t>
            </a:r>
            <a:r>
              <a:rPr lang="en-US" altLang="ko-KR" sz="4000" b="1" dirty="0" err="1" smtClean="0">
                <a:solidFill>
                  <a:srgbClr val="FFFF00"/>
                </a:solidFill>
              </a:rPr>
              <a:t>murah</a:t>
            </a:r>
            <a:r>
              <a:rPr lang="en-US" altLang="ko-KR" sz="4000" b="1" dirty="0" smtClean="0">
                <a:solidFill>
                  <a:srgbClr val="FFFF00"/>
                </a:solidFill>
              </a:rPr>
              <a:t> </a:t>
            </a:r>
            <a:r>
              <a:rPr lang="en-US" altLang="ko-KR" sz="4000" b="1" dirty="0" err="1" smtClean="0">
                <a:solidFill>
                  <a:srgbClr val="FFFF00"/>
                </a:solidFill>
              </a:rPr>
              <a:t>hati</a:t>
            </a:r>
            <a:r>
              <a:rPr lang="en-US" altLang="ko-KR" sz="4000" b="1" dirty="0">
                <a:solidFill>
                  <a:srgbClr val="FFFF00"/>
                </a:solidFill>
              </a:rPr>
              <a:t>.</a:t>
            </a:r>
            <a:br>
              <a:rPr lang="en-US" altLang="ko-KR" sz="4000" b="1" dirty="0">
                <a:solidFill>
                  <a:srgbClr val="FFFF00"/>
                </a:solidFill>
              </a:rPr>
            </a:br>
            <a:r>
              <a:rPr lang="en-US" altLang="ko-KR" sz="4000" b="1" dirty="0" smtClean="0">
                <a:solidFill>
                  <a:srgbClr val="FFFF00"/>
                </a:solidFill>
              </a:rPr>
              <a:t>Maka dia </a:t>
            </a:r>
            <a:r>
              <a:rPr lang="en-US" altLang="ko-KR" sz="4000" b="1" dirty="0">
                <a:solidFill>
                  <a:srgbClr val="FFFF00"/>
                </a:solidFill>
              </a:rPr>
              <a:t>harus </a:t>
            </a:r>
            <a:r>
              <a:rPr lang="en-US" altLang="ko-KR" sz="4000" b="1" dirty="0" smtClean="0">
                <a:solidFill>
                  <a:srgbClr val="FFFF00"/>
                </a:solidFill>
              </a:rPr>
              <a:t>menjelaskan </a:t>
            </a:r>
            <a:r>
              <a:rPr lang="en-US" altLang="ko-KR" sz="4000" b="1" dirty="0" err="1" smtClean="0">
                <a:solidFill>
                  <a:srgbClr val="FFFF00"/>
                </a:solidFill>
              </a:rPr>
              <a:t>hakikat-hakikat</a:t>
            </a:r>
            <a:r>
              <a:rPr lang="en-US" altLang="ko-KR" sz="4000" b="1" dirty="0" smtClean="0">
                <a:solidFill>
                  <a:srgbClr val="FFFF00"/>
                </a:solidFill>
              </a:rPr>
              <a:t> </a:t>
            </a:r>
            <a:r>
              <a:rPr lang="en-US" altLang="ko-KR" sz="4000" b="1" dirty="0">
                <a:solidFill>
                  <a:srgbClr val="FFFF00"/>
                </a:solidFill>
              </a:rPr>
              <a:t>secara </a:t>
            </a:r>
            <a:r>
              <a:rPr lang="en-US" altLang="ko-KR" sz="4000" b="1" dirty="0" err="1">
                <a:solidFill>
                  <a:srgbClr val="FFFF00"/>
                </a:solidFill>
              </a:rPr>
              <a:t>ringkas</a:t>
            </a:r>
            <a:r>
              <a:rPr lang="en-US" altLang="ko-KR" sz="4000" b="1" dirty="0">
                <a:solidFill>
                  <a:srgbClr val="FFFF00"/>
                </a:solidFill>
              </a:rPr>
              <a:t> </a:t>
            </a:r>
            <a:r>
              <a:rPr lang="en-US" altLang="ko-KR" sz="4000" b="1" dirty="0" err="1" smtClean="0">
                <a:solidFill>
                  <a:srgbClr val="FFFF00"/>
                </a:solidFill>
              </a:rPr>
              <a:t>sesuai</a:t>
            </a:r>
            <a:r>
              <a:rPr lang="en-US" altLang="ko-KR" sz="4000" b="1" dirty="0" smtClean="0">
                <a:solidFill>
                  <a:srgbClr val="FFFF00"/>
                </a:solidFill>
              </a:rPr>
              <a:t> dengan </a:t>
            </a:r>
            <a:r>
              <a:rPr lang="en-US" altLang="ko-KR" sz="4000" b="1" dirty="0" err="1">
                <a:solidFill>
                  <a:srgbClr val="FFFF00"/>
                </a:solidFill>
              </a:rPr>
              <a:t>Temperamen</a:t>
            </a:r>
            <a:r>
              <a:rPr lang="en-US" altLang="ko-KR" sz="4000" b="1" dirty="0">
                <a:solidFill>
                  <a:srgbClr val="FFFF00"/>
                </a:solidFill>
              </a:rPr>
              <a:t> orang </a:t>
            </a:r>
            <a:r>
              <a:rPr lang="en-US" altLang="ko-KR" sz="4000" b="1" dirty="0" smtClean="0">
                <a:solidFill>
                  <a:srgbClr val="FFFF00"/>
                </a:solidFill>
              </a:rPr>
              <a:t>Rom.</a:t>
            </a:r>
            <a:endParaRPr lang="en-US" altLang="ko-KR" sz="4000" b="1" dirty="0">
              <a:solidFill>
                <a:srgbClr val="FFFF00"/>
              </a:solidFill>
            </a:endParaRPr>
          </a:p>
        </p:txBody>
      </p:sp>
    </p:spTree>
    <p:extLst>
      <p:ext uri="{BB962C8B-B14F-4D97-AF65-F5344CB8AC3E}">
        <p14:creationId xmlns:p14="http://schemas.microsoft.com/office/powerpoint/2010/main" val="86834268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a:solidFill>
                  <a:srgbClr val="FFFF00"/>
                </a:solidFill>
              </a:rPr>
              <a:t>Frasa-frasa</a:t>
            </a:r>
            <a:r>
              <a:rPr lang="en-US" altLang="ko-KR" sz="4000" b="1" dirty="0">
                <a:solidFill>
                  <a:srgbClr val="FFFF00"/>
                </a:solidFill>
              </a:rPr>
              <a:t> Bahasa </a:t>
            </a:r>
            <a:r>
              <a:rPr lang="en-US" altLang="ko-KR" sz="4000" b="1" dirty="0" err="1" smtClean="0">
                <a:solidFill>
                  <a:srgbClr val="FFFF00"/>
                </a:solidFill>
              </a:rPr>
              <a:t>Aramia</a:t>
            </a:r>
            <a:r>
              <a:rPr lang="en-US" altLang="ko-KR" sz="4000" b="1" dirty="0" smtClean="0">
                <a:solidFill>
                  <a:srgbClr val="FFFF00"/>
                </a:solidFill>
              </a:rPr>
              <a:t> digunakan </a:t>
            </a:r>
            <a:r>
              <a:rPr lang="en-US" altLang="ko-KR" sz="4000" b="1" dirty="0">
                <a:solidFill>
                  <a:srgbClr val="FFFF00"/>
                </a:solidFill>
              </a:rPr>
              <a:t>banyak kali </a:t>
            </a:r>
            <a:r>
              <a:rPr lang="en-US" altLang="ko-KR" sz="4000" b="1" dirty="0" err="1">
                <a:solidFill>
                  <a:srgbClr val="FFFF00"/>
                </a:solidFill>
              </a:rPr>
              <a:t>contoh</a:t>
            </a:r>
            <a:r>
              <a:rPr lang="en-US" altLang="ko-KR" sz="4000" b="1" dirty="0">
                <a:solidFill>
                  <a:srgbClr val="FFFF00"/>
                </a:solidFill>
              </a:rPr>
              <a:t>, Talita Kum (Markus 5:41), </a:t>
            </a:r>
            <a:r>
              <a:rPr lang="en-US" altLang="ko-KR" sz="4000" b="1" dirty="0" err="1">
                <a:solidFill>
                  <a:srgbClr val="FFFF00"/>
                </a:solidFill>
              </a:rPr>
              <a:t>Efata</a:t>
            </a:r>
            <a:r>
              <a:rPr lang="en-US" altLang="ko-KR" sz="4000" b="1" dirty="0">
                <a:solidFill>
                  <a:srgbClr val="FFFF00"/>
                </a:solidFill>
              </a:rPr>
              <a:t> (Markus 7:34), Eloi, Eloi, lama </a:t>
            </a:r>
            <a:r>
              <a:rPr lang="en-US" altLang="ko-KR" sz="4000" b="1" dirty="0" err="1">
                <a:solidFill>
                  <a:srgbClr val="FFFF00"/>
                </a:solidFill>
              </a:rPr>
              <a:t>sabakhtani</a:t>
            </a:r>
            <a:r>
              <a:rPr lang="en-US" altLang="ko-KR" sz="4000" b="1" dirty="0">
                <a:solidFill>
                  <a:srgbClr val="FFFF00"/>
                </a:solidFill>
              </a:rPr>
              <a:t> (Markus 15:34), </a:t>
            </a:r>
            <a:r>
              <a:rPr lang="en-US" altLang="ko-KR" sz="4000" b="1" dirty="0" err="1">
                <a:solidFill>
                  <a:srgbClr val="FFFF00"/>
                </a:solidFill>
              </a:rPr>
              <a:t>Boanerges</a:t>
            </a:r>
            <a:r>
              <a:rPr lang="en-US" altLang="ko-KR" sz="4000" b="1" dirty="0">
                <a:solidFill>
                  <a:srgbClr val="FFFF00"/>
                </a:solidFill>
              </a:rPr>
              <a:t> (Markus 3:17), </a:t>
            </a:r>
            <a:r>
              <a:rPr lang="en-US" altLang="ko-KR" sz="4000" b="1" dirty="0" err="1">
                <a:solidFill>
                  <a:srgbClr val="FFFF00"/>
                </a:solidFill>
              </a:rPr>
              <a:t>Bartimeus</a:t>
            </a:r>
            <a:r>
              <a:rPr lang="en-US" altLang="ko-KR" sz="4000" b="1" dirty="0">
                <a:solidFill>
                  <a:srgbClr val="FFFF00"/>
                </a:solidFill>
              </a:rPr>
              <a:t> (Markus 10:46), </a:t>
            </a:r>
            <a:r>
              <a:rPr lang="en-US" altLang="ko-KR" sz="4000" b="1" dirty="0" err="1">
                <a:solidFill>
                  <a:srgbClr val="FFFF00"/>
                </a:solidFill>
              </a:rPr>
              <a:t>Getsemani</a:t>
            </a:r>
            <a:r>
              <a:rPr lang="en-US" altLang="ko-KR" sz="4000" b="1" dirty="0">
                <a:solidFill>
                  <a:srgbClr val="FFFF00"/>
                </a:solidFill>
              </a:rPr>
              <a:t> (Markus 14:32), </a:t>
            </a:r>
            <a:r>
              <a:rPr lang="en-US" altLang="ko-KR" sz="4000" b="1" dirty="0" err="1">
                <a:solidFill>
                  <a:srgbClr val="FFFF00"/>
                </a:solidFill>
              </a:rPr>
              <a:t>Golgota</a:t>
            </a:r>
            <a:r>
              <a:rPr lang="en-US" altLang="ko-KR" sz="4000" b="1" dirty="0">
                <a:solidFill>
                  <a:srgbClr val="FFFF00"/>
                </a:solidFill>
              </a:rPr>
              <a:t> (Markus 15:22), Korban dan sebagainya.</a:t>
            </a:r>
          </a:p>
        </p:txBody>
      </p:sp>
    </p:spTree>
    <p:extLst>
      <p:ext uri="{BB962C8B-B14F-4D97-AF65-F5344CB8AC3E}">
        <p14:creationId xmlns:p14="http://schemas.microsoft.com/office/powerpoint/2010/main" val="42363707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Tema</a:t>
            </a:r>
            <a:r>
              <a:rPr lang="en-US" altLang="ko-KR" sz="4000" b="1" dirty="0" smtClean="0">
                <a:solidFill>
                  <a:srgbClr val="FFFF00"/>
                </a:solidFill>
              </a:rPr>
              <a:t> </a:t>
            </a:r>
            <a:r>
              <a:rPr lang="en-US" altLang="ko-KR" sz="4000" b="1" dirty="0" err="1" smtClean="0">
                <a:solidFill>
                  <a:srgbClr val="FFFF00"/>
                </a:solidFill>
              </a:rPr>
              <a:t>kitab</a:t>
            </a:r>
            <a:r>
              <a:rPr lang="en-US" altLang="ko-KR" sz="4000" b="1" dirty="0" smtClean="0">
                <a:solidFill>
                  <a:srgbClr val="FFFF00"/>
                </a:solidFill>
              </a:rPr>
              <a:t> Markus ialah </a:t>
            </a:r>
            <a:r>
              <a:rPr lang="en-US" altLang="ko-KR" sz="4000" b="1" dirty="0" err="1" smtClean="0">
                <a:solidFill>
                  <a:srgbClr val="FFFF00"/>
                </a:solidFill>
              </a:rPr>
              <a:t>penyampaian</a:t>
            </a:r>
            <a:r>
              <a:rPr lang="en-US" altLang="ko-KR" sz="4000" b="1" dirty="0" smtClean="0">
                <a:solidFill>
                  <a:srgbClr val="FFFF00"/>
                </a:solidFill>
              </a:rPr>
              <a:t> </a:t>
            </a:r>
            <a:r>
              <a:rPr lang="en-US" altLang="ko-KR" sz="4000" b="1" dirty="0" err="1" smtClean="0">
                <a:solidFill>
                  <a:srgbClr val="FFFF00"/>
                </a:solidFill>
              </a:rPr>
              <a:t>Injil</a:t>
            </a:r>
            <a:r>
              <a:rPr lang="en-US" altLang="ko-KR" sz="4000" b="1" dirty="0" smtClean="0">
                <a:solidFill>
                  <a:srgbClr val="FFFF00"/>
                </a:solidFill>
              </a:rPr>
              <a:t>. </a:t>
            </a:r>
            <a:br>
              <a:rPr lang="en-US" altLang="ko-KR" sz="4000" b="1" dirty="0" smtClean="0">
                <a:solidFill>
                  <a:srgbClr val="FFFF00"/>
                </a:solidFill>
              </a:rPr>
            </a:br>
            <a:r>
              <a:rPr lang="en-US" altLang="ko-KR" sz="4000" b="1" dirty="0" smtClean="0">
                <a:solidFill>
                  <a:srgbClr val="FFFF00"/>
                </a:solidFill>
              </a:rPr>
              <a:t>Dengan Markus </a:t>
            </a:r>
            <a:r>
              <a:rPr lang="en-US" altLang="ko-KR" sz="4000" b="1" dirty="0" err="1" smtClean="0">
                <a:solidFill>
                  <a:srgbClr val="FFFF00"/>
                </a:solidFill>
              </a:rPr>
              <a:t>menyampaikan</a:t>
            </a:r>
            <a:r>
              <a:rPr lang="en-US" altLang="ko-KR" sz="4000" b="1" dirty="0" smtClean="0">
                <a:solidFill>
                  <a:srgbClr val="FFFF00"/>
                </a:solidFill>
              </a:rPr>
              <a:t> </a:t>
            </a:r>
            <a:r>
              <a:rPr lang="en-US" altLang="ko-KR" sz="4000" b="1" dirty="0" err="1" smtClean="0">
                <a:solidFill>
                  <a:srgbClr val="FFFF00"/>
                </a:solidFill>
              </a:rPr>
              <a:t>injil</a:t>
            </a:r>
            <a:r>
              <a:rPr lang="en-US" altLang="ko-KR" sz="4000" b="1" dirty="0" smtClean="0">
                <a:solidFill>
                  <a:srgbClr val="FFFF00"/>
                </a:solidFill>
              </a:rPr>
              <a:t> kepada orang bukan </a:t>
            </a:r>
            <a:r>
              <a:rPr lang="en-US" altLang="ko-KR" sz="4000" b="1" dirty="0" err="1" smtClean="0">
                <a:solidFill>
                  <a:srgbClr val="FFFF00"/>
                </a:solidFill>
              </a:rPr>
              <a:t>Yahudi</a:t>
            </a:r>
            <a:r>
              <a:rPr lang="en-US" altLang="ko-KR" sz="4000" b="1" dirty="0" smtClean="0">
                <a:solidFill>
                  <a:srgbClr val="FFFF00"/>
                </a:solidFill>
              </a:rPr>
              <a:t> / orang Rom sebagai </a:t>
            </a:r>
            <a:r>
              <a:rPr lang="en-US" altLang="ko-KR" sz="4000" b="1" dirty="0" err="1" smtClean="0">
                <a:solidFill>
                  <a:srgbClr val="FFFF00"/>
                </a:solidFill>
              </a:rPr>
              <a:t>Audiens</a:t>
            </a:r>
            <a:r>
              <a:rPr lang="en-US" altLang="ko-KR" sz="4000" b="1" dirty="0" smtClean="0">
                <a:solidFill>
                  <a:srgbClr val="FFFF00"/>
                </a:solidFill>
              </a:rPr>
              <a:t>, </a:t>
            </a:r>
            <a:r>
              <a:rPr lang="en-US" altLang="ko-KR" sz="4000" b="1" dirty="0" err="1" smtClean="0">
                <a:solidFill>
                  <a:srgbClr val="FFFF00"/>
                </a:solidFill>
              </a:rPr>
              <a:t>kitab</a:t>
            </a:r>
            <a:r>
              <a:rPr lang="en-US" altLang="ko-KR" sz="4000" b="1" dirty="0" smtClean="0">
                <a:solidFill>
                  <a:srgbClr val="FFFF00"/>
                </a:solidFill>
              </a:rPr>
              <a:t> ini </a:t>
            </a:r>
            <a:r>
              <a:rPr lang="en-US" altLang="ko-KR" sz="4000" b="1" dirty="0" err="1" smtClean="0">
                <a:solidFill>
                  <a:srgbClr val="FFFF00"/>
                </a:solidFill>
              </a:rPr>
              <a:t>mempunyai</a:t>
            </a:r>
            <a:r>
              <a:rPr lang="en-US" altLang="ko-KR" sz="4000" b="1" dirty="0" smtClean="0">
                <a:solidFill>
                  <a:srgbClr val="FFFF00"/>
                </a:solidFill>
              </a:rPr>
              <a:t> </a:t>
            </a:r>
            <a:r>
              <a:rPr lang="en-US" altLang="ko-KR" sz="4000" b="1" dirty="0" err="1" smtClean="0">
                <a:solidFill>
                  <a:srgbClr val="FFFF00"/>
                </a:solidFill>
              </a:rPr>
              <a:t>salah</a:t>
            </a:r>
            <a:r>
              <a:rPr lang="en-US" altLang="ko-KR" sz="4000" b="1" dirty="0" smtClean="0">
                <a:solidFill>
                  <a:srgbClr val="FFFF00"/>
                </a:solidFill>
              </a:rPr>
              <a:t> satu </a:t>
            </a:r>
            <a:r>
              <a:rPr lang="en-US" altLang="ko-KR" sz="4000" b="1" dirty="0" err="1" smtClean="0">
                <a:solidFill>
                  <a:srgbClr val="FFFF00"/>
                </a:solidFill>
              </a:rPr>
              <a:t>alasan</a:t>
            </a:r>
            <a:r>
              <a:rPr lang="en-US" altLang="ko-KR" sz="4000" b="1" dirty="0" smtClean="0">
                <a:solidFill>
                  <a:srgbClr val="FFFF00"/>
                </a:solidFill>
              </a:rPr>
              <a:t> </a:t>
            </a:r>
            <a:r>
              <a:rPr lang="en-US" altLang="ko-KR" sz="4000" b="1" dirty="0" err="1" smtClean="0">
                <a:solidFill>
                  <a:srgbClr val="FFFF00"/>
                </a:solidFill>
              </a:rPr>
              <a:t>penulisannya</a:t>
            </a:r>
            <a:r>
              <a:rPr lang="en-US" altLang="ko-KR" sz="4000" b="1" dirty="0" smtClean="0">
                <a:solidFill>
                  <a:srgbClr val="FFFF00"/>
                </a:solidFill>
              </a:rPr>
              <a:t> untuk </a:t>
            </a:r>
            <a:r>
              <a:rPr lang="en-US" altLang="ko-KR" sz="4000" b="1" dirty="0" err="1" smtClean="0">
                <a:solidFill>
                  <a:srgbClr val="FFFF00"/>
                </a:solidFill>
              </a:rPr>
              <a:t>memelihara</a:t>
            </a:r>
            <a:r>
              <a:rPr lang="en-US" altLang="ko-KR" sz="4000" b="1" dirty="0" smtClean="0">
                <a:solidFill>
                  <a:srgbClr val="FFFF00"/>
                </a:solidFill>
              </a:rPr>
              <a:t> </a:t>
            </a:r>
            <a:r>
              <a:rPr lang="en-US" altLang="ko-KR" sz="4000" b="1" dirty="0" err="1" smtClean="0">
                <a:solidFill>
                  <a:srgbClr val="FFFF00"/>
                </a:solidFill>
              </a:rPr>
              <a:t>cerita-cerita</a:t>
            </a:r>
            <a:r>
              <a:rPr lang="en-US" altLang="ko-KR" sz="4000" b="1" dirty="0" smtClean="0">
                <a:solidFill>
                  <a:srgbClr val="FFFF00"/>
                </a:solidFill>
              </a:rPr>
              <a:t> Petrus sebagai </a:t>
            </a:r>
            <a:r>
              <a:rPr lang="en-US" altLang="ko-KR" sz="4000" b="1" dirty="0" err="1" smtClean="0">
                <a:solidFill>
                  <a:srgbClr val="FFFF00"/>
                </a:solidFill>
              </a:rPr>
              <a:t>kesaksian</a:t>
            </a:r>
            <a:r>
              <a:rPr lang="en-US" altLang="ko-KR" sz="4000" b="1" dirty="0" smtClean="0">
                <a:solidFill>
                  <a:srgbClr val="FFFF00"/>
                </a:solidFill>
              </a:rPr>
              <a:t> yang </a:t>
            </a:r>
            <a:r>
              <a:rPr lang="en-US" altLang="ko-KR" sz="4000" b="1" dirty="0" err="1" smtClean="0">
                <a:solidFill>
                  <a:srgbClr val="FFFF00"/>
                </a:solidFill>
              </a:rPr>
              <a:t>abadi</a:t>
            </a:r>
            <a:r>
              <a:rPr lang="en-US" altLang="ko-KR" sz="4000" b="1" dirty="0" smtClean="0">
                <a:solidFill>
                  <a:srgbClr val="FFFF00"/>
                </a:solidFill>
              </a:rPr>
              <a:t> bagi </a:t>
            </a:r>
            <a:r>
              <a:rPr lang="en-US" altLang="ko-KR" sz="4000" b="1" dirty="0" err="1" smtClean="0">
                <a:solidFill>
                  <a:srgbClr val="FFFF00"/>
                </a:solidFill>
              </a:rPr>
              <a:t>jemaah</a:t>
            </a:r>
            <a:r>
              <a:rPr lang="en-US" altLang="ko-KR" sz="4000" b="1" dirty="0" smtClean="0">
                <a:solidFill>
                  <a:srgbClr val="FFFF00"/>
                </a:solidFill>
              </a:rPr>
              <a:t>.</a:t>
            </a:r>
            <a:endParaRPr lang="en-US" altLang="ko-KR" sz="4000" b="1" dirty="0">
              <a:solidFill>
                <a:srgbClr val="FFFF00"/>
              </a:solidFill>
            </a:endParaRPr>
          </a:p>
        </p:txBody>
      </p:sp>
    </p:spTree>
    <p:extLst>
      <p:ext uri="{BB962C8B-B14F-4D97-AF65-F5344CB8AC3E}">
        <p14:creationId xmlns:p14="http://schemas.microsoft.com/office/powerpoint/2010/main" val="244127988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fi-FI" altLang="ko-KR" sz="4000" b="1" dirty="0" smtClean="0">
                <a:solidFill>
                  <a:srgbClr val="FFFF00"/>
                </a:solidFill>
              </a:rPr>
              <a:t>Penulisan Perkara-perkara dipersingkat Markus secara </a:t>
            </a:r>
            <a:r>
              <a:rPr lang="fi-FI" altLang="ko-KR" sz="4000" b="1" dirty="0">
                <a:solidFill>
                  <a:srgbClr val="FFFF00"/>
                </a:solidFill>
              </a:rPr>
              <a:t>ringkas</a:t>
            </a:r>
            <a:r>
              <a:rPr lang="fi-FI" altLang="ko-KR" sz="4000" b="1" dirty="0" smtClean="0">
                <a:solidFill>
                  <a:srgbClr val="FFFF00"/>
                </a:solidFill>
              </a:rPr>
              <a:t>.</a:t>
            </a:r>
            <a:br>
              <a:rPr lang="fi-FI" altLang="ko-KR" sz="4000" b="1" dirty="0" smtClean="0">
                <a:solidFill>
                  <a:srgbClr val="FFFF00"/>
                </a:solidFill>
              </a:rPr>
            </a:br>
            <a:r>
              <a:rPr lang="fi-FI" altLang="ko-KR" sz="4000" b="1" dirty="0" smtClean="0">
                <a:solidFill>
                  <a:srgbClr val="FFFF00"/>
                </a:solidFill>
              </a:rPr>
              <a:t>Di dalam kitab Markus dalam bahasa Yunani, </a:t>
            </a:r>
            <a:r>
              <a:rPr lang="en-US" sz="4000" b="1" dirty="0" smtClean="0">
                <a:solidFill>
                  <a:srgbClr val="FFFF00"/>
                </a:solidFill>
              </a:rPr>
              <a:t>“</a:t>
            </a:r>
            <a:r>
              <a:rPr lang="el-GR" altLang="ko-KR" sz="4000" b="1" dirty="0" smtClean="0">
                <a:solidFill>
                  <a:srgbClr val="FFFF00"/>
                </a:solidFill>
              </a:rPr>
              <a:t>εὐθὺς</a:t>
            </a:r>
            <a:r>
              <a:rPr lang="en-US" altLang="ko-KR" sz="4000" b="1" dirty="0" smtClean="0">
                <a:solidFill>
                  <a:srgbClr val="FFFF00"/>
                </a:solidFill>
              </a:rPr>
              <a:t>” </a:t>
            </a:r>
            <a:r>
              <a:rPr lang="en-US" altLang="ko-KR" sz="4000" b="1" dirty="0" err="1" smtClean="0">
                <a:solidFill>
                  <a:srgbClr val="FFFF00"/>
                </a:solidFill>
              </a:rPr>
              <a:t>Segera</a:t>
            </a:r>
            <a:r>
              <a:rPr lang="en-US" altLang="ko-KR" sz="4000" b="1" dirty="0" smtClean="0">
                <a:solidFill>
                  <a:srgbClr val="FFFF00"/>
                </a:solidFill>
              </a:rPr>
              <a:t> </a:t>
            </a:r>
            <a:r>
              <a:rPr lang="en-US" altLang="ko-KR" sz="4000" b="1" dirty="0">
                <a:solidFill>
                  <a:srgbClr val="FFFF00"/>
                </a:solidFill>
              </a:rPr>
              <a:t>dinyatakan </a:t>
            </a:r>
            <a:r>
              <a:rPr lang="en-US" altLang="ko-KR" sz="4000" b="1" dirty="0" smtClean="0">
                <a:solidFill>
                  <a:srgbClr val="FFFF00"/>
                </a:solidFill>
              </a:rPr>
              <a:t>sebagai kata </a:t>
            </a:r>
            <a:r>
              <a:rPr lang="en-US" altLang="ko-KR" sz="4000" b="1" dirty="0" err="1">
                <a:solidFill>
                  <a:srgbClr val="FFFF00"/>
                </a:solidFill>
              </a:rPr>
              <a:t>adverba</a:t>
            </a:r>
            <a:r>
              <a:rPr lang="en-US" altLang="ko-KR" sz="4000" b="1" dirty="0">
                <a:solidFill>
                  <a:srgbClr val="FFFF00"/>
                </a:solidFill>
              </a:rPr>
              <a:t> </a:t>
            </a:r>
            <a:r>
              <a:rPr lang="en-US" altLang="ko-KR" sz="4000" b="1" dirty="0" smtClean="0">
                <a:solidFill>
                  <a:srgbClr val="FFFF00"/>
                </a:solidFill>
              </a:rPr>
              <a:t>42 kali. </a:t>
            </a:r>
            <a:br>
              <a:rPr lang="en-US" altLang="ko-KR" sz="4000" b="1" dirty="0" smtClean="0">
                <a:solidFill>
                  <a:srgbClr val="FFFF00"/>
                </a:solidFill>
              </a:rPr>
            </a:br>
            <a:r>
              <a:rPr lang="en-US" altLang="ko-KR" sz="4000" b="1" dirty="0" smtClean="0">
                <a:solidFill>
                  <a:srgbClr val="FFFF00"/>
                </a:solidFill>
              </a:rPr>
              <a:t>Hal </a:t>
            </a:r>
            <a:r>
              <a:rPr lang="en-US" altLang="ko-KR" sz="4000" b="1" dirty="0">
                <a:solidFill>
                  <a:srgbClr val="FFFF00"/>
                </a:solidFill>
              </a:rPr>
              <a:t>itu </a:t>
            </a:r>
            <a:r>
              <a:rPr lang="en-US" altLang="ko-KR" sz="4000" b="1" dirty="0" err="1">
                <a:solidFill>
                  <a:srgbClr val="FFFF00"/>
                </a:solidFill>
              </a:rPr>
              <a:t>Kekerapan</a:t>
            </a:r>
            <a:r>
              <a:rPr lang="en-US" altLang="ko-KR" sz="4000" b="1" dirty="0">
                <a:solidFill>
                  <a:srgbClr val="FFFF00"/>
                </a:solidFill>
              </a:rPr>
              <a:t> </a:t>
            </a:r>
            <a:r>
              <a:rPr lang="en-US" altLang="ko-KR" sz="4000" b="1" dirty="0" smtClean="0">
                <a:solidFill>
                  <a:srgbClr val="FFFF00"/>
                </a:solidFill>
              </a:rPr>
              <a:t>yang sangat tinggi iaitu </a:t>
            </a:r>
            <a:r>
              <a:rPr lang="en-US" altLang="ko-KR" sz="4000" b="1" dirty="0" err="1" smtClean="0">
                <a:solidFill>
                  <a:srgbClr val="FFFF00"/>
                </a:solidFill>
              </a:rPr>
              <a:t>memerli</a:t>
            </a:r>
            <a:r>
              <a:rPr lang="en-US" altLang="ko-KR" sz="4000" b="1" dirty="0" smtClean="0">
                <a:solidFill>
                  <a:srgbClr val="FFFF00"/>
                </a:solidFill>
              </a:rPr>
              <a:t> </a:t>
            </a:r>
            <a:r>
              <a:rPr lang="en-US" altLang="ko-KR" sz="4000" b="1" dirty="0" err="1" smtClean="0">
                <a:solidFill>
                  <a:srgbClr val="FFFF00"/>
                </a:solidFill>
              </a:rPr>
              <a:t>kecemasan</a:t>
            </a:r>
            <a:r>
              <a:rPr lang="en-US" altLang="ko-KR" sz="4000" b="1" dirty="0" smtClean="0">
                <a:solidFill>
                  <a:srgbClr val="FFFF00"/>
                </a:solidFill>
              </a:rPr>
              <a:t> dan </a:t>
            </a:r>
            <a:r>
              <a:rPr lang="en-US" altLang="ko-KR" sz="4000" b="1" dirty="0" err="1" smtClean="0">
                <a:solidFill>
                  <a:srgbClr val="FFFF00"/>
                </a:solidFill>
              </a:rPr>
              <a:t>kesegaran</a:t>
            </a:r>
            <a:r>
              <a:rPr lang="en-US" altLang="ko-KR" sz="4000" b="1" dirty="0" smtClean="0">
                <a:solidFill>
                  <a:srgbClr val="FFFF00"/>
                </a:solidFill>
              </a:rPr>
              <a:t>.</a:t>
            </a:r>
            <a:r>
              <a:rPr lang="fi-FI" altLang="ko-KR" sz="4000" b="1" dirty="0" smtClean="0">
                <a:solidFill>
                  <a:srgbClr val="FFFF00"/>
                </a:solidFill>
              </a:rPr>
              <a:t/>
            </a:r>
            <a:br>
              <a:rPr lang="fi-FI" altLang="ko-KR" sz="4000" b="1" dirty="0" smtClean="0">
                <a:solidFill>
                  <a:srgbClr val="FFFF00"/>
                </a:solidFill>
              </a:rPr>
            </a:br>
            <a:endParaRPr lang="en-US" altLang="ko-KR" sz="4000" b="1" dirty="0">
              <a:solidFill>
                <a:srgbClr val="FFFF00"/>
              </a:solidFill>
            </a:endParaRPr>
          </a:p>
        </p:txBody>
      </p:sp>
    </p:spTree>
    <p:extLst>
      <p:ext uri="{BB962C8B-B14F-4D97-AF65-F5344CB8AC3E}">
        <p14:creationId xmlns:p14="http://schemas.microsoft.com/office/powerpoint/2010/main" val="313967465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err="1" smtClean="0">
                <a:solidFill>
                  <a:schemeClr val="bg1"/>
                </a:solidFill>
              </a:rPr>
              <a:t>Pemandangan</a:t>
            </a:r>
            <a:r>
              <a:rPr lang="en-US" sz="4000" b="1" dirty="0" smtClean="0">
                <a:solidFill>
                  <a:schemeClr val="bg1"/>
                </a:solidFill>
              </a:rPr>
              <a:t> </a:t>
            </a:r>
            <a:r>
              <a:rPr lang="en-US" sz="4000" b="1" dirty="0" err="1" smtClean="0">
                <a:solidFill>
                  <a:schemeClr val="bg1"/>
                </a:solidFill>
              </a:rPr>
              <a:t>Pokok</a:t>
            </a:r>
            <a:r>
              <a:rPr lang="en-US" sz="4000" b="1" dirty="0" smtClean="0">
                <a:solidFill>
                  <a:schemeClr val="bg1"/>
                </a:solidFill>
              </a:rPr>
              <a:t> di dalam Matius</a:t>
            </a:r>
            <a:br>
              <a:rPr lang="en-US" sz="4000" b="1" dirty="0" smtClean="0">
                <a:solidFill>
                  <a:schemeClr val="bg1"/>
                </a:solidFill>
              </a:rPr>
            </a:br>
            <a:r>
              <a:rPr lang="en-US" sz="4000" b="1" dirty="0" smtClean="0">
                <a:solidFill>
                  <a:srgbClr val="FF0000"/>
                </a:solidFill>
              </a:rPr>
              <a:t>“Inilah </a:t>
            </a:r>
            <a:r>
              <a:rPr lang="en-US" sz="4000" b="1" dirty="0" err="1" smtClean="0">
                <a:solidFill>
                  <a:srgbClr val="FF0000"/>
                </a:solidFill>
              </a:rPr>
              <a:t>Permulaan</a:t>
            </a:r>
            <a:r>
              <a:rPr lang="en-US" sz="4000" b="1" dirty="0" smtClean="0">
                <a:solidFill>
                  <a:srgbClr val="FF0000"/>
                </a:solidFill>
              </a:rPr>
              <a:t> </a:t>
            </a:r>
            <a:r>
              <a:rPr lang="en-US" sz="4000" b="1" dirty="0" err="1" smtClean="0">
                <a:solidFill>
                  <a:srgbClr val="FF0000"/>
                </a:solidFill>
              </a:rPr>
              <a:t>Inji</a:t>
            </a:r>
            <a:r>
              <a:rPr lang="en-US" sz="4000" b="1" dirty="0" smtClean="0">
                <a:solidFill>
                  <a:srgbClr val="FF0000"/>
                </a:solidFill>
              </a:rPr>
              <a:t>; tentang Yesus Kristus Anak Allah.”</a:t>
            </a:r>
            <a:br>
              <a:rPr lang="en-US" sz="4000" b="1" dirty="0" smtClean="0">
                <a:solidFill>
                  <a:srgbClr val="FF0000"/>
                </a:solidFill>
              </a:rPr>
            </a:br>
            <a:r>
              <a:rPr lang="en-US" sz="4000" b="1" dirty="0" err="1" smtClean="0">
                <a:solidFill>
                  <a:srgbClr val="FFFF00"/>
                </a:solidFill>
              </a:rPr>
              <a:t>kitab</a:t>
            </a:r>
            <a:r>
              <a:rPr lang="en-US" sz="4000" b="1" dirty="0" smtClean="0">
                <a:solidFill>
                  <a:srgbClr val="FFFF00"/>
                </a:solidFill>
              </a:rPr>
              <a:t> Markus dan </a:t>
            </a:r>
            <a:r>
              <a:rPr lang="en-US" sz="4000" b="1" dirty="0" err="1" smtClean="0">
                <a:solidFill>
                  <a:srgbClr val="FFFF00"/>
                </a:solidFill>
              </a:rPr>
              <a:t>kitab</a:t>
            </a:r>
            <a:r>
              <a:rPr lang="en-US" sz="4000" b="1" dirty="0" smtClean="0">
                <a:solidFill>
                  <a:srgbClr val="FFFF00"/>
                </a:solidFill>
              </a:rPr>
              <a:t> Matius ada Tujuan yang sama iaitu “Keselamatan terhadap semua bangsa di bumi</a:t>
            </a:r>
            <a:r>
              <a:rPr lang="en-US" altLang="ko-KR" sz="4000" b="1" dirty="0" smtClean="0">
                <a:solidFill>
                  <a:srgbClr val="FFFF00"/>
                </a:solidFill>
              </a:rPr>
              <a:t>”, tetapi </a:t>
            </a:r>
            <a:r>
              <a:rPr lang="en-US" altLang="ko-KR" sz="4000" b="1" dirty="0" err="1" smtClean="0">
                <a:solidFill>
                  <a:srgbClr val="FFFF00"/>
                </a:solidFill>
              </a:rPr>
              <a:t>pendekatannya</a:t>
            </a:r>
            <a:r>
              <a:rPr lang="en-US" altLang="ko-KR" sz="4000" b="1" dirty="0" smtClean="0">
                <a:solidFill>
                  <a:srgbClr val="FFFF00"/>
                </a:solidFill>
              </a:rPr>
              <a:t> </a:t>
            </a:r>
            <a:r>
              <a:rPr lang="en-US" altLang="ko-KR" sz="4000" b="1" dirty="0" err="1" smtClean="0">
                <a:solidFill>
                  <a:srgbClr val="FFFF00"/>
                </a:solidFill>
              </a:rPr>
              <a:t>berbeza</a:t>
            </a:r>
            <a:r>
              <a:rPr lang="en-US" altLang="ko-KR" sz="4000" b="1" dirty="0" smtClean="0">
                <a:solidFill>
                  <a:srgbClr val="FFFF00"/>
                </a:solidFill>
              </a:rPr>
              <a:t> baik </a:t>
            </a:r>
            <a:r>
              <a:rPr lang="en-US" altLang="ko-KR" sz="4000" b="1" dirty="0" err="1" smtClean="0">
                <a:solidFill>
                  <a:srgbClr val="FFFF00"/>
                </a:solidFill>
              </a:rPr>
              <a:t>pihak</a:t>
            </a:r>
            <a:r>
              <a:rPr lang="en-US" altLang="ko-KR" sz="4000" b="1" dirty="0" smtClean="0">
                <a:solidFill>
                  <a:srgbClr val="FFFF00"/>
                </a:solidFill>
              </a:rPr>
              <a:t> Matius </a:t>
            </a:r>
            <a:r>
              <a:rPr lang="en-US" altLang="ko-KR" sz="4000" b="1" dirty="0" err="1" smtClean="0">
                <a:solidFill>
                  <a:srgbClr val="FFFF00"/>
                </a:solidFill>
              </a:rPr>
              <a:t>menurut</a:t>
            </a:r>
            <a:r>
              <a:rPr lang="en-US" altLang="ko-KR" sz="4000" b="1" dirty="0" smtClean="0">
                <a:solidFill>
                  <a:srgbClr val="FFFF00"/>
                </a:solidFill>
              </a:rPr>
              <a:t> pelayanan yang</a:t>
            </a:r>
            <a:endParaRPr lang="en-US" sz="4000" b="1" dirty="0">
              <a:solidFill>
                <a:srgbClr val="FFFF00"/>
              </a:solidFill>
            </a:endParaRPr>
          </a:p>
        </p:txBody>
      </p:sp>
    </p:spTree>
    <p:extLst>
      <p:ext uri="{BB962C8B-B14F-4D97-AF65-F5344CB8AC3E}">
        <p14:creationId xmlns:p14="http://schemas.microsoft.com/office/powerpoint/2010/main" val="399332121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FFFF00"/>
                </a:solidFill>
              </a:rPr>
              <a:t>Menjadi </a:t>
            </a:r>
            <a:r>
              <a:rPr lang="en-US" sz="4000" b="1" dirty="0" err="1" smtClean="0">
                <a:solidFill>
                  <a:srgbClr val="FFFF00"/>
                </a:solidFill>
              </a:rPr>
              <a:t>pengikut</a:t>
            </a:r>
            <a:r>
              <a:rPr lang="en-US" sz="4000" b="1" dirty="0" smtClean="0">
                <a:solidFill>
                  <a:srgbClr val="FFFF00"/>
                </a:solidFill>
              </a:rPr>
              <a:t> Yesus </a:t>
            </a:r>
            <a:r>
              <a:rPr lang="en-US" sz="4000" b="1" dirty="0" err="1" smtClean="0">
                <a:solidFill>
                  <a:srgbClr val="FFFF00"/>
                </a:solidFill>
              </a:rPr>
              <a:t>mahupun</a:t>
            </a:r>
            <a:r>
              <a:rPr lang="en-US" sz="4000" b="1" dirty="0" smtClean="0">
                <a:solidFill>
                  <a:srgbClr val="FFFF00"/>
                </a:solidFill>
              </a:rPr>
              <a:t> </a:t>
            </a:r>
            <a:r>
              <a:rPr lang="en-US" sz="4000" b="1" dirty="0" err="1" smtClean="0">
                <a:solidFill>
                  <a:srgbClr val="FFFF00"/>
                </a:solidFill>
              </a:rPr>
              <a:t>pihak</a:t>
            </a:r>
            <a:r>
              <a:rPr lang="en-US" sz="4000" b="1" dirty="0" smtClean="0">
                <a:solidFill>
                  <a:srgbClr val="FFFF00"/>
                </a:solidFill>
              </a:rPr>
              <a:t> Markus </a:t>
            </a:r>
            <a:r>
              <a:rPr lang="en-US" sz="4000" b="1" dirty="0" err="1" smtClean="0">
                <a:solidFill>
                  <a:srgbClr val="FFFF00"/>
                </a:solidFill>
              </a:rPr>
              <a:t>menurut</a:t>
            </a:r>
            <a:r>
              <a:rPr lang="en-US" sz="4000" b="1" dirty="0" smtClean="0">
                <a:solidFill>
                  <a:srgbClr val="FFFF00"/>
                </a:solidFill>
              </a:rPr>
              <a:t> Pelayanan yang </a:t>
            </a:r>
            <a:r>
              <a:rPr lang="en-US" sz="4000" b="1" dirty="0" err="1" smtClean="0">
                <a:solidFill>
                  <a:srgbClr val="FFFF00"/>
                </a:solidFill>
              </a:rPr>
              <a:t>menginjil</a:t>
            </a:r>
            <a:r>
              <a:rPr lang="en-US" sz="4000" b="1" dirty="0" smtClean="0">
                <a:solidFill>
                  <a:srgbClr val="FFFF00"/>
                </a:solidFill>
              </a:rPr>
              <a:t>.</a:t>
            </a:r>
            <a:br>
              <a:rPr lang="en-US" sz="4000" b="1" dirty="0" smtClean="0">
                <a:solidFill>
                  <a:srgbClr val="FFFF00"/>
                </a:solidFill>
              </a:rPr>
            </a:br>
            <a:r>
              <a:rPr lang="en-US" sz="4000" b="1" dirty="0" smtClean="0">
                <a:solidFill>
                  <a:srgbClr val="FFFF00"/>
                </a:solidFill>
              </a:rPr>
              <a:t>Struktur </a:t>
            </a:r>
            <a:r>
              <a:rPr lang="en-US" sz="4000" b="1" dirty="0" err="1" smtClean="0">
                <a:solidFill>
                  <a:srgbClr val="FFFF00"/>
                </a:solidFill>
              </a:rPr>
              <a:t>kitab</a:t>
            </a:r>
            <a:r>
              <a:rPr lang="en-US" sz="4000" b="1" dirty="0" smtClean="0">
                <a:solidFill>
                  <a:srgbClr val="FFFF00"/>
                </a:solidFill>
              </a:rPr>
              <a:t> Markus </a:t>
            </a:r>
            <a:r>
              <a:rPr lang="en-US" sz="4000" b="1" dirty="0" err="1" smtClean="0">
                <a:solidFill>
                  <a:srgbClr val="FFFF00"/>
                </a:solidFill>
              </a:rPr>
              <a:t>hampir</a:t>
            </a:r>
            <a:r>
              <a:rPr lang="en-US" sz="4000" b="1" dirty="0" smtClean="0">
                <a:solidFill>
                  <a:srgbClr val="FFFF00"/>
                </a:solidFill>
              </a:rPr>
              <a:t> sama </a:t>
            </a:r>
            <a:r>
              <a:rPr lang="en-US" sz="4000" b="1" dirty="0" err="1" smtClean="0">
                <a:solidFill>
                  <a:srgbClr val="FFFF00"/>
                </a:solidFill>
              </a:rPr>
              <a:t>dengn</a:t>
            </a:r>
            <a:r>
              <a:rPr lang="en-US" sz="4000" b="1" dirty="0" smtClean="0">
                <a:solidFill>
                  <a:srgbClr val="FFFF00"/>
                </a:solidFill>
              </a:rPr>
              <a:t> struktur </a:t>
            </a:r>
            <a:r>
              <a:rPr lang="en-US" sz="4000" b="1" dirty="0" err="1" smtClean="0">
                <a:solidFill>
                  <a:srgbClr val="FFFF00"/>
                </a:solidFill>
              </a:rPr>
              <a:t>kitab</a:t>
            </a:r>
            <a:r>
              <a:rPr lang="en-US" sz="4000" b="1" dirty="0" smtClean="0">
                <a:solidFill>
                  <a:srgbClr val="FFFF00"/>
                </a:solidFill>
              </a:rPr>
              <a:t> Matius.</a:t>
            </a:r>
            <a:br>
              <a:rPr lang="en-US" sz="4000" b="1" dirty="0" smtClean="0">
                <a:solidFill>
                  <a:srgbClr val="FFFF00"/>
                </a:solidFill>
              </a:rPr>
            </a:br>
            <a:r>
              <a:rPr lang="en-US" sz="4000" b="1" dirty="0" err="1" smtClean="0">
                <a:solidFill>
                  <a:srgbClr val="FFFF00"/>
                </a:solidFill>
              </a:rPr>
              <a:t>Strukturnya</a:t>
            </a:r>
            <a:r>
              <a:rPr lang="en-US" sz="4000" b="1" dirty="0" smtClean="0">
                <a:solidFill>
                  <a:srgbClr val="FFFF00"/>
                </a:solidFill>
              </a:rPr>
              <a:t> </a:t>
            </a:r>
            <a:r>
              <a:rPr lang="en-US" sz="4000" b="1" dirty="0" err="1" smtClean="0">
                <a:solidFill>
                  <a:srgbClr val="FFFF00"/>
                </a:solidFill>
              </a:rPr>
              <a:t>berikut</a:t>
            </a:r>
            <a:r>
              <a:rPr lang="en-US" sz="4000" b="1" dirty="0">
                <a:solidFill>
                  <a:srgbClr val="FFFF00"/>
                </a:solidFill>
              </a:rPr>
              <a:t>:</a:t>
            </a:r>
            <a:r>
              <a:rPr lang="en-US" sz="4000" b="1" dirty="0" smtClean="0">
                <a:solidFill>
                  <a:srgbClr val="FFFF00"/>
                </a:solidFill>
              </a:rPr>
              <a:t/>
            </a:r>
            <a:br>
              <a:rPr lang="en-US" sz="4000" b="1" dirty="0" smtClean="0">
                <a:solidFill>
                  <a:srgbClr val="FFFF00"/>
                </a:solidFill>
              </a:rPr>
            </a:br>
            <a:r>
              <a:rPr lang="en-US" sz="4000" b="1" dirty="0" err="1" smtClean="0">
                <a:solidFill>
                  <a:srgbClr val="FFFF00"/>
                </a:solidFill>
              </a:rPr>
              <a:t>Persiapan</a:t>
            </a:r>
            <a:r>
              <a:rPr lang="en-US" sz="4000" b="1" dirty="0" smtClean="0">
                <a:solidFill>
                  <a:srgbClr val="FFFF00"/>
                </a:solidFill>
              </a:rPr>
              <a:t> Yesus untuk pelayanan (1:1~1:13), </a:t>
            </a:r>
            <a:endParaRPr lang="en-US" sz="4000" b="1" dirty="0">
              <a:solidFill>
                <a:srgbClr val="FFFF00"/>
              </a:solidFill>
            </a:endParaRPr>
          </a:p>
        </p:txBody>
      </p:sp>
    </p:spTree>
    <p:extLst>
      <p:ext uri="{BB962C8B-B14F-4D97-AF65-F5344CB8AC3E}">
        <p14:creationId xmlns:p14="http://schemas.microsoft.com/office/powerpoint/2010/main" val="6066742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400" b="1" dirty="0">
                <a:solidFill>
                  <a:srgbClr val="FFFF00"/>
                </a:solidFill>
              </a:rPr>
              <a:t>Pelayanan Yesus </a:t>
            </a:r>
            <a:r>
              <a:rPr lang="en-US" sz="4400" b="1" dirty="0" err="1">
                <a:solidFill>
                  <a:srgbClr val="FFFF00"/>
                </a:solidFill>
              </a:rPr>
              <a:t>selepas</a:t>
            </a:r>
            <a:r>
              <a:rPr lang="en-US" sz="4400" b="1" dirty="0">
                <a:solidFill>
                  <a:srgbClr val="FFFF00"/>
                </a:solidFill>
              </a:rPr>
              <a:t> Dia </a:t>
            </a:r>
            <a:r>
              <a:rPr lang="en-US" sz="4400" b="1" dirty="0" err="1">
                <a:solidFill>
                  <a:srgbClr val="FFFF00"/>
                </a:solidFill>
              </a:rPr>
              <a:t>dibaptis</a:t>
            </a:r>
            <a:r>
              <a:rPr lang="en-US" sz="4400" b="1" dirty="0">
                <a:solidFill>
                  <a:srgbClr val="FFFF00"/>
                </a:solidFill>
              </a:rPr>
              <a:t> (1:14~3:12), </a:t>
            </a:r>
            <a:r>
              <a:rPr lang="en-US" sz="4400" b="1" dirty="0" smtClean="0">
                <a:solidFill>
                  <a:srgbClr val="FFFF00"/>
                </a:solidFill>
              </a:rPr>
              <a:t/>
            </a:r>
            <a:br>
              <a:rPr lang="en-US" sz="4400" b="1" dirty="0" smtClean="0">
                <a:solidFill>
                  <a:srgbClr val="FFFF00"/>
                </a:solidFill>
              </a:rPr>
            </a:br>
            <a:r>
              <a:rPr lang="en-US" sz="4400" b="1" dirty="0" err="1" smtClean="0">
                <a:solidFill>
                  <a:srgbClr val="FFFF00"/>
                </a:solidFill>
              </a:rPr>
              <a:t>Pelatihan</a:t>
            </a:r>
            <a:r>
              <a:rPr lang="en-US" sz="4400" b="1" dirty="0" smtClean="0">
                <a:solidFill>
                  <a:srgbClr val="FFFF00"/>
                </a:solidFill>
              </a:rPr>
              <a:t> </a:t>
            </a:r>
            <a:r>
              <a:rPr lang="en-US" sz="4400" b="1" dirty="0">
                <a:solidFill>
                  <a:srgbClr val="FFFF00"/>
                </a:solidFill>
              </a:rPr>
              <a:t>Yesus terhadap dua </a:t>
            </a:r>
            <a:r>
              <a:rPr lang="en-US" sz="4400" b="1" dirty="0" err="1">
                <a:solidFill>
                  <a:srgbClr val="FFFF00"/>
                </a:solidFill>
              </a:rPr>
              <a:t>belas</a:t>
            </a:r>
            <a:r>
              <a:rPr lang="en-US" sz="4400" b="1" dirty="0">
                <a:solidFill>
                  <a:srgbClr val="FFFF00"/>
                </a:solidFill>
              </a:rPr>
              <a:t> </a:t>
            </a:r>
            <a:r>
              <a:rPr lang="en-US" sz="4400" b="1" dirty="0" err="1" smtClean="0">
                <a:solidFill>
                  <a:srgbClr val="FFFF00"/>
                </a:solidFill>
              </a:rPr>
              <a:t>Pengikut</a:t>
            </a:r>
            <a:r>
              <a:rPr lang="en-US" sz="4400" b="1" dirty="0" smtClean="0">
                <a:solidFill>
                  <a:srgbClr val="FFFF00"/>
                </a:solidFill>
              </a:rPr>
              <a:t>-Nya dan </a:t>
            </a:r>
            <a:r>
              <a:rPr lang="en-US" sz="4400" b="1" dirty="0" err="1" smtClean="0">
                <a:solidFill>
                  <a:srgbClr val="FFFF00"/>
                </a:solidFill>
              </a:rPr>
              <a:t>Pengutusan</a:t>
            </a:r>
            <a:r>
              <a:rPr lang="en-US" sz="4400" b="1" dirty="0" smtClean="0">
                <a:solidFill>
                  <a:srgbClr val="FFFF00"/>
                </a:solidFill>
              </a:rPr>
              <a:t> mereka (3:13~8:38), </a:t>
            </a:r>
            <a:br>
              <a:rPr lang="en-US" sz="4400" b="1" dirty="0" smtClean="0">
                <a:solidFill>
                  <a:srgbClr val="FFFF00"/>
                </a:solidFill>
              </a:rPr>
            </a:br>
            <a:r>
              <a:rPr lang="en-US" sz="4400" b="1" dirty="0" smtClean="0">
                <a:solidFill>
                  <a:srgbClr val="FFFF00"/>
                </a:solidFill>
              </a:rPr>
              <a:t>Pelayanan </a:t>
            </a:r>
            <a:r>
              <a:rPr lang="en-US" sz="4400" b="1" dirty="0" err="1" smtClean="0">
                <a:solidFill>
                  <a:srgbClr val="FFFF00"/>
                </a:solidFill>
              </a:rPr>
              <a:t>selepas</a:t>
            </a:r>
            <a:r>
              <a:rPr lang="en-US" sz="4400" b="1" dirty="0" smtClean="0">
                <a:solidFill>
                  <a:srgbClr val="FFFF00"/>
                </a:solidFill>
              </a:rPr>
              <a:t> Yesus </a:t>
            </a:r>
            <a:r>
              <a:rPr lang="en-US" sz="4400" b="1" dirty="0" err="1" smtClean="0">
                <a:solidFill>
                  <a:srgbClr val="FFFF00"/>
                </a:solidFill>
              </a:rPr>
              <a:t>berubah</a:t>
            </a:r>
            <a:r>
              <a:rPr lang="en-US" sz="4400" b="1" dirty="0" smtClean="0">
                <a:solidFill>
                  <a:srgbClr val="FFFF00"/>
                </a:solidFill>
              </a:rPr>
              <a:t> </a:t>
            </a:r>
            <a:r>
              <a:rPr lang="en-US" sz="4400" b="1" dirty="0" err="1" smtClean="0">
                <a:solidFill>
                  <a:srgbClr val="FFFF00"/>
                </a:solidFill>
              </a:rPr>
              <a:t>rupa</a:t>
            </a:r>
            <a:r>
              <a:rPr lang="en-US" sz="4400" b="1" dirty="0" smtClean="0">
                <a:solidFill>
                  <a:srgbClr val="FFFF00"/>
                </a:solidFill>
              </a:rPr>
              <a:t>-Nya (9:1~14:42), </a:t>
            </a:r>
            <a:endParaRPr lang="en-US" sz="4000" b="1" dirty="0">
              <a:solidFill>
                <a:srgbClr val="FFFF00"/>
              </a:solidFill>
            </a:endParaRPr>
          </a:p>
        </p:txBody>
      </p:sp>
    </p:spTree>
    <p:extLst>
      <p:ext uri="{BB962C8B-B14F-4D97-AF65-F5344CB8AC3E}">
        <p14:creationId xmlns:p14="http://schemas.microsoft.com/office/powerpoint/2010/main" val="231055004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FFFF00"/>
                </a:solidFill>
              </a:rPr>
              <a:t>Yesus </a:t>
            </a:r>
            <a:r>
              <a:rPr lang="en-US" sz="4000" b="1" dirty="0">
                <a:solidFill>
                  <a:srgbClr val="FFFF00"/>
                </a:solidFill>
              </a:rPr>
              <a:t>yang </a:t>
            </a:r>
            <a:r>
              <a:rPr lang="en-US" sz="4000" b="1" dirty="0" err="1">
                <a:solidFill>
                  <a:srgbClr val="FFFF00"/>
                </a:solidFill>
              </a:rPr>
              <a:t>diderita</a:t>
            </a:r>
            <a:r>
              <a:rPr lang="en-US" sz="4000" b="1" dirty="0">
                <a:solidFill>
                  <a:srgbClr val="FFFF00"/>
                </a:solidFill>
              </a:rPr>
              <a:t> (14:43~15:47), </a:t>
            </a:r>
            <a:r>
              <a:rPr lang="en-US" sz="4000" b="1" dirty="0" smtClean="0">
                <a:solidFill>
                  <a:srgbClr val="FFFF00"/>
                </a:solidFill>
              </a:rPr>
              <a:t/>
            </a:r>
            <a:br>
              <a:rPr lang="en-US" sz="4000" b="1" dirty="0" smtClean="0">
                <a:solidFill>
                  <a:srgbClr val="FFFF00"/>
                </a:solidFill>
              </a:rPr>
            </a:br>
            <a:r>
              <a:rPr lang="en-US" sz="4000" b="1" dirty="0" smtClean="0">
                <a:solidFill>
                  <a:srgbClr val="FFFF00"/>
                </a:solidFill>
              </a:rPr>
              <a:t>Yesus </a:t>
            </a:r>
            <a:r>
              <a:rPr lang="en-US" sz="4000" b="1" dirty="0">
                <a:solidFill>
                  <a:srgbClr val="FFFF00"/>
                </a:solidFill>
              </a:rPr>
              <a:t>yang </a:t>
            </a:r>
            <a:r>
              <a:rPr lang="en-US" sz="4000" b="1" dirty="0" err="1">
                <a:solidFill>
                  <a:srgbClr val="FFFF00"/>
                </a:solidFill>
              </a:rPr>
              <a:t>dibamgkitkan</a:t>
            </a:r>
            <a:r>
              <a:rPr lang="en-US" sz="4000" b="1" dirty="0">
                <a:solidFill>
                  <a:srgbClr val="FFFF00"/>
                </a:solidFill>
              </a:rPr>
              <a:t> (16:1~20).</a:t>
            </a:r>
          </a:p>
        </p:txBody>
      </p:sp>
    </p:spTree>
    <p:extLst>
      <p:ext uri="{BB962C8B-B14F-4D97-AF65-F5344CB8AC3E}">
        <p14:creationId xmlns:p14="http://schemas.microsoft.com/office/powerpoint/2010/main" val="290453191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07504" y="123479"/>
            <a:ext cx="8928992" cy="1296144"/>
          </a:xfrm>
        </p:spPr>
        <p:txBody>
          <a:bodyPr anchor="t"/>
          <a:lstStyle/>
          <a:p>
            <a:pPr algn="l"/>
            <a:r>
              <a:rPr lang="en-US" altLang="ko-KR" sz="4000" b="1" dirty="0" err="1" smtClean="0">
                <a:solidFill>
                  <a:srgbClr val="FFFF00"/>
                </a:solidFill>
              </a:rPr>
              <a:t>Garis</a:t>
            </a:r>
            <a:r>
              <a:rPr lang="en-US" altLang="ko-KR" sz="4000" b="1" dirty="0" smtClean="0">
                <a:solidFill>
                  <a:srgbClr val="FFFF00"/>
                </a:solidFill>
              </a:rPr>
              <a:t> </a:t>
            </a:r>
            <a:r>
              <a:rPr lang="en-US" altLang="ko-KR" sz="4000" b="1" dirty="0" err="1" smtClean="0">
                <a:solidFill>
                  <a:srgbClr val="FFFF00"/>
                </a:solidFill>
              </a:rPr>
              <a:t>Besar</a:t>
            </a:r>
            <a:r>
              <a:rPr lang="en-US" altLang="ko-KR" sz="4000" b="1" dirty="0" smtClean="0">
                <a:solidFill>
                  <a:srgbClr val="FFFF00"/>
                </a:solidFill>
              </a:rPr>
              <a:t> </a:t>
            </a:r>
            <a:r>
              <a:rPr lang="en-US" altLang="ko-KR" sz="4000" b="1" dirty="0" err="1" smtClean="0">
                <a:solidFill>
                  <a:srgbClr val="FFFF00"/>
                </a:solidFill>
              </a:rPr>
              <a:t>utama</a:t>
            </a:r>
            <a:r>
              <a:rPr lang="en-US" altLang="ko-KR" sz="4000" b="1" dirty="0" smtClean="0">
                <a:solidFill>
                  <a:srgbClr val="FFFF00"/>
                </a:solidFill>
              </a:rPr>
              <a:t> </a:t>
            </a:r>
            <a:r>
              <a:rPr lang="en-US" altLang="ko-KR" sz="4000" b="1" dirty="0" err="1" smtClean="0">
                <a:solidFill>
                  <a:srgbClr val="FFFF00"/>
                </a:solidFill>
              </a:rPr>
              <a:t>menurut</a:t>
            </a:r>
            <a:r>
              <a:rPr lang="en-US" altLang="ko-KR" sz="4000" b="1" dirty="0" smtClean="0">
                <a:solidFill>
                  <a:srgbClr val="FFFF00"/>
                </a:solidFill>
              </a:rPr>
              <a:t> </a:t>
            </a:r>
            <a:r>
              <a:rPr lang="en-US" altLang="ko-KR" sz="4000" b="1" dirty="0" err="1" smtClean="0">
                <a:solidFill>
                  <a:srgbClr val="FFFF00"/>
                </a:solidFill>
              </a:rPr>
              <a:t>setiap</a:t>
            </a:r>
            <a:r>
              <a:rPr lang="en-US" altLang="ko-KR" sz="4000" b="1" dirty="0" smtClean="0">
                <a:solidFill>
                  <a:srgbClr val="FFFF00"/>
                </a:solidFill>
              </a:rPr>
              <a:t> </a:t>
            </a:r>
            <a:r>
              <a:rPr lang="en-US" altLang="ko-KR" sz="4000" b="1" dirty="0" err="1" smtClean="0">
                <a:solidFill>
                  <a:srgbClr val="FFFF00"/>
                </a:solidFill>
              </a:rPr>
              <a:t>Fasal</a:t>
            </a:r>
            <a:r>
              <a:rPr lang="en-US" altLang="ko-KR" sz="4000" b="1" dirty="0" smtClean="0">
                <a:solidFill>
                  <a:srgbClr val="FFFF00"/>
                </a:solidFill>
              </a:rPr>
              <a:t> dalam </a:t>
            </a:r>
            <a:r>
              <a:rPr lang="en-US" altLang="ko-KR" sz="4000" b="1" dirty="0" err="1" smtClean="0">
                <a:solidFill>
                  <a:srgbClr val="FFFF00"/>
                </a:solidFill>
              </a:rPr>
              <a:t>kitab</a:t>
            </a:r>
            <a:r>
              <a:rPr lang="en-US" altLang="ko-KR" sz="4000" b="1" dirty="0" smtClean="0">
                <a:solidFill>
                  <a:srgbClr val="FFFF00"/>
                </a:solidFill>
              </a:rPr>
              <a:t> Markus</a:t>
            </a:r>
            <a:endParaRPr lang="en-US" sz="4000" b="1" dirty="0">
              <a:solidFill>
                <a:srgbClr val="FFFF00"/>
              </a:solidFill>
            </a:endParaRPr>
          </a:p>
        </p:txBody>
      </p:sp>
      <p:sp>
        <p:nvSpPr>
          <p:cNvPr id="5" name="제목 1"/>
          <p:cNvSpPr txBox="1">
            <a:spLocks/>
          </p:cNvSpPr>
          <p:nvPr/>
        </p:nvSpPr>
        <p:spPr bwMode="auto">
          <a:xfrm>
            <a:off x="98748" y="1851670"/>
            <a:ext cx="8928992" cy="3096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a:lstStyle>
          <a:p>
            <a:pPr marL="342900" indent="-342900" algn="l">
              <a:buFont typeface="+mj-lt"/>
              <a:buAutoNum type="arabicPeriod"/>
            </a:pPr>
            <a:r>
              <a:rPr lang="en-US" sz="4000" b="1" dirty="0" smtClean="0">
                <a:solidFill>
                  <a:schemeClr val="bg1"/>
                </a:solidFill>
              </a:rPr>
              <a:t> </a:t>
            </a:r>
            <a:r>
              <a:rPr lang="en-US" sz="4000" b="1" dirty="0" err="1" smtClean="0">
                <a:solidFill>
                  <a:schemeClr val="bg1"/>
                </a:solidFill>
              </a:rPr>
              <a:t>Injil</a:t>
            </a:r>
            <a:r>
              <a:rPr lang="en-US" sz="4000" b="1" dirty="0" smtClean="0">
                <a:solidFill>
                  <a:schemeClr val="bg1"/>
                </a:solidFill>
              </a:rPr>
              <a:t> tentang Yesus Kristus</a:t>
            </a:r>
            <a:endParaRPr lang="en-US" sz="4000" b="1" dirty="0">
              <a:solidFill>
                <a:schemeClr val="bg1"/>
              </a:solidFill>
            </a:endParaRPr>
          </a:p>
          <a:p>
            <a:pPr marL="342900" indent="-342900" algn="l">
              <a:buFont typeface="+mj-lt"/>
              <a:buAutoNum type="arabicPeriod"/>
            </a:pPr>
            <a:r>
              <a:rPr lang="en-US" sz="4000" b="1" dirty="0" smtClean="0">
                <a:solidFill>
                  <a:schemeClr val="bg1"/>
                </a:solidFill>
              </a:rPr>
              <a:t> Yesus </a:t>
            </a:r>
            <a:r>
              <a:rPr lang="en-US" sz="4000" b="1" dirty="0" err="1" smtClean="0">
                <a:solidFill>
                  <a:schemeClr val="bg1"/>
                </a:solidFill>
              </a:rPr>
              <a:t>menyembuhkan</a:t>
            </a:r>
            <a:r>
              <a:rPr lang="en-US" sz="4000" b="1" dirty="0" smtClean="0">
                <a:solidFill>
                  <a:schemeClr val="bg1"/>
                </a:solidFill>
              </a:rPr>
              <a:t> seorang </a:t>
            </a:r>
            <a:r>
              <a:rPr lang="en-US" sz="4000" b="1" dirty="0" err="1" smtClean="0">
                <a:solidFill>
                  <a:schemeClr val="bg1"/>
                </a:solidFill>
              </a:rPr>
              <a:t>lumpuh</a:t>
            </a:r>
            <a:endParaRPr lang="en-US" sz="4000" b="1" dirty="0">
              <a:solidFill>
                <a:schemeClr val="bg1"/>
              </a:solidFill>
            </a:endParaRPr>
          </a:p>
          <a:p>
            <a:pPr marL="342900" indent="-342900" algn="l">
              <a:buFont typeface="+mj-lt"/>
              <a:buAutoNum type="arabicPeriod"/>
            </a:pPr>
            <a:r>
              <a:rPr lang="en-US" sz="4000" b="1" dirty="0" smtClean="0">
                <a:solidFill>
                  <a:schemeClr val="bg1"/>
                </a:solidFill>
              </a:rPr>
              <a:t> Seorang yang </a:t>
            </a:r>
            <a:r>
              <a:rPr lang="en-US" sz="4000" b="1" dirty="0" err="1" smtClean="0">
                <a:solidFill>
                  <a:schemeClr val="bg1"/>
                </a:solidFill>
              </a:rPr>
              <a:t>lumpuh</a:t>
            </a:r>
            <a:r>
              <a:rPr lang="en-US" sz="4000" b="1" dirty="0" smtClean="0">
                <a:solidFill>
                  <a:schemeClr val="bg1"/>
                </a:solidFill>
              </a:rPr>
              <a:t> </a:t>
            </a:r>
            <a:r>
              <a:rPr lang="en-US" sz="4000" b="1" dirty="0" err="1" smtClean="0">
                <a:solidFill>
                  <a:schemeClr val="bg1"/>
                </a:solidFill>
              </a:rPr>
              <a:t>sebelah</a:t>
            </a:r>
            <a:r>
              <a:rPr lang="en-US" sz="4000" b="1" dirty="0" smtClean="0">
                <a:solidFill>
                  <a:schemeClr val="bg1"/>
                </a:solidFill>
              </a:rPr>
              <a:t> </a:t>
            </a:r>
            <a:r>
              <a:rPr lang="en-US" sz="4000" b="1" dirty="0" err="1" smtClean="0">
                <a:solidFill>
                  <a:schemeClr val="bg1"/>
                </a:solidFill>
              </a:rPr>
              <a:t>tangan</a:t>
            </a:r>
            <a:endParaRPr lang="en-US" sz="4000" b="1" dirty="0">
              <a:solidFill>
                <a:schemeClr val="bg1"/>
              </a:solidFill>
            </a:endParaRPr>
          </a:p>
          <a:p>
            <a:pPr marL="342900" indent="-342900" algn="l">
              <a:buFont typeface="+mj-lt"/>
              <a:buAutoNum type="arabicPeriod"/>
            </a:pPr>
            <a:r>
              <a:rPr lang="en-US" sz="4000" b="1" dirty="0" smtClean="0">
                <a:solidFill>
                  <a:schemeClr val="bg1"/>
                </a:solidFill>
              </a:rPr>
              <a:t> </a:t>
            </a:r>
            <a:r>
              <a:rPr lang="en-US" sz="4000" b="1" dirty="0" err="1" smtClean="0">
                <a:solidFill>
                  <a:schemeClr val="bg1"/>
                </a:solidFill>
              </a:rPr>
              <a:t>Ibarat</a:t>
            </a:r>
            <a:r>
              <a:rPr lang="en-US" sz="4000" b="1" dirty="0" smtClean="0">
                <a:solidFill>
                  <a:schemeClr val="bg1"/>
                </a:solidFill>
              </a:rPr>
              <a:t> tentang seorang </a:t>
            </a:r>
            <a:r>
              <a:rPr lang="en-US" sz="4000" b="1" dirty="0" err="1" smtClean="0">
                <a:solidFill>
                  <a:schemeClr val="bg1"/>
                </a:solidFill>
              </a:rPr>
              <a:t>penamai</a:t>
            </a:r>
            <a:endParaRPr lang="en-US" sz="4000" b="1" dirty="0">
              <a:solidFill>
                <a:schemeClr val="bg1"/>
              </a:solidFill>
            </a:endParaRPr>
          </a:p>
          <a:p>
            <a:pPr marL="342900" indent="-342900" algn="l">
              <a:buFont typeface="+mj-lt"/>
              <a:buAutoNum type="arabicPeriod"/>
            </a:pPr>
            <a:r>
              <a:rPr lang="en-US" sz="4000" b="1" dirty="0">
                <a:solidFill>
                  <a:schemeClr val="bg1"/>
                </a:solidFill>
              </a:rPr>
              <a:t> </a:t>
            </a:r>
            <a:r>
              <a:rPr lang="en-US" sz="4000" b="1" dirty="0" smtClean="0">
                <a:solidFill>
                  <a:schemeClr val="bg1"/>
                </a:solidFill>
              </a:rPr>
              <a:t>Di </a:t>
            </a:r>
            <a:r>
              <a:rPr lang="en-US" sz="4000" b="1" dirty="0" err="1" smtClean="0">
                <a:solidFill>
                  <a:schemeClr val="bg1"/>
                </a:solidFill>
              </a:rPr>
              <a:t>daerah</a:t>
            </a:r>
            <a:r>
              <a:rPr lang="en-US" sz="4000" b="1" dirty="0" smtClean="0">
                <a:solidFill>
                  <a:schemeClr val="bg1"/>
                </a:solidFill>
              </a:rPr>
              <a:t> </a:t>
            </a:r>
            <a:r>
              <a:rPr lang="en-US" sz="4000" b="1" dirty="0" err="1" smtClean="0">
                <a:solidFill>
                  <a:schemeClr val="bg1"/>
                </a:solidFill>
              </a:rPr>
              <a:t>Gerasa</a:t>
            </a:r>
            <a:endParaRPr lang="en-US" sz="4000" b="1" dirty="0">
              <a:solidFill>
                <a:srgbClr val="FFFF00"/>
              </a:solidFill>
            </a:endParaRPr>
          </a:p>
        </p:txBody>
      </p:sp>
    </p:spTree>
    <p:extLst>
      <p:ext uri="{BB962C8B-B14F-4D97-AF65-F5344CB8AC3E}">
        <p14:creationId xmlns:p14="http://schemas.microsoft.com/office/powerpoint/2010/main" val="369927944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1"/>
          <p:cNvSpPr txBox="1">
            <a:spLocks/>
          </p:cNvSpPr>
          <p:nvPr/>
        </p:nvSpPr>
        <p:spPr bwMode="auto">
          <a:xfrm>
            <a:off x="107504" y="123478"/>
            <a:ext cx="8928992" cy="489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a:lstStyle>
          <a:p>
            <a:pPr marL="342900" indent="-342900" algn="l">
              <a:buFont typeface="+mj-lt"/>
              <a:buAutoNum type="arabicPeriod" startAt="6"/>
            </a:pPr>
            <a:r>
              <a:rPr lang="en-US" sz="4000" b="1" dirty="0" smtClean="0">
                <a:solidFill>
                  <a:schemeClr val="bg1"/>
                </a:solidFill>
              </a:rPr>
              <a:t> Yesus </a:t>
            </a:r>
            <a:r>
              <a:rPr lang="en-US" sz="4000" b="1" dirty="0" err="1" smtClean="0">
                <a:solidFill>
                  <a:schemeClr val="bg1"/>
                </a:solidFill>
              </a:rPr>
              <a:t>mengajar</a:t>
            </a:r>
            <a:r>
              <a:rPr lang="en-US" sz="4000" b="1" dirty="0" smtClean="0">
                <a:solidFill>
                  <a:schemeClr val="bg1"/>
                </a:solidFill>
              </a:rPr>
              <a:t> di </a:t>
            </a:r>
            <a:r>
              <a:rPr lang="en-US" sz="4000" b="1" dirty="0" err="1" smtClean="0">
                <a:solidFill>
                  <a:schemeClr val="bg1"/>
                </a:solidFill>
              </a:rPr>
              <a:t>Nazaret</a:t>
            </a:r>
            <a:endParaRPr lang="en-US" sz="4000" b="1" dirty="0" smtClean="0">
              <a:solidFill>
                <a:schemeClr val="bg1"/>
              </a:solidFill>
            </a:endParaRPr>
          </a:p>
          <a:p>
            <a:pPr marL="342900" indent="-342900" algn="l">
              <a:buFont typeface="+mj-lt"/>
              <a:buAutoNum type="arabicPeriod" startAt="6"/>
            </a:pPr>
            <a:r>
              <a:rPr lang="en-US" sz="4000" b="1" dirty="0" smtClean="0">
                <a:solidFill>
                  <a:schemeClr val="bg1"/>
                </a:solidFill>
              </a:rPr>
              <a:t> </a:t>
            </a:r>
            <a:r>
              <a:rPr lang="en-US" sz="4000" b="1" dirty="0" err="1" smtClean="0">
                <a:solidFill>
                  <a:schemeClr val="bg1"/>
                </a:solidFill>
              </a:rPr>
              <a:t>Adat</a:t>
            </a:r>
            <a:r>
              <a:rPr lang="en-US" sz="4000" b="1" dirty="0" smtClean="0">
                <a:solidFill>
                  <a:schemeClr val="bg1"/>
                </a:solidFill>
              </a:rPr>
              <a:t> </a:t>
            </a:r>
            <a:r>
              <a:rPr lang="en-US" sz="4000" b="1" dirty="0" err="1" smtClean="0">
                <a:solidFill>
                  <a:schemeClr val="bg1"/>
                </a:solidFill>
              </a:rPr>
              <a:t>istiadat</a:t>
            </a:r>
            <a:r>
              <a:rPr lang="en-US" sz="4000" b="1" dirty="0" smtClean="0">
                <a:solidFill>
                  <a:schemeClr val="bg1"/>
                </a:solidFill>
              </a:rPr>
              <a:t> </a:t>
            </a:r>
            <a:r>
              <a:rPr lang="en-US" sz="4000" b="1" dirty="0" err="1" smtClean="0">
                <a:solidFill>
                  <a:schemeClr val="bg1"/>
                </a:solidFill>
              </a:rPr>
              <a:t>nenek</a:t>
            </a:r>
            <a:r>
              <a:rPr lang="en-US" sz="4000" b="1" dirty="0" smtClean="0">
                <a:solidFill>
                  <a:schemeClr val="bg1"/>
                </a:solidFill>
              </a:rPr>
              <a:t> </a:t>
            </a:r>
            <a:r>
              <a:rPr lang="en-US" sz="4000" b="1" dirty="0" err="1" smtClean="0">
                <a:solidFill>
                  <a:schemeClr val="bg1"/>
                </a:solidFill>
              </a:rPr>
              <a:t>moyang</a:t>
            </a:r>
            <a:endParaRPr lang="en-US" sz="4000" b="1" dirty="0" smtClean="0">
              <a:solidFill>
                <a:schemeClr val="bg1"/>
              </a:solidFill>
            </a:endParaRPr>
          </a:p>
          <a:p>
            <a:pPr marL="342900" indent="-342900" algn="l">
              <a:buFont typeface="+mj-lt"/>
              <a:buAutoNum type="arabicPeriod" startAt="6"/>
            </a:pPr>
            <a:r>
              <a:rPr lang="en-US" sz="4000" b="1" dirty="0" smtClean="0">
                <a:solidFill>
                  <a:schemeClr val="bg1"/>
                </a:solidFill>
              </a:rPr>
              <a:t> </a:t>
            </a:r>
            <a:r>
              <a:rPr lang="en-US" sz="4000" b="1" dirty="0" err="1" smtClean="0">
                <a:solidFill>
                  <a:schemeClr val="bg1"/>
                </a:solidFill>
              </a:rPr>
              <a:t>Empat</a:t>
            </a:r>
            <a:r>
              <a:rPr lang="en-US" sz="4000" b="1" dirty="0" smtClean="0">
                <a:solidFill>
                  <a:schemeClr val="bg1"/>
                </a:solidFill>
              </a:rPr>
              <a:t> </a:t>
            </a:r>
            <a:r>
              <a:rPr lang="en-US" sz="4000" b="1" dirty="0" err="1" smtClean="0">
                <a:solidFill>
                  <a:schemeClr val="bg1"/>
                </a:solidFill>
              </a:rPr>
              <a:t>ribu</a:t>
            </a:r>
            <a:r>
              <a:rPr lang="en-US" sz="4000" b="1" dirty="0" smtClean="0">
                <a:solidFill>
                  <a:schemeClr val="bg1"/>
                </a:solidFill>
              </a:rPr>
              <a:t> orang</a:t>
            </a:r>
          </a:p>
          <a:p>
            <a:pPr marL="342900" indent="-342900" algn="l">
              <a:buFont typeface="+mj-lt"/>
              <a:buAutoNum type="arabicPeriod" startAt="6"/>
            </a:pPr>
            <a:r>
              <a:rPr lang="en-US" sz="4000" b="1" dirty="0">
                <a:solidFill>
                  <a:schemeClr val="bg1"/>
                </a:solidFill>
              </a:rPr>
              <a:t> </a:t>
            </a:r>
            <a:r>
              <a:rPr lang="en-US" sz="4000" b="1" dirty="0" err="1" smtClean="0">
                <a:solidFill>
                  <a:schemeClr val="bg1"/>
                </a:solidFill>
              </a:rPr>
              <a:t>Penjelmaan</a:t>
            </a:r>
            <a:endParaRPr lang="en-US" sz="4000" b="1" dirty="0" smtClean="0">
              <a:solidFill>
                <a:schemeClr val="bg1"/>
              </a:solidFill>
            </a:endParaRPr>
          </a:p>
          <a:p>
            <a:pPr marL="342900" indent="-342900" algn="l">
              <a:buFont typeface="+mj-lt"/>
              <a:buAutoNum type="arabicPeriod" startAt="6"/>
            </a:pPr>
            <a:r>
              <a:rPr lang="en-US" sz="4000" b="1" dirty="0">
                <a:solidFill>
                  <a:schemeClr val="bg1"/>
                </a:solidFill>
              </a:rPr>
              <a:t> </a:t>
            </a:r>
            <a:r>
              <a:rPr lang="en-US" sz="4000" b="1" dirty="0" err="1" smtClean="0">
                <a:solidFill>
                  <a:schemeClr val="bg1"/>
                </a:solidFill>
              </a:rPr>
              <a:t>Perceraian</a:t>
            </a:r>
            <a:endParaRPr lang="en-US" sz="4000" b="1" dirty="0" smtClean="0">
              <a:solidFill>
                <a:schemeClr val="bg1"/>
              </a:solidFill>
            </a:endParaRPr>
          </a:p>
          <a:p>
            <a:pPr marL="342900" indent="-342900" algn="l">
              <a:buFont typeface="+mj-lt"/>
              <a:buAutoNum type="arabicPeriod" startAt="6"/>
            </a:pPr>
            <a:r>
              <a:rPr lang="en-US" sz="4000" b="1" dirty="0">
                <a:solidFill>
                  <a:schemeClr val="bg1"/>
                </a:solidFill>
              </a:rPr>
              <a:t> </a:t>
            </a:r>
            <a:r>
              <a:rPr lang="en-US" sz="4000" b="1" dirty="0" smtClean="0">
                <a:solidFill>
                  <a:schemeClr val="bg1"/>
                </a:solidFill>
              </a:rPr>
              <a:t>Yesus </a:t>
            </a:r>
            <a:r>
              <a:rPr lang="en-US" sz="4000" b="1" dirty="0" err="1" smtClean="0">
                <a:solidFill>
                  <a:schemeClr val="bg1"/>
                </a:solidFill>
              </a:rPr>
              <a:t>masuk</a:t>
            </a:r>
            <a:r>
              <a:rPr lang="en-US" sz="4000" b="1" dirty="0" smtClean="0">
                <a:solidFill>
                  <a:schemeClr val="bg1"/>
                </a:solidFill>
              </a:rPr>
              <a:t> ke </a:t>
            </a:r>
            <a:r>
              <a:rPr lang="en-US" sz="4000" b="1" dirty="0" err="1" smtClean="0">
                <a:solidFill>
                  <a:schemeClr val="bg1"/>
                </a:solidFill>
              </a:rPr>
              <a:t>Yerusalem</a:t>
            </a:r>
            <a:endParaRPr lang="en-US" sz="4000" b="1" dirty="0" smtClean="0">
              <a:solidFill>
                <a:schemeClr val="bg1"/>
              </a:solidFill>
            </a:endParaRPr>
          </a:p>
          <a:p>
            <a:pPr marL="342900" indent="-342900" algn="l">
              <a:buFont typeface="+mj-lt"/>
              <a:buAutoNum type="arabicPeriod" startAt="6"/>
            </a:pPr>
            <a:r>
              <a:rPr lang="en-US" sz="4000" b="1" dirty="0">
                <a:solidFill>
                  <a:schemeClr val="bg1"/>
                </a:solidFill>
              </a:rPr>
              <a:t> </a:t>
            </a:r>
            <a:r>
              <a:rPr lang="en-US" sz="4000" b="1" dirty="0" err="1" smtClean="0">
                <a:solidFill>
                  <a:schemeClr val="bg1"/>
                </a:solidFill>
              </a:rPr>
              <a:t>Ibarat</a:t>
            </a:r>
            <a:r>
              <a:rPr lang="en-US" sz="4000" b="1" dirty="0" smtClean="0">
                <a:solidFill>
                  <a:schemeClr val="bg1"/>
                </a:solidFill>
              </a:rPr>
              <a:t> tentang </a:t>
            </a:r>
            <a:r>
              <a:rPr lang="en-US" sz="4000" b="1" dirty="0" err="1" smtClean="0">
                <a:solidFill>
                  <a:schemeClr val="bg1"/>
                </a:solidFill>
              </a:rPr>
              <a:t>penyewa</a:t>
            </a:r>
            <a:r>
              <a:rPr lang="en-US" sz="4000" b="1" dirty="0" smtClean="0">
                <a:solidFill>
                  <a:schemeClr val="bg1"/>
                </a:solidFill>
              </a:rPr>
              <a:t> </a:t>
            </a:r>
            <a:r>
              <a:rPr lang="en-US" sz="4000" b="1" dirty="0" err="1" smtClean="0">
                <a:solidFill>
                  <a:schemeClr val="bg1"/>
                </a:solidFill>
              </a:rPr>
              <a:t>ladang</a:t>
            </a:r>
            <a:endParaRPr lang="en-US" sz="4000" b="1" dirty="0" smtClean="0">
              <a:solidFill>
                <a:schemeClr val="bg1"/>
              </a:solidFill>
            </a:endParaRPr>
          </a:p>
          <a:p>
            <a:pPr marL="342900" indent="-342900" algn="l">
              <a:buFont typeface="+mj-lt"/>
              <a:buAutoNum type="arabicPeriod" startAt="6"/>
            </a:pPr>
            <a:r>
              <a:rPr lang="en-US" sz="4000" b="1" dirty="0">
                <a:solidFill>
                  <a:schemeClr val="bg1"/>
                </a:solidFill>
              </a:rPr>
              <a:t> </a:t>
            </a:r>
            <a:r>
              <a:rPr lang="en-US" sz="4000" b="1" dirty="0" err="1" smtClean="0">
                <a:solidFill>
                  <a:schemeClr val="bg1"/>
                </a:solidFill>
              </a:rPr>
              <a:t>Tanda-tanda</a:t>
            </a:r>
            <a:r>
              <a:rPr lang="en-US" sz="4000" b="1" dirty="0" smtClean="0">
                <a:solidFill>
                  <a:schemeClr val="bg1"/>
                </a:solidFill>
              </a:rPr>
              <a:t> </a:t>
            </a:r>
            <a:r>
              <a:rPr lang="en-US" sz="4000" b="1" dirty="0" err="1" smtClean="0">
                <a:solidFill>
                  <a:schemeClr val="bg1"/>
                </a:solidFill>
              </a:rPr>
              <a:t>akhir</a:t>
            </a:r>
            <a:r>
              <a:rPr lang="en-US" sz="4000" b="1" dirty="0" smtClean="0">
                <a:solidFill>
                  <a:schemeClr val="bg1"/>
                </a:solidFill>
              </a:rPr>
              <a:t> zaman</a:t>
            </a:r>
            <a:endParaRPr lang="en-US" sz="4000" b="1" dirty="0">
              <a:solidFill>
                <a:schemeClr val="bg1"/>
              </a:solidFill>
            </a:endParaRPr>
          </a:p>
        </p:txBody>
      </p:sp>
    </p:spTree>
    <p:extLst>
      <p:ext uri="{BB962C8B-B14F-4D97-AF65-F5344CB8AC3E}">
        <p14:creationId xmlns:p14="http://schemas.microsoft.com/office/powerpoint/2010/main" val="226800016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1"/>
          <p:cNvSpPr txBox="1">
            <a:spLocks/>
          </p:cNvSpPr>
          <p:nvPr/>
        </p:nvSpPr>
        <p:spPr bwMode="auto">
          <a:xfrm>
            <a:off x="107504" y="123478"/>
            <a:ext cx="8928992" cy="489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a:lstStyle>
          <a:p>
            <a:pPr marL="742950" indent="-742950" algn="l">
              <a:buFont typeface="+mj-lt"/>
              <a:buAutoNum type="arabicPeriod" startAt="14"/>
            </a:pPr>
            <a:r>
              <a:rPr lang="en-US" sz="4000" b="1" dirty="0" smtClean="0">
                <a:solidFill>
                  <a:schemeClr val="bg1"/>
                </a:solidFill>
              </a:rPr>
              <a:t>Yesus </a:t>
            </a:r>
            <a:r>
              <a:rPr lang="en-US" sz="4000" b="1" dirty="0" err="1" smtClean="0">
                <a:solidFill>
                  <a:schemeClr val="bg1"/>
                </a:solidFill>
              </a:rPr>
              <a:t>diurapi</a:t>
            </a:r>
            <a:endParaRPr lang="en-US" sz="4000" b="1" dirty="0">
              <a:solidFill>
                <a:schemeClr val="bg1"/>
              </a:solidFill>
            </a:endParaRPr>
          </a:p>
          <a:p>
            <a:pPr marL="742950" indent="-742950" algn="l">
              <a:buFont typeface="+mj-lt"/>
              <a:buAutoNum type="arabicPeriod" startAt="14"/>
            </a:pPr>
            <a:r>
              <a:rPr lang="en-US" sz="4000" b="1" dirty="0" smtClean="0">
                <a:solidFill>
                  <a:schemeClr val="bg1"/>
                </a:solidFill>
              </a:rPr>
              <a:t>Yesus di hadapan Pilatus</a:t>
            </a:r>
            <a:endParaRPr lang="en-US" sz="4000" b="1" dirty="0">
              <a:solidFill>
                <a:schemeClr val="bg1"/>
              </a:solidFill>
            </a:endParaRPr>
          </a:p>
          <a:p>
            <a:pPr marL="742950" indent="-742950" algn="l">
              <a:buFont typeface="+mj-lt"/>
              <a:buAutoNum type="arabicPeriod" startAt="14"/>
            </a:pPr>
            <a:r>
              <a:rPr lang="en-US" sz="4000" b="1" dirty="0" err="1" smtClean="0">
                <a:solidFill>
                  <a:schemeClr val="bg1"/>
                </a:solidFill>
              </a:rPr>
              <a:t>Kebangkitan</a:t>
            </a:r>
            <a:r>
              <a:rPr lang="en-US" sz="4000" b="1" dirty="0" smtClean="0">
                <a:solidFill>
                  <a:schemeClr val="bg1"/>
                </a:solidFill>
              </a:rPr>
              <a:t> Yesus</a:t>
            </a:r>
            <a:endParaRPr lang="en-US" sz="4000" b="1" dirty="0">
              <a:solidFill>
                <a:schemeClr val="bg1"/>
              </a:solidFill>
            </a:endParaRPr>
          </a:p>
        </p:txBody>
      </p:sp>
    </p:spTree>
    <p:extLst>
      <p:ext uri="{BB962C8B-B14F-4D97-AF65-F5344CB8AC3E}">
        <p14:creationId xmlns:p14="http://schemas.microsoft.com/office/powerpoint/2010/main" val="242811215"/>
      </p:ext>
    </p:extLst>
  </p:cSld>
  <p:clrMapOvr>
    <a:masterClrMapping/>
  </p:clrMapOvr>
  <p:timing>
    <p:tnLst>
      <p:par>
        <p:cTn id="1" dur="indefinite" restart="never" nodeType="tmRoot"/>
      </p:par>
    </p:tnLst>
  </p:timing>
</p:sld>
</file>

<file path=ppt/theme/theme1.xml><?xml version="1.0" encoding="utf-8"?>
<a:theme xmlns:a="http://schemas.openxmlformats.org/drawingml/2006/main" name="2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3279</TotalTime>
  <Words>1591</Words>
  <Application>Microsoft Office PowerPoint</Application>
  <PresentationFormat>화면 슬라이드 쇼(16:9)</PresentationFormat>
  <Paragraphs>138</Paragraphs>
  <Slides>41</Slides>
  <Notes>1</Notes>
  <HiddenSlides>0</HiddenSlides>
  <MMClips>0</MMClips>
  <ScaleCrop>false</ScaleCrop>
  <HeadingPairs>
    <vt:vector size="6" baseType="variant">
      <vt:variant>
        <vt:lpstr>사용한 글꼴</vt:lpstr>
      </vt:variant>
      <vt:variant>
        <vt:i4>5</vt:i4>
      </vt:variant>
      <vt:variant>
        <vt:lpstr>테마</vt:lpstr>
      </vt:variant>
      <vt:variant>
        <vt:i4>1</vt:i4>
      </vt:variant>
      <vt:variant>
        <vt:lpstr>슬라이드 제목</vt:lpstr>
      </vt:variant>
      <vt:variant>
        <vt:i4>41</vt:i4>
      </vt:variant>
    </vt:vector>
  </HeadingPairs>
  <TitlesOfParts>
    <vt:vector size="47" baseType="lpstr">
      <vt:lpstr>Headline R</vt:lpstr>
      <vt:lpstr>HY그래픽M</vt:lpstr>
      <vt:lpstr>맑은 고딕</vt:lpstr>
      <vt:lpstr>Arial</vt:lpstr>
      <vt:lpstr>Calibri</vt:lpstr>
      <vt:lpstr>2_Office 테마</vt:lpstr>
      <vt:lpstr>PENGANTAR PERJANJIAN BARU </vt:lpstr>
      <vt:lpstr>PowerPoint 프레젠테이션</vt:lpstr>
      <vt:lpstr>*Matius</vt:lpstr>
      <vt:lpstr>Matius</vt:lpstr>
      <vt:lpstr>Tujuan Pelajaran Pengantar Alkitab Perjanjian Baru  adalah yang memahami tema setiap Kitab dan Fasal dalam Perjanjian Baru. Maka mari kita memahami strukur sedemikian setiap kitab sambil membaca Alkitab dan hafal ayat khas.</vt:lpstr>
      <vt:lpstr>Pemandangan Bukit Markus Kebakaran Agung Rom bermula pada malam 18 Julai pada tahun 64M, antara kelompok kedai sekitar Circus Maximus. Api merebak dengan pantas melalui kawasan berpenduduk padat di bandar. Pada akhirnya, tiga daerah musnah sama sekali dan tujuh rosak teruk. </vt:lpstr>
      <vt:lpstr>Cornelius Tacitus (55-120 AD), seorang ahli sejarah Romawi abad pertama, dianggap sebagai salah satu ahli sejarah yang paling tepat di dunia purba.  Sebuah kutipan dari Tacitus tentang Kebakaran Agung Rom menyatakan bahawa</vt:lpstr>
      <vt:lpstr>antara yang musnah termasuk peninggalan Yunani yang tiada ganti, kuil dewa Rom, sejumlah besar bangunan awam dan istana maharaja Nero sendiri. Nero berhenti bercuti selepas mendengar tentang api di Rom dan datang ke Rom.</vt:lpstr>
      <vt:lpstr>Nero berusaha untuk menyelesaikan bencananya dan beliau juga membekalkan makanan kepada mangsa api Rom.  Walau bagaimanapun, sentimen rakyat Rom tidak stabil dan Kekeliruan Sosial tersebar, malah muncullah khabar angin tentang Pembakar Rom Maharaja Nero.</vt:lpstr>
      <vt:lpstr>Nero “menimbulkan penganiayaan-penganiayaan yang paling kejam pada suatu kelompok masyarakat....yang disebut orang Kristian...Kristus, yang dari Dialah sebutan itu berasal, menderita hukuman yang paling ekstrim selama pemerintahan Tiberius, Pontius Pilatus...” Tacitus katanya.</vt:lpstr>
      <vt:lpstr>Kemudian Maharaja Nero dan kuasa Senat mengalihkan tanggungjawabnya kepada Kristian iaitu agama baru yang muncul utnuk mendapat penyokongan rakyat Rom.  Di dalam kota Rom dan di sekitarnya, ramai sekali orang Kristian ditangkap dan dibunuh dengan cara yang paling kejam. </vt:lpstr>
      <vt:lpstr>Penganiayaan ini juga membawa kematian martir rasul Paulus dan kematian martir rasul Petrus juga.  Ramai sekali Kristian menghadapi kekeliruan.  Keadaan sedemikian di Rom bagi orang-orang Kristian adalah Kekeliruan, kosong, gelap gulita, dan kecewaan.</vt:lpstr>
      <vt:lpstr>Dalam keadaan sedemikian di Rom, Markus menulis kitab Markus bagi orang-orang Kristian di Rom. Siapakah tokoh Markus? Jawaban yang paling lama dan penting terhadap pertanyaan itu daripada Papias, penilik jemaat di Hielaporis sehingga tahun 130 M. </vt:lpstr>
      <vt:lpstr>Beliau berkata bahawa Markus sebagai setiauhasa dan juga perterjemah Petrus iaitu salah satu orang daripada dua belas murid Yesus “dengan teliti menulis semua perkara yang dikenang Petrus.” Khanya perkataan tersebut sangat penting sebab Papias (60-135 T.M.) mengenal rasul Yohanes secara peribadi.</vt:lpstr>
      <vt:lpstr>Menerut sebuah buku yang ditulis oleh Richard J. Bauckham, dalam kenyataan Markus menyebut tentang Petrus banyak kali daripada kitab Injil lain. Jika membaca kitab Markus dengan telti dan tepat, Satu pun tidak ada perkara yang berlaku tanpa Petrus. </vt:lpstr>
      <vt:lpstr>Kalau sedemikian, tidak ada masalah tentang sebutan bahawa Kitab Injil Markus adalah hampir kesaksian Petrus tentang Yesus Kristus.</vt:lpstr>
      <vt:lpstr>Markus menggunakan istilah-istilah khas terlibat Rom. Istilah Tentera (Legion – 5:9; Praetrium - 16), Istilah mahkamah (sesah 15:15), Unit Mata wang (Dinar, 6:37; 12:15; 14:5 Kodrantes – 12:42) </vt:lpstr>
      <vt:lpstr>dan tentang istilah khas, Bahasa Latin, Bahasa Yunani dan Bahasa Aramik digunakan untuk menterjemahkannya (3:17; 5:41: 7:11, 34; 9:43; 10:46; 14:36; 15:22, 34).  Istilah terhadap Kodrantes atau Praetrium adalah perkataan-perkataan yang tidak digunakan oleh orang Yahudi.</vt:lpstr>
      <vt:lpstr>Penulis kitab Markus adalah juru bahasa / penterjemah bagi rasul Petrus iaitu dari bahasa Ibrani ke bahasa Yunani. Penulis kitab Markus ialah Yohanes yang disebut Markus, ibunya Maria. Rumahnya digunakan ruang ibadat murid-murid Yesus untuk berkumpul dan berdoa (KPR 12:12).</vt:lpstr>
      <vt:lpstr>Dia adalah anak buah Barnabas (Kolose 4:10). Dalam kitab Markus 14:50~52, “50 Ketika itu semua pengikut Yesus lari meninggalkan Dia.  51 Seorang lelaki muda yang memakai sehelai kain linen untuk menutupi badan, mengikuti Yesus. Apabila orang cuba menangkap </vt:lpstr>
      <vt:lpstr>lelaki itu, 52 dia melepaskan kainnya lalu lari bertelanjang.”  Seorang lelaki muda adalah Markus sendiri.</vt:lpstr>
      <vt:lpstr>Dia pergi bersama-sama dengan Barnabas dan rasul Paulus pada perjalanan mubaligh pertama Paulus, tetapi kemudian Yohanes yang disebut Markus meninggalkan mereka di Perga di Pamfilia lalu kembali ke Yerusalem. (KPR 13: 5, 13; 15:38).</vt:lpstr>
      <vt:lpstr>Perkara Markus menyebabkan perpecahan antara Barnabas dan Rasul Paulus dalam pelayanan mubaligh. Tetapi dalam Kasih Yesus Kristus, Markus dipercayai oleh rasul-rasul lagi dan dia membantu rasul Paulus dan rasul Petrus kelak (Kolose 4:10; Filemon 24; 2 Timotius 4:11; 1 Petrus 5:13).</vt:lpstr>
      <vt:lpstr>Di dalam 2 Timotius 4:11,  “Hanya Lukas bersama-sama aku di sini. Jemputlah Markus dan bawalah dia bersama denganmu, kerana dia dapat menolong aku dalam pekerjaanku.” </vt:lpstr>
      <vt:lpstr>Di dalam 1 Petrus 5:13,  “Jemaah di Babel yang juga dipilih oleh Allah, mengirim salam kepada kamu, demikian juga anakku Markus.</vt:lpstr>
      <vt:lpstr>Kitab Markus adalah buku yang paling Pendek daripada kitab Injil.  Audiens kitab Markus ialah Orang Rom.  Oleh sebab itu kitab itu ditulisnya dengan gaya bahasa ringkas.  Kitab ini menyatakan Yesus yang datang sebagai hamba.  Perkataan “Hamba” untuk menyatakan</vt:lpstr>
      <vt:lpstr>Yesus Kristus adalah sebuah Macunisme aspek kebudayaan tentang Watak dan Peristiwa Yesus yang hakikat hidup di Yudea untuk mudah difahami di dalam budaya Yunani, iaitu Negeri lain, budaya lain dan juga untuk mudah dipengaruh di dalam budaya Yunani.</vt:lpstr>
      <vt:lpstr>Negeri Yunani ada banyak mitos daripada negeri yang lain. Walaupun tanpa pengetahuan tentang Mitos Yunani, kita boleh mengenal nama-nama mitologi Yunani, iaitu Zeus, Hermes, Apollo, Hades, Venus dan lain-lian.</vt:lpstr>
      <vt:lpstr>Dewa-dewa dalam mitologi Yunani ada persatuan yang tetap, iaitu para dewa-dewi ada ‘tugas (duty)’ yang asliah. Iaitu, Zeus bertugas untuk memerintah dunia ilahi sebagai raja dewa-dewa dan untuk mengurus dunianya sebagai pengurus, Apollo bertugas sebagai dewa cahaya dan matahari. </vt:lpstr>
      <vt:lpstr>Venus mengatur kecantikan. Sedemikian, tugas dewa-dewi ditetapkan bukan ‘untuk dewa-dewi’, tetapi ‘untuk manusia’.  Hal itu adalah kekhasan mitologi Yunani. Oleh sebab itu Penulis Markus seorang Yunani usaha menyatakan Yesus ‘sebagai hamba’.</vt:lpstr>
      <vt:lpstr>Penulis ini juga menyatakan pekara-perkara secara ciri-ciri laporan realistik sama seperti wartawan dalam media. Temperamen orang Rom adalah Bangsa yang terburu-buru dan murah hati. Maka dia harus menjelaskan hakikat-hakikat secara ringkas sesuai dengan Temperamen orang Rom.</vt:lpstr>
      <vt:lpstr>Frasa-frasa Bahasa Aramia digunakan banyak kali contoh, Talita Kum (Markus 5:41), Efata (Markus 7:34), Eloi, Eloi, lama sabakhtani (Markus 15:34), Boanerges (Markus 3:17), Bartimeus (Markus 10:46), Getsemani (Markus 14:32), Golgota (Markus 15:22), Korban dan sebagainya.</vt:lpstr>
      <vt:lpstr>Tema kitab Markus ialah penyampaian Injil.  Dengan Markus menyampaikan injil kepada orang bukan Yahudi / orang Rom sebagai Audiens, kitab ini mempunyai salah satu alasan penulisannya untuk memelihara cerita-cerita Petrus sebagai kesaksian yang abadi bagi jemaah.</vt:lpstr>
      <vt:lpstr>Penulisan Perkara-perkara dipersingkat Markus secara ringkas. Di dalam kitab Markus dalam bahasa Yunani, “εὐθὺς” Segera dinyatakan sebagai kata adverba 42 kali.  Hal itu Kekerapan yang sangat tinggi iaitu memerli kecemasan dan kesegaran. </vt:lpstr>
      <vt:lpstr>Pemandangan Pokok di dalam Matius “Inilah Permulaan Inji; tentang Yesus Kristus Anak Allah.” kitab Markus dan kitab Matius ada Tujuan yang sama iaitu “Keselamatan terhadap semua bangsa di bumi”, tetapi pendekatannya berbeza baik pihak Matius menurut pelayanan yang</vt:lpstr>
      <vt:lpstr>Menjadi pengikut Yesus mahupun pihak Markus menurut Pelayanan yang menginjil. Struktur kitab Markus hampir sama dengn struktur kitab Matius. Strukturnya berikut: Persiapan Yesus untuk pelayanan (1:1~1:13), </vt:lpstr>
      <vt:lpstr>Pelayanan Yesus selepas Dia dibaptis (1:14~3:12),  Pelatihan Yesus terhadap dua belas Pengikut-Nya dan Pengutusan mereka (3:13~8:38),  Pelayanan selepas Yesus berubah rupa-Nya (9:1~14:42), </vt:lpstr>
      <vt:lpstr>Yesus yang diderita (14:43~15:47),  Yesus yang dibamgkitkan (16:1~20).</vt:lpstr>
      <vt:lpstr>Garis Besar utama menurut setiap Fasal dalam kitab Markus</vt:lpstr>
      <vt:lpstr>PowerPoint 프레젠테이션</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ㅣㅑ셔</dc:title>
  <dc:creator>USER</dc:creator>
  <cp:lastModifiedBy>Yang Taegyun</cp:lastModifiedBy>
  <cp:revision>240</cp:revision>
  <dcterms:created xsi:type="dcterms:W3CDTF">2019-08-05T09:35:47Z</dcterms:created>
  <dcterms:modified xsi:type="dcterms:W3CDTF">2020-09-15T06:05:54Z</dcterms:modified>
</cp:coreProperties>
</file>