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 id="2147483720" r:id="rId4"/>
  </p:sldMasterIdLst>
  <p:notesMasterIdLst>
    <p:notesMasterId r:id="rId67"/>
  </p:notesMasterIdLst>
  <p:handoutMasterIdLst>
    <p:handoutMasterId r:id="rId68"/>
  </p:handoutMasterIdLst>
  <p:sldIdLst>
    <p:sldId id="405" r:id="rId5"/>
    <p:sldId id="423" r:id="rId6"/>
    <p:sldId id="424" r:id="rId7"/>
    <p:sldId id="406" r:id="rId8"/>
    <p:sldId id="407" r:id="rId9"/>
    <p:sldId id="408" r:id="rId10"/>
    <p:sldId id="409" r:id="rId11"/>
    <p:sldId id="410" r:id="rId12"/>
    <p:sldId id="411" r:id="rId13"/>
    <p:sldId id="412" r:id="rId14"/>
    <p:sldId id="413" r:id="rId15"/>
    <p:sldId id="414" r:id="rId16"/>
    <p:sldId id="415" r:id="rId17"/>
    <p:sldId id="416" r:id="rId18"/>
    <p:sldId id="417" r:id="rId19"/>
    <p:sldId id="418" r:id="rId20"/>
    <p:sldId id="419" r:id="rId21"/>
    <p:sldId id="420" r:id="rId22"/>
    <p:sldId id="421" r:id="rId23"/>
    <p:sldId id="422" r:id="rId24"/>
    <p:sldId id="340" r:id="rId25"/>
    <p:sldId id="385" r:id="rId26"/>
    <p:sldId id="386" r:id="rId27"/>
    <p:sldId id="366" r:id="rId28"/>
    <p:sldId id="367" r:id="rId29"/>
    <p:sldId id="388" r:id="rId30"/>
    <p:sldId id="387" r:id="rId31"/>
    <p:sldId id="368" r:id="rId32"/>
    <p:sldId id="404" r:id="rId33"/>
    <p:sldId id="389" r:id="rId34"/>
    <p:sldId id="390" r:id="rId35"/>
    <p:sldId id="369" r:id="rId36"/>
    <p:sldId id="370" r:id="rId37"/>
    <p:sldId id="371" r:id="rId38"/>
    <p:sldId id="372" r:id="rId39"/>
    <p:sldId id="373" r:id="rId40"/>
    <p:sldId id="374" r:id="rId41"/>
    <p:sldId id="375" r:id="rId42"/>
    <p:sldId id="376" r:id="rId43"/>
    <p:sldId id="377" r:id="rId44"/>
    <p:sldId id="378" r:id="rId45"/>
    <p:sldId id="425" r:id="rId46"/>
    <p:sldId id="426" r:id="rId47"/>
    <p:sldId id="427" r:id="rId48"/>
    <p:sldId id="428" r:id="rId49"/>
    <p:sldId id="379" r:id="rId50"/>
    <p:sldId id="380" r:id="rId51"/>
    <p:sldId id="399" r:id="rId52"/>
    <p:sldId id="391" r:id="rId53"/>
    <p:sldId id="393" r:id="rId54"/>
    <p:sldId id="394" r:id="rId55"/>
    <p:sldId id="395" r:id="rId56"/>
    <p:sldId id="396" r:id="rId57"/>
    <p:sldId id="397" r:id="rId58"/>
    <p:sldId id="398" r:id="rId59"/>
    <p:sldId id="400" r:id="rId60"/>
    <p:sldId id="402" r:id="rId61"/>
    <p:sldId id="403" r:id="rId62"/>
    <p:sldId id="381" r:id="rId63"/>
    <p:sldId id="382" r:id="rId64"/>
    <p:sldId id="383" r:id="rId65"/>
    <p:sldId id="384" r:id="rId66"/>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428"/>
    <a:srgbClr val="F4E38B"/>
    <a:srgbClr val="4F81BD"/>
    <a:srgbClr val="FFFF0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94660"/>
  </p:normalViewPr>
  <p:slideViewPr>
    <p:cSldViewPr>
      <p:cViewPr varScale="1">
        <p:scale>
          <a:sx n="85" d="100"/>
          <a:sy n="85" d="100"/>
        </p:scale>
        <p:origin x="564" y="76"/>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DCD163-DCB5-4EA0-9908-8F2267C196A1}" type="datetimeFigureOut">
              <a:rPr lang="en-US" smtClean="0"/>
              <a:t>10/16/2020</a:t>
            </a:fld>
            <a:endParaRPr 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C4F136-F738-4684-90A7-B9EEBE2F9292}" type="slidenum">
              <a:rPr lang="en-US" smtClean="0"/>
              <a:t>‹#›</a:t>
            </a:fld>
            <a:endParaRPr lang="en-US"/>
          </a:p>
        </p:txBody>
      </p:sp>
    </p:spTree>
    <p:extLst>
      <p:ext uri="{BB962C8B-B14F-4D97-AF65-F5344CB8AC3E}">
        <p14:creationId xmlns:p14="http://schemas.microsoft.com/office/powerpoint/2010/main" val="1744583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1873B-947A-45DE-8E49-CADE5C4936F9}" type="datetimeFigureOut">
              <a:rPr lang="ko-KR" altLang="en-US" smtClean="0"/>
              <a:t>2020-10-16</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A0EF6-4A8E-47B5-9CA5-028EE0E48837}" type="slidenum">
              <a:rPr lang="ko-KR" altLang="en-US" smtClean="0"/>
              <a:t>‹#›</a:t>
            </a:fld>
            <a:endParaRPr lang="ko-KR" altLang="en-US"/>
          </a:p>
        </p:txBody>
      </p:sp>
    </p:spTree>
    <p:extLst>
      <p:ext uri="{BB962C8B-B14F-4D97-AF65-F5344CB8AC3E}">
        <p14:creationId xmlns:p14="http://schemas.microsoft.com/office/powerpoint/2010/main" val="34745775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905576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867109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210090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583525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280944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771303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266635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164831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219353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521148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204643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44716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341899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516301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907561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377559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757431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67743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A16A0A3C-9C7B-4EA7-B0ED-FE1A0BE91B7E}" type="datetime1">
              <a:rPr lang="en-US" smtClean="0"/>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0788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420376E9-A084-4C98-B91E-DC1A14271890}" type="datetime1">
              <a:rPr lang="en-US" smtClean="0"/>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4144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400CAFEB-59B8-43F9-A495-2A3414D5207D}" type="datetime1">
              <a:rPr lang="en-US" smtClean="0"/>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5343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68AD9110-81B8-4A07-996E-EB6FEC676973}" type="datetime1">
              <a:rPr lang="en-US" smtClean="0"/>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9261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769FDE47-90A3-408C-B7F4-88A03F538189}" type="datetime1">
              <a:rPr lang="en-US" smtClean="0"/>
              <a:t>10/16/2020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12628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4C021A6-4FD9-4BED-A983-3AF85EBEC865}" type="datetime1">
              <a:rPr lang="en-US" smtClean="0"/>
              <a:t>10/16/2020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48237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8992A058-DAC3-453D-9862-A77FFD1C3F34}" type="datetime1">
              <a:rPr lang="en-US" smtClean="0"/>
              <a:t>10/16/2020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9824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DC732A4A-71D1-45EE-B7D7-08E863C3ABC1}" type="datetime1">
              <a:rPr lang="en-US" smtClean="0"/>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70252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965FD44-57FB-40E3-8D6C-D431A236AC06}" type="datetime1">
              <a:rPr lang="en-US" smtClean="0"/>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85592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E92AD98E-86FD-42D4-B872-0E9B6DC4C21E}" type="datetime1">
              <a:rPr lang="en-US" smtClean="0"/>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0176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79"/>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79"/>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BB9B6078-64C6-4CC7-B8B6-D8CD0531ECF2}" type="datetime1">
              <a:rPr lang="en-US" smtClean="0"/>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456199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a:t>마스터 제목 스타일 편집</a:t>
            </a:r>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2149411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2608474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2546087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924675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05979"/>
            <a:ext cx="8229600" cy="85725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3820436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1123669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37536012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1993289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1365738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987461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154781"/>
            <a:ext cx="2057400" cy="329088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154781"/>
            <a:ext cx="6019800" cy="3290888"/>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t>2020-10-16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2852641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a:t>마스터 제목 스타일 편집</a:t>
            </a:r>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1843438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780118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5033734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9366991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05979"/>
            <a:ext cx="8229600" cy="85725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2119742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9600802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196227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8789745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177445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5360626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154781"/>
            <a:ext cx="2057400" cy="329088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154781"/>
            <a:ext cx="6019800" cy="3290888"/>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98528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20"/>
            <a:ext cx="7772400" cy="1102519"/>
          </a:xfrm>
        </p:spPr>
        <p:txBody>
          <a:bodyPr/>
          <a:lstStyle/>
          <a:p>
            <a:r>
              <a:rPr lang="ko-KR" altLang="en-US"/>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AADCFEF-7231-4434-A781-FB7E8D4ABF99}"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C342C098-7B39-4F66-92A0-800CB95F5186}" type="slidenum">
              <a:rPr lang="en-US" altLang="en-US"/>
              <a:pPr/>
              <a:t>‹#›</a:t>
            </a:fld>
            <a:endParaRPr lang="en-US" altLang="en-US"/>
          </a:p>
        </p:txBody>
      </p:sp>
    </p:spTree>
    <p:extLst>
      <p:ext uri="{BB962C8B-B14F-4D97-AF65-F5344CB8AC3E}">
        <p14:creationId xmlns:p14="http://schemas.microsoft.com/office/powerpoint/2010/main" val="17351101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1F7855ED-7104-450F-98BB-95AF6F768B26}"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E6099A80-31B5-4394-AFC4-112A5764475D}" type="slidenum">
              <a:rPr lang="en-US" altLang="en-US"/>
              <a:pPr/>
              <a:t>‹#›</a:t>
            </a:fld>
            <a:endParaRPr lang="en-US" altLang="en-US"/>
          </a:p>
        </p:txBody>
      </p:sp>
    </p:spTree>
    <p:extLst>
      <p:ext uri="{BB962C8B-B14F-4D97-AF65-F5344CB8AC3E}">
        <p14:creationId xmlns:p14="http://schemas.microsoft.com/office/powerpoint/2010/main" val="7832122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AE610876-4859-4BC0-9FA5-16A126F0184E}"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F2F0456-B1C5-4480-A5E1-185FBA4A096E}" type="slidenum">
              <a:rPr lang="en-US" altLang="en-US"/>
              <a:pPr/>
              <a:t>‹#›</a:t>
            </a:fld>
            <a:endParaRPr lang="en-US" altLang="en-US"/>
          </a:p>
        </p:txBody>
      </p:sp>
    </p:spTree>
    <p:extLst>
      <p:ext uri="{BB962C8B-B14F-4D97-AF65-F5344CB8AC3E}">
        <p14:creationId xmlns:p14="http://schemas.microsoft.com/office/powerpoint/2010/main" val="270028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DCF62B8D-895A-4BD5-A9BC-B961E2C590F3}"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C71CDD8D-98C3-4F7D-A001-31E60AE5CD7C}" type="slidenum">
              <a:rPr lang="en-US" altLang="en-US"/>
              <a:pPr/>
              <a:t>‹#›</a:t>
            </a:fld>
            <a:endParaRPr lang="en-US" altLang="en-US"/>
          </a:p>
        </p:txBody>
      </p:sp>
    </p:spTree>
    <p:extLst>
      <p:ext uri="{BB962C8B-B14F-4D97-AF65-F5344CB8AC3E}">
        <p14:creationId xmlns:p14="http://schemas.microsoft.com/office/powerpoint/2010/main" val="17489446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EF84EFC5-0F13-40EC-A010-EE47E7857DDC}" type="datetimeFigureOut">
              <a:rPr lang="en-US"/>
              <a:pPr>
                <a:defRPr/>
              </a:pPr>
              <a:t>10/16/2020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0E8A7D28-62F1-4C51-B729-23F236FCC9E2}" type="slidenum">
              <a:rPr lang="en-US" altLang="en-US"/>
              <a:pPr/>
              <a:t>‹#›</a:t>
            </a:fld>
            <a:endParaRPr lang="en-US" altLang="en-US"/>
          </a:p>
        </p:txBody>
      </p:sp>
    </p:spTree>
    <p:extLst>
      <p:ext uri="{BB962C8B-B14F-4D97-AF65-F5344CB8AC3E}">
        <p14:creationId xmlns:p14="http://schemas.microsoft.com/office/powerpoint/2010/main" val="40764048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18F342FC-69CD-40F5-B77B-FEF3CBC3C539}" type="datetimeFigureOut">
              <a:rPr lang="en-US"/>
              <a:pPr>
                <a:defRPr/>
              </a:pPr>
              <a:t>10/16/2020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7FE042CA-2EF8-45DE-8E38-09C60F788B46}" type="slidenum">
              <a:rPr lang="en-US" altLang="en-US"/>
              <a:pPr/>
              <a:t>‹#›</a:t>
            </a:fld>
            <a:endParaRPr lang="en-US" altLang="en-US"/>
          </a:p>
        </p:txBody>
      </p:sp>
    </p:spTree>
    <p:extLst>
      <p:ext uri="{BB962C8B-B14F-4D97-AF65-F5344CB8AC3E}">
        <p14:creationId xmlns:p14="http://schemas.microsoft.com/office/powerpoint/2010/main" val="25438120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0BFA592B-FC1A-40E9-B162-4858DC4D9979}" type="datetimeFigureOut">
              <a:rPr lang="en-US"/>
              <a:pPr>
                <a:defRPr/>
              </a:pPr>
              <a:t>10/16/2020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BB84D23F-641D-415C-AE5F-CCE076338879}" type="slidenum">
              <a:rPr lang="en-US" altLang="en-US"/>
              <a:pPr/>
              <a:t>‹#›</a:t>
            </a:fld>
            <a:endParaRPr lang="en-US" altLang="en-US"/>
          </a:p>
        </p:txBody>
      </p:sp>
    </p:spTree>
    <p:extLst>
      <p:ext uri="{BB962C8B-B14F-4D97-AF65-F5344CB8AC3E}">
        <p14:creationId xmlns:p14="http://schemas.microsoft.com/office/powerpoint/2010/main" val="4543766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a:t>마스터 제목 스타일 편집</a:t>
            </a:r>
            <a:endParaRPr lang="en-US"/>
          </a:p>
        </p:txBody>
      </p:sp>
      <p:sp>
        <p:nvSpPr>
          <p:cNvPr id="3" name="내용 개체 틀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5A8EE55E-1570-450E-B444-D4D665590DD5}"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D63A5096-D479-4938-B608-D4BC8C5691ED}" type="slidenum">
              <a:rPr lang="en-US" altLang="en-US"/>
              <a:pPr/>
              <a:t>‹#›</a:t>
            </a:fld>
            <a:endParaRPr lang="en-US" altLang="en-US"/>
          </a:p>
        </p:txBody>
      </p:sp>
    </p:spTree>
    <p:extLst>
      <p:ext uri="{BB962C8B-B14F-4D97-AF65-F5344CB8AC3E}">
        <p14:creationId xmlns:p14="http://schemas.microsoft.com/office/powerpoint/2010/main" val="18173884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A5060508-A95B-4759-BBFF-E4D5AE6C6B37}"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6D7560C-4412-4622-814E-FB54857574F7}" type="slidenum">
              <a:rPr lang="en-US" altLang="en-US"/>
              <a:pPr/>
              <a:t>‹#›</a:t>
            </a:fld>
            <a:endParaRPr lang="en-US" altLang="en-US"/>
          </a:p>
        </p:txBody>
      </p:sp>
    </p:spTree>
    <p:extLst>
      <p:ext uri="{BB962C8B-B14F-4D97-AF65-F5344CB8AC3E}">
        <p14:creationId xmlns:p14="http://schemas.microsoft.com/office/powerpoint/2010/main" val="22185801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53334974-9F8C-4B22-9EC8-51A68A2A5C97}"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0E83FCEE-E46C-4CB8-A639-B687841C7BB1}" type="slidenum">
              <a:rPr lang="en-US" altLang="en-US"/>
              <a:pPr/>
              <a:t>‹#›</a:t>
            </a:fld>
            <a:endParaRPr lang="en-US" altLang="en-US"/>
          </a:p>
        </p:txBody>
      </p:sp>
    </p:spTree>
    <p:extLst>
      <p:ext uri="{BB962C8B-B14F-4D97-AF65-F5344CB8AC3E}">
        <p14:creationId xmlns:p14="http://schemas.microsoft.com/office/powerpoint/2010/main" val="35841307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80"/>
            <a:ext cx="2057400" cy="4388644"/>
          </a:xfrm>
        </p:spPr>
        <p:txBody>
          <a:bodyPr vert="eaVert"/>
          <a:lstStyle/>
          <a:p>
            <a:r>
              <a:rPr lang="ko-KR" altLang="en-US"/>
              <a:t>마스터 제목 스타일 편집</a:t>
            </a:r>
            <a:endParaRPr lang="en-US"/>
          </a:p>
        </p:txBody>
      </p:sp>
      <p:sp>
        <p:nvSpPr>
          <p:cNvPr id="3" name="세로 텍스트 개체 틀 2"/>
          <p:cNvSpPr>
            <a:spLocks noGrp="1"/>
          </p:cNvSpPr>
          <p:nvPr>
            <p:ph type="body" orient="vert" idx="1"/>
          </p:nvPr>
        </p:nvSpPr>
        <p:spPr>
          <a:xfrm>
            <a:off x="457200" y="205980"/>
            <a:ext cx="6019800" cy="4388644"/>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D9CD07C-BFD9-456F-A185-8F3A5DE4D12C}"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F07D6072-DEC8-4EF4-BDE2-0F6BA646AB88}" type="slidenum">
              <a:rPr lang="en-US" altLang="en-US"/>
              <a:pPr/>
              <a:t>‹#›</a:t>
            </a:fld>
            <a:endParaRPr lang="en-US" altLang="en-US"/>
          </a:p>
        </p:txBody>
      </p:sp>
    </p:spTree>
    <p:extLst>
      <p:ext uri="{BB962C8B-B14F-4D97-AF65-F5344CB8AC3E}">
        <p14:creationId xmlns:p14="http://schemas.microsoft.com/office/powerpoint/2010/main" val="1520148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93CD45FF-FCF4-40AF-85E3-43C06757CD28}" type="datetime1">
              <a:rPr lang="en-US" smtClean="0"/>
              <a:t>10/16/2020</a:t>
            </a:fld>
            <a:endParaRPr 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95324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EE84DC0-425C-432E-8DA7-934DF0B8B158}" type="datetimeFigureOut">
              <a:rPr lang="ko-KR" altLang="en-US" smtClean="0"/>
              <a:t>2020-10-16</a:t>
            </a:fld>
            <a:endParaRPr lang="ko-KR" alt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94721D2-1895-4576-BD54-2AF4F3B5FA9F}" type="slidenum">
              <a:rPr lang="ko-KR" altLang="en-US" smtClean="0"/>
              <a:t>‹#›</a:t>
            </a:fld>
            <a:endParaRPr lang="ko-KR" altLang="en-US"/>
          </a:p>
        </p:txBody>
      </p:sp>
    </p:spTree>
    <p:extLst>
      <p:ext uri="{BB962C8B-B14F-4D97-AF65-F5344CB8AC3E}">
        <p14:creationId xmlns:p14="http://schemas.microsoft.com/office/powerpoint/2010/main" val="22601639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7073136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a:t>마스터 제목 스타일 편집</a:t>
            </a:r>
            <a:endParaRPr lang="en-US" altLang="en-US"/>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ltLang="en-US"/>
          </a:p>
        </p:txBody>
      </p:sp>
      <p:sp>
        <p:nvSpPr>
          <p:cNvPr id="4" name="날짜 개체 틀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BB7CD575-618E-4300-A3C0-0DE3C5397F33}" type="datetimeFigureOut">
              <a:rPr lang="en-US"/>
              <a:pPr>
                <a:defRPr/>
              </a:pPr>
              <a:t>10/16/2020</a:t>
            </a:fld>
            <a:endParaRPr lang="en-US"/>
          </a:p>
        </p:txBody>
      </p:sp>
      <p:sp>
        <p:nvSpPr>
          <p:cNvPr id="5" name="바닥글 개체 틀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1E0BD46B-F588-449F-86B0-F38ED5775059}" type="slidenum">
              <a:rPr lang="en-US" altLang="en-US"/>
              <a:pPr/>
              <a:t>‹#›</a:t>
            </a:fld>
            <a:endParaRPr lang="en-US" altLang="en-US"/>
          </a:p>
        </p:txBody>
      </p:sp>
    </p:spTree>
    <p:extLst>
      <p:ext uri="{BB962C8B-B14F-4D97-AF65-F5344CB8AC3E}">
        <p14:creationId xmlns:p14="http://schemas.microsoft.com/office/powerpoint/2010/main" val="281784928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23529" y="339502"/>
            <a:ext cx="8496944" cy="1784573"/>
          </a:xfrm>
          <a:solidFill>
            <a:srgbClr val="FFFF00">
              <a:alpha val="50196"/>
            </a:srgbClr>
          </a:solidFill>
        </p:spPr>
        <p:txBody>
          <a:bodyPr>
            <a:noAutofit/>
          </a:bodyPr>
          <a:lstStyle/>
          <a:p>
            <a:pPr algn="ctr"/>
            <a:r>
              <a:rPr lang="en-US" altLang="ko-KR" sz="5400" b="1" dirty="0">
                <a:solidFill>
                  <a:srgbClr val="FF0000"/>
                </a:solidFill>
                <a:latin typeface="Headline R" panose="02030504000101010101" pitchFamily="18" charset="-127"/>
                <a:ea typeface="Headline R" panose="02030504000101010101" pitchFamily="18" charset="-127"/>
              </a:rPr>
              <a:t>PENGANTAR</a:t>
            </a:r>
            <a:br>
              <a:rPr lang="en-US" altLang="ko-KR" sz="5400" b="1" dirty="0">
                <a:solidFill>
                  <a:srgbClr val="FF0000"/>
                </a:solidFill>
                <a:latin typeface="Headline R" panose="02030504000101010101" pitchFamily="18" charset="-127"/>
                <a:ea typeface="Headline R" panose="02030504000101010101" pitchFamily="18" charset="-127"/>
              </a:rPr>
            </a:br>
            <a:r>
              <a:rPr lang="en-US" altLang="ko-KR" sz="5400" b="1" dirty="0">
                <a:solidFill>
                  <a:srgbClr val="FF0000"/>
                </a:solidFill>
                <a:latin typeface="Headline R" panose="02030504000101010101" pitchFamily="18" charset="-127"/>
                <a:ea typeface="Headline R" panose="02030504000101010101" pitchFamily="18" charset="-127"/>
              </a:rPr>
              <a:t>PERJANJIAN BARU </a:t>
            </a:r>
            <a:endParaRPr lang="ko-KR" altLang="en-US" sz="54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755577" y="2348452"/>
            <a:ext cx="7632848" cy="791009"/>
          </a:xfrm>
          <a:prstGeom prst="rect">
            <a:avLst/>
          </a:prstGeom>
          <a:solidFill>
            <a:srgbClr val="92D050">
              <a:alpha val="50196"/>
            </a:srgbClr>
          </a:solidFill>
        </p:spPr>
        <p:txBody>
          <a:bodyPr vert="horz" lIns="91440" tIns="45720" rIns="91440" bIns="45720" rtlCol="0" anchor="ctr">
            <a:normAutofit fontScale="85000" lnSpcReduction="1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3600" b="1" i="0" u="none" strike="noStrike" kern="1200" cap="none" spc="0" normalizeH="0" baseline="0" noProof="0" dirty="0">
                <a:ln>
                  <a:noFill/>
                </a:ln>
                <a:solidFill>
                  <a:srgbClr val="7030A0"/>
                </a:solidFill>
                <a:effectLst/>
                <a:uLnTx/>
                <a:uFillTx/>
                <a:latin typeface="맑은 고딕"/>
                <a:ea typeface="맑은 고딕" panose="020B0503020000020004" pitchFamily="34" charset="-127"/>
                <a:cs typeface="+mn-cs"/>
              </a:rPr>
              <a:t>TARIKH : </a:t>
            </a:r>
            <a:r>
              <a:rPr kumimoji="0" lang="en-US" altLang="ko-KR" sz="3600" b="1" i="0" u="none" strike="noStrike" kern="1200" cap="none" spc="0" normalizeH="0" baseline="0" noProof="0" dirty="0" smtClean="0">
                <a:ln>
                  <a:noFill/>
                </a:ln>
                <a:solidFill>
                  <a:srgbClr val="7030A0"/>
                </a:solidFill>
                <a:effectLst/>
                <a:uLnTx/>
                <a:uFillTx/>
                <a:latin typeface="맑은 고딕"/>
                <a:ea typeface="맑은 고딕" panose="020B0503020000020004" pitchFamily="34" charset="-127"/>
                <a:cs typeface="+mn-cs"/>
              </a:rPr>
              <a:t>5 </a:t>
            </a:r>
            <a:r>
              <a:rPr kumimoji="0" lang="en-US" altLang="ko-KR" sz="3600" b="1" i="0" u="none" strike="noStrike" kern="1200" cap="none" spc="0" normalizeH="0" baseline="0" noProof="0" dirty="0">
                <a:ln>
                  <a:noFill/>
                </a:ln>
                <a:solidFill>
                  <a:srgbClr val="7030A0"/>
                </a:solidFill>
                <a:effectLst/>
                <a:uLnTx/>
                <a:uFillTx/>
                <a:latin typeface="맑은 고딕"/>
                <a:ea typeface="맑은 고딕" panose="020B0503020000020004" pitchFamily="34" charset="-127"/>
                <a:cs typeface="+mn-cs"/>
              </a:rPr>
              <a:t>~ </a:t>
            </a:r>
            <a:r>
              <a:rPr kumimoji="0" lang="en-US" altLang="ko-KR" sz="3600" b="1" i="0" u="none" strike="noStrike" kern="1200" cap="none" spc="0" normalizeH="0" baseline="0" noProof="0" dirty="0" smtClean="0">
                <a:ln>
                  <a:noFill/>
                </a:ln>
                <a:solidFill>
                  <a:srgbClr val="7030A0"/>
                </a:solidFill>
                <a:effectLst/>
                <a:uLnTx/>
                <a:uFillTx/>
                <a:latin typeface="맑은 고딕"/>
                <a:ea typeface="맑은 고딕" panose="020B0503020000020004" pitchFamily="34" charset="-127"/>
                <a:cs typeface="+mn-cs"/>
              </a:rPr>
              <a:t>29 </a:t>
            </a:r>
            <a:r>
              <a:rPr kumimoji="0" lang="en-US" altLang="ko-KR" sz="3600" b="1" i="0" u="none" strike="noStrike" kern="1200" cap="none" spc="0" normalizeH="0" baseline="0" noProof="0" dirty="0">
                <a:ln>
                  <a:noFill/>
                </a:ln>
                <a:solidFill>
                  <a:srgbClr val="7030A0"/>
                </a:solidFill>
                <a:effectLst/>
                <a:uLnTx/>
                <a:uFillTx/>
                <a:latin typeface="맑은 고딕"/>
                <a:ea typeface="맑은 고딕" panose="020B0503020000020004" pitchFamily="34" charset="-127"/>
                <a:cs typeface="+mn-cs"/>
              </a:rPr>
              <a:t>/ </a:t>
            </a:r>
            <a:r>
              <a:rPr kumimoji="0" lang="en-US" altLang="ko-KR" sz="3600" b="1" i="0" u="none" strike="noStrike" kern="1200" cap="none" spc="0" normalizeH="0" baseline="0" noProof="0" dirty="0" err="1" smtClean="0">
                <a:ln>
                  <a:noFill/>
                </a:ln>
                <a:solidFill>
                  <a:srgbClr val="7030A0"/>
                </a:solidFill>
                <a:effectLst/>
                <a:uLnTx/>
                <a:uFillTx/>
                <a:latin typeface="맑은 고딕"/>
                <a:ea typeface="맑은 고딕" panose="020B0503020000020004" pitchFamily="34" charset="-127"/>
                <a:cs typeface="+mn-cs"/>
              </a:rPr>
              <a:t>Oktober</a:t>
            </a:r>
            <a:r>
              <a:rPr kumimoji="0" lang="en-US" altLang="ko-KR" sz="3600" b="1" i="0" u="none" strike="noStrike" kern="1200" cap="none" spc="0" normalizeH="0" baseline="0" noProof="0" dirty="0" smtClean="0">
                <a:ln>
                  <a:noFill/>
                </a:ln>
                <a:solidFill>
                  <a:srgbClr val="7030A0"/>
                </a:solidFill>
                <a:effectLst/>
                <a:uLnTx/>
                <a:uFillTx/>
                <a:latin typeface="맑은 고딕"/>
                <a:ea typeface="맑은 고딕" panose="020B0503020000020004" pitchFamily="34" charset="-127"/>
                <a:cs typeface="+mn-cs"/>
              </a:rPr>
              <a:t>, </a:t>
            </a:r>
            <a:r>
              <a:rPr kumimoji="0" lang="en-US" altLang="ko-KR" sz="3600" b="1" i="0" u="none" strike="noStrike" kern="1200" cap="none" spc="0" normalizeH="0" baseline="0" noProof="0" dirty="0" err="1">
                <a:ln>
                  <a:noFill/>
                </a:ln>
                <a:solidFill>
                  <a:srgbClr val="7030A0"/>
                </a:solidFill>
                <a:effectLst/>
                <a:uLnTx/>
                <a:uFillTx/>
                <a:latin typeface="맑은 고딕"/>
                <a:ea typeface="맑은 고딕" panose="020B0503020000020004" pitchFamily="34" charset="-127"/>
                <a:cs typeface="+mn-cs"/>
              </a:rPr>
              <a:t>Tahun</a:t>
            </a:r>
            <a:r>
              <a:rPr kumimoji="0" lang="en-US" altLang="ko-KR" sz="3600" b="1" i="0" u="none" strike="noStrike" kern="1200" cap="none" spc="0" normalizeH="0" baseline="0" noProof="0" dirty="0">
                <a:ln>
                  <a:noFill/>
                </a:ln>
                <a:solidFill>
                  <a:srgbClr val="7030A0"/>
                </a:solidFill>
                <a:effectLst/>
                <a:uLnTx/>
                <a:uFillTx/>
                <a:latin typeface="맑은 고딕"/>
                <a:ea typeface="맑은 고딕" panose="020B0503020000020004" pitchFamily="34" charset="-127"/>
                <a:cs typeface="+mn-cs"/>
              </a:rPr>
              <a:t> 2020</a:t>
            </a:r>
            <a:endParaRPr kumimoji="0" lang="ko-KR" altLang="en-US" sz="3600" b="1" i="0" u="none" strike="noStrike" kern="1200" cap="none" spc="0" normalizeH="0" baseline="0" noProof="0" dirty="0">
              <a:ln>
                <a:noFill/>
              </a:ln>
              <a:solidFill>
                <a:srgbClr val="7030A0"/>
              </a:solidFill>
              <a:effectLst/>
              <a:uLnTx/>
              <a:uFillTx/>
              <a:latin typeface="맑은 고딕"/>
              <a:ea typeface="맑은 고딕" panose="020B0503020000020004" pitchFamily="34" charset="-127"/>
              <a:cs typeface="+mn-cs"/>
            </a:endParaRPr>
          </a:p>
        </p:txBody>
      </p:sp>
      <p:sp>
        <p:nvSpPr>
          <p:cNvPr id="7" name="제목 1"/>
          <p:cNvSpPr txBox="1">
            <a:spLocks/>
          </p:cNvSpPr>
          <p:nvPr/>
        </p:nvSpPr>
        <p:spPr>
          <a:xfrm>
            <a:off x="111649" y="3363838"/>
            <a:ext cx="9032351" cy="1698650"/>
          </a:xfrm>
          <a:prstGeom prst="rect">
            <a:avLst/>
          </a:prstGeom>
        </p:spPr>
        <p:txBody>
          <a:bodyPr vert="horz" lIns="68580" tIns="34290" rIns="68580" bIns="34290" rtlCol="0" anchor="ctr">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ko-KR" sz="2700" b="1" i="0" u="none" strike="noStrike" kern="1200" cap="none" spc="0" normalizeH="0" baseline="0" noProof="0" dirty="0">
                <a:ln w="6600">
                  <a:solidFill>
                    <a:srgbClr val="54A021"/>
                  </a:solidFill>
                  <a:prstDash val="solid"/>
                </a:ln>
                <a:solidFill>
                  <a:srgbClr val="FFFFFF"/>
                </a:solidFill>
                <a:effectLst>
                  <a:outerShdw dist="38100" dir="2700000" algn="tl" rotWithShape="0">
                    <a:srgbClr val="54A021"/>
                  </a:outerShdw>
                </a:effectLst>
                <a:uLnTx/>
                <a:uFillTx/>
                <a:latin typeface="맑은 고딕"/>
                <a:ea typeface="HY그래픽M" panose="02030600000101010101" pitchFamily="18" charset="-127"/>
                <a:cs typeface="+mj-cs"/>
              </a:rPr>
              <a:t>REV. WILLIAM YANG</a:t>
            </a:r>
            <a:br>
              <a:rPr kumimoji="0" lang="en-US" altLang="ko-KR" sz="2700" b="1" i="0" u="none" strike="noStrike" kern="1200" cap="none" spc="0" normalizeH="0" baseline="0" noProof="0" dirty="0">
                <a:ln w="6600">
                  <a:solidFill>
                    <a:srgbClr val="54A021"/>
                  </a:solidFill>
                  <a:prstDash val="solid"/>
                </a:ln>
                <a:solidFill>
                  <a:srgbClr val="FFFFFF"/>
                </a:solidFill>
                <a:effectLst>
                  <a:outerShdw dist="38100" dir="2700000" algn="tl" rotWithShape="0">
                    <a:srgbClr val="54A021"/>
                  </a:outerShdw>
                </a:effectLst>
                <a:uLnTx/>
                <a:uFillTx/>
                <a:latin typeface="맑은 고딕"/>
                <a:ea typeface="HY그래픽M" panose="02030600000101010101" pitchFamily="18" charset="-127"/>
                <a:cs typeface="+mj-cs"/>
              </a:rPr>
            </a:br>
            <a:r>
              <a:rPr kumimoji="0" lang="en-US" sz="2700" b="1" i="1"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맑은 고딕"/>
                <a:ea typeface="+mj-ea"/>
                <a:cs typeface="+mj-cs"/>
              </a:rPr>
              <a:t/>
            </a:r>
            <a:br>
              <a:rPr kumimoji="0" lang="en-US" sz="2700" b="1" i="1"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맑은 고딕"/>
                <a:ea typeface="+mj-ea"/>
                <a:cs typeface="+mj-cs"/>
              </a:rPr>
            </a:br>
            <a:r>
              <a:rPr kumimoji="0" lang="en-US" sz="495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맑은 고딕"/>
                <a:ea typeface="+mj-ea"/>
                <a:cs typeface="+mj-cs"/>
              </a:rPr>
              <a:t>- SAM KL -</a:t>
            </a:r>
          </a:p>
        </p:txBody>
      </p:sp>
    </p:spTree>
    <p:extLst>
      <p:ext uri="{BB962C8B-B14F-4D97-AF65-F5344CB8AC3E}">
        <p14:creationId xmlns:p14="http://schemas.microsoft.com/office/powerpoint/2010/main" val="21739350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a:spLocks noGrp="1" noChangeArrowheads="1"/>
          </p:cNvSpPr>
          <p:nvPr>
            <p:ph type="title" idx="4294967295"/>
          </p:nvPr>
        </p:nvSpPr>
        <p:spPr>
          <a:xfrm>
            <a:off x="101983" y="1626130"/>
            <a:ext cx="2571750" cy="584775"/>
          </a:xfrm>
          <a:solidFill>
            <a:srgbClr val="FF0000"/>
          </a:solidFill>
        </p:spPr>
        <p:txBody>
          <a:bodyPr wrap="square">
            <a:spAutoFit/>
          </a:bodyPr>
          <a:lstStyle/>
          <a:p>
            <a:pPr eaLnBrk="1" hangingPunct="1"/>
            <a:r>
              <a:rPr lang="en-US" altLang="en-US" sz="3200" b="1" dirty="0">
                <a:solidFill>
                  <a:srgbClr val="00B050"/>
                </a:solidFill>
              </a:rPr>
              <a:t>*</a:t>
            </a:r>
            <a:r>
              <a:rPr lang="bg-BG" altLang="en-US" sz="3200" b="1" dirty="0">
                <a:solidFill>
                  <a:srgbClr val="FFFF00"/>
                </a:solidFill>
              </a:rPr>
              <a:t>Matius</a:t>
            </a:r>
          </a:p>
        </p:txBody>
      </p:sp>
      <p:sp>
        <p:nvSpPr>
          <p:cNvPr id="41987" name="Text Box 4"/>
          <p:cNvSpPr txBox="1">
            <a:spLocks noChangeArrowheads="1"/>
          </p:cNvSpPr>
          <p:nvPr/>
        </p:nvSpPr>
        <p:spPr bwMode="auto">
          <a:xfrm>
            <a:off x="96676" y="2279362"/>
            <a:ext cx="2582364"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1988" name="Text Box 5"/>
          <p:cNvSpPr txBox="1">
            <a:spLocks noChangeArrowheads="1"/>
          </p:cNvSpPr>
          <p:nvPr/>
        </p:nvSpPr>
        <p:spPr bwMode="auto">
          <a:xfrm>
            <a:off x="99410" y="2939966"/>
            <a:ext cx="2571750"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1989" name="Text Box 6"/>
          <p:cNvSpPr txBox="1">
            <a:spLocks noChangeArrowheads="1"/>
          </p:cNvSpPr>
          <p:nvPr/>
        </p:nvSpPr>
        <p:spPr bwMode="auto">
          <a:xfrm>
            <a:off x="82326" y="3594334"/>
            <a:ext cx="2588833"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1990" name="Text Box 7"/>
          <p:cNvSpPr txBox="1">
            <a:spLocks noChangeArrowheads="1"/>
          </p:cNvSpPr>
          <p:nvPr/>
        </p:nvSpPr>
        <p:spPr bwMode="auto">
          <a:xfrm>
            <a:off x="2741432" y="1626130"/>
            <a:ext cx="1339550" cy="156966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Kisah Para Rasul</a:t>
            </a:r>
          </a:p>
        </p:txBody>
      </p:sp>
      <p:sp>
        <p:nvSpPr>
          <p:cNvPr id="41991" name="Text Box 8"/>
          <p:cNvSpPr txBox="1">
            <a:spLocks noChangeArrowheads="1"/>
          </p:cNvSpPr>
          <p:nvPr/>
        </p:nvSpPr>
        <p:spPr bwMode="auto">
          <a:xfrm>
            <a:off x="6681935" y="1992367"/>
            <a:ext cx="91440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1992" name="Text Box 9"/>
          <p:cNvSpPr txBox="1">
            <a:spLocks noChangeArrowheads="1"/>
          </p:cNvSpPr>
          <p:nvPr/>
        </p:nvSpPr>
        <p:spPr bwMode="auto">
          <a:xfrm>
            <a:off x="4143374" y="2640726"/>
            <a:ext cx="1167948"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6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1993" name="Text Box 10"/>
          <p:cNvSpPr txBox="1">
            <a:spLocks noChangeArrowheads="1"/>
          </p:cNvSpPr>
          <p:nvPr/>
        </p:nvSpPr>
        <p:spPr bwMode="auto">
          <a:xfrm>
            <a:off x="4143374" y="1980190"/>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1994" name="Text Box 10"/>
          <p:cNvSpPr txBox="1">
            <a:spLocks noChangeArrowheads="1"/>
          </p:cNvSpPr>
          <p:nvPr/>
        </p:nvSpPr>
        <p:spPr bwMode="auto">
          <a:xfrm>
            <a:off x="4143374" y="2279065"/>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1995" name="Text Box 10"/>
          <p:cNvSpPr txBox="1">
            <a:spLocks noChangeArrowheads="1"/>
          </p:cNvSpPr>
          <p:nvPr/>
        </p:nvSpPr>
        <p:spPr bwMode="auto">
          <a:xfrm>
            <a:off x="4143374" y="1633823"/>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6" name="Text Box 10"/>
          <p:cNvSpPr txBox="1">
            <a:spLocks noChangeArrowheads="1"/>
          </p:cNvSpPr>
          <p:nvPr/>
        </p:nvSpPr>
        <p:spPr bwMode="auto">
          <a:xfrm>
            <a:off x="4141758" y="3007188"/>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7" name="Text Box 10"/>
          <p:cNvSpPr txBox="1">
            <a:spLocks noChangeArrowheads="1"/>
          </p:cNvSpPr>
          <p:nvPr/>
        </p:nvSpPr>
        <p:spPr bwMode="auto">
          <a:xfrm>
            <a:off x="4141758" y="3314773"/>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8" name="Text Box 10"/>
          <p:cNvSpPr txBox="1">
            <a:spLocks noChangeArrowheads="1"/>
          </p:cNvSpPr>
          <p:nvPr/>
        </p:nvSpPr>
        <p:spPr bwMode="auto">
          <a:xfrm>
            <a:off x="4134731" y="3627033"/>
            <a:ext cx="118255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9" name="Text Box 10"/>
          <p:cNvSpPr txBox="1">
            <a:spLocks noChangeArrowheads="1"/>
          </p:cNvSpPr>
          <p:nvPr/>
        </p:nvSpPr>
        <p:spPr bwMode="auto">
          <a:xfrm>
            <a:off x="4145085" y="3933951"/>
            <a:ext cx="1166235"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0" name="Text Box 7"/>
          <p:cNvSpPr txBox="1">
            <a:spLocks noChangeArrowheads="1"/>
          </p:cNvSpPr>
          <p:nvPr/>
        </p:nvSpPr>
        <p:spPr bwMode="auto">
          <a:xfrm>
            <a:off x="7709332" y="1626130"/>
            <a:ext cx="1354019" cy="46166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1" name="Text Box 9"/>
          <p:cNvSpPr txBox="1">
            <a:spLocks noChangeArrowheads="1"/>
          </p:cNvSpPr>
          <p:nvPr/>
        </p:nvSpPr>
        <p:spPr bwMode="auto">
          <a:xfrm>
            <a:off x="6678397" y="2979848"/>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2" name="Text Box 9"/>
          <p:cNvSpPr txBox="1">
            <a:spLocks noChangeArrowheads="1"/>
          </p:cNvSpPr>
          <p:nvPr/>
        </p:nvSpPr>
        <p:spPr bwMode="auto">
          <a:xfrm>
            <a:off x="6678397" y="3452496"/>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3" name="Text Box 9"/>
          <p:cNvSpPr txBox="1">
            <a:spLocks noChangeArrowheads="1"/>
          </p:cNvSpPr>
          <p:nvPr/>
        </p:nvSpPr>
        <p:spPr bwMode="auto">
          <a:xfrm>
            <a:off x="6678397" y="3925144"/>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4" name="Text Box 9"/>
          <p:cNvSpPr txBox="1">
            <a:spLocks noChangeArrowheads="1"/>
          </p:cNvSpPr>
          <p:nvPr/>
        </p:nvSpPr>
        <p:spPr bwMode="auto">
          <a:xfrm>
            <a:off x="5372098" y="2941874"/>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5" name="Text Box 9"/>
          <p:cNvSpPr txBox="1">
            <a:spLocks noChangeArrowheads="1"/>
          </p:cNvSpPr>
          <p:nvPr/>
        </p:nvSpPr>
        <p:spPr bwMode="auto">
          <a:xfrm>
            <a:off x="6678397" y="4397792"/>
            <a:ext cx="914400"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6" name="Text Box 10"/>
          <p:cNvSpPr txBox="1">
            <a:spLocks noChangeArrowheads="1"/>
          </p:cNvSpPr>
          <p:nvPr/>
        </p:nvSpPr>
        <p:spPr bwMode="auto">
          <a:xfrm>
            <a:off x="6681935" y="1603046"/>
            <a:ext cx="9144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7" name="Text Box 10"/>
          <p:cNvSpPr txBox="1">
            <a:spLocks noChangeArrowheads="1"/>
          </p:cNvSpPr>
          <p:nvPr/>
        </p:nvSpPr>
        <p:spPr bwMode="auto">
          <a:xfrm>
            <a:off x="6681935" y="2357896"/>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8" name="Text Box 10"/>
          <p:cNvSpPr txBox="1">
            <a:spLocks noChangeArrowheads="1"/>
          </p:cNvSpPr>
          <p:nvPr/>
        </p:nvSpPr>
        <p:spPr bwMode="auto">
          <a:xfrm>
            <a:off x="6678397" y="2671640"/>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6" name="제목 1"/>
          <p:cNvSpPr txBox="1">
            <a:spLocks/>
          </p:cNvSpPr>
          <p:nvPr/>
        </p:nvSpPr>
        <p:spPr>
          <a:xfrm>
            <a:off x="1510277" y="-48019"/>
            <a:ext cx="6172200" cy="594122"/>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SUSUNAN KITAB-KITAB P. B.</a:t>
            </a:r>
          </a:p>
        </p:txBody>
      </p:sp>
      <p:sp>
        <p:nvSpPr>
          <p:cNvPr id="47" name="Text Box 2"/>
          <p:cNvSpPr txBox="1">
            <a:spLocks noChangeArrowheads="1"/>
          </p:cNvSpPr>
          <p:nvPr/>
        </p:nvSpPr>
        <p:spPr bwMode="auto">
          <a:xfrm>
            <a:off x="107504" y="599986"/>
            <a:ext cx="2578546" cy="830997"/>
          </a:xfrm>
          <a:prstGeom prst="rect">
            <a:avLst/>
          </a:prstGeom>
          <a:solidFill>
            <a:srgbClr val="FF000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FAKTA-FAKTA &amp; TEOLOGI</a:t>
            </a:r>
            <a:endParaRPr kumimoji="0" lang="bg-BG"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endParaRPr>
          </a:p>
        </p:txBody>
      </p:sp>
      <p:sp>
        <p:nvSpPr>
          <p:cNvPr id="48" name="Text Box 2"/>
          <p:cNvSpPr txBox="1">
            <a:spLocks noChangeArrowheads="1"/>
          </p:cNvSpPr>
          <p:nvPr/>
        </p:nvSpPr>
        <p:spPr bwMode="auto">
          <a:xfrm>
            <a:off x="2743199" y="600279"/>
            <a:ext cx="1345623" cy="830997"/>
          </a:xfrm>
          <a:prstGeom prst="rect">
            <a:avLst/>
          </a:prstGeom>
          <a:solidFill>
            <a:srgbClr val="00B05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SEJARAH GEREJA</a:t>
            </a:r>
            <a:endParaRPr kumimoji="0" lang="bg-BG"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2012" name="Text Box 10"/>
          <p:cNvSpPr txBox="1">
            <a:spLocks noChangeArrowheads="1"/>
          </p:cNvSpPr>
          <p:nvPr/>
        </p:nvSpPr>
        <p:spPr bwMode="auto">
          <a:xfrm>
            <a:off x="5365874" y="1634762"/>
            <a:ext cx="123395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3" name="Text Box 10"/>
          <p:cNvSpPr txBox="1">
            <a:spLocks noChangeArrowheads="1"/>
          </p:cNvSpPr>
          <p:nvPr/>
        </p:nvSpPr>
        <p:spPr bwMode="auto">
          <a:xfrm>
            <a:off x="5367326" y="1956080"/>
            <a:ext cx="1232503"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4" name="Text Box 9"/>
          <p:cNvSpPr txBox="1">
            <a:spLocks noChangeArrowheads="1"/>
          </p:cNvSpPr>
          <p:nvPr/>
        </p:nvSpPr>
        <p:spPr bwMode="auto">
          <a:xfrm>
            <a:off x="5365092" y="2270801"/>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5" name="Text Box 9"/>
          <p:cNvSpPr txBox="1">
            <a:spLocks noChangeArrowheads="1"/>
          </p:cNvSpPr>
          <p:nvPr/>
        </p:nvSpPr>
        <p:spPr bwMode="auto">
          <a:xfrm>
            <a:off x="5365092" y="2611237"/>
            <a:ext cx="123473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3" name="제목 1"/>
          <p:cNvSpPr txBox="1">
            <a:spLocks/>
          </p:cNvSpPr>
          <p:nvPr/>
        </p:nvSpPr>
        <p:spPr>
          <a:xfrm>
            <a:off x="4143374" y="599986"/>
            <a:ext cx="3452961" cy="830997"/>
          </a:xfrm>
          <a:prstGeom prst="rect">
            <a:avLst/>
          </a:prstGeom>
          <a:solidFill>
            <a:srgbClr val="92D05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ISU-ISU GEREJA</a:t>
            </a:r>
          </a:p>
        </p:txBody>
      </p:sp>
      <p:sp>
        <p:nvSpPr>
          <p:cNvPr id="56" name="제목 1"/>
          <p:cNvSpPr txBox="1">
            <a:spLocks/>
          </p:cNvSpPr>
          <p:nvPr/>
        </p:nvSpPr>
        <p:spPr>
          <a:xfrm>
            <a:off x="7699640" y="599986"/>
            <a:ext cx="1354019" cy="830998"/>
          </a:xfrm>
          <a:prstGeom prst="rect">
            <a:avLst/>
          </a:prstGeom>
          <a:solidFill>
            <a:srgbClr val="00B0F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KEKEKALAN</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MASA DEPAN</a:t>
            </a:r>
          </a:p>
        </p:txBody>
      </p:sp>
      <p:sp>
        <p:nvSpPr>
          <p:cNvPr id="57" name="제목 1"/>
          <p:cNvSpPr txBox="1">
            <a:spLocks/>
          </p:cNvSpPr>
          <p:nvPr/>
        </p:nvSpPr>
        <p:spPr>
          <a:xfrm>
            <a:off x="179512" y="4397792"/>
            <a:ext cx="2234933" cy="311066"/>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RINDU KEKASIHKU</a:t>
            </a:r>
          </a:p>
        </p:txBody>
      </p:sp>
      <p:sp>
        <p:nvSpPr>
          <p:cNvPr id="58" name="제목 1"/>
          <p:cNvSpPr txBox="1">
            <a:spLocks/>
          </p:cNvSpPr>
          <p:nvPr/>
        </p:nvSpPr>
        <p:spPr>
          <a:xfrm>
            <a:off x="2971800" y="4343400"/>
            <a:ext cx="291465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GESA ERAT-ERAT FIRMAN KRISTUS</a:t>
            </a:r>
          </a:p>
        </p:txBody>
      </p:sp>
      <p:sp>
        <p:nvSpPr>
          <p:cNvPr id="59" name="제목 1"/>
          <p:cNvSpPr txBox="1">
            <a:spLocks/>
          </p:cNvSpPr>
          <p:nvPr/>
        </p:nvSpPr>
        <p:spPr>
          <a:xfrm>
            <a:off x="5943599" y="4343400"/>
            <a:ext cx="649221"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FILE</a:t>
            </a:r>
          </a:p>
        </p:txBody>
      </p:sp>
      <p:sp>
        <p:nvSpPr>
          <p:cNvPr id="60" name="제목 1"/>
          <p:cNvSpPr txBox="1">
            <a:spLocks/>
          </p:cNvSpPr>
          <p:nvPr/>
        </p:nvSpPr>
        <p:spPr>
          <a:xfrm>
            <a:off x="179512" y="4804034"/>
            <a:ext cx="20574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TELAH TIMBUL TERANG</a:t>
            </a:r>
          </a:p>
        </p:txBody>
      </p:sp>
      <p:sp>
        <p:nvSpPr>
          <p:cNvPr id="61" name="제목 1"/>
          <p:cNvSpPr txBox="1">
            <a:spLocks/>
          </p:cNvSpPr>
          <p:nvPr/>
        </p:nvSpPr>
        <p:spPr>
          <a:xfrm>
            <a:off x="2971800" y="4805851"/>
            <a:ext cx="45720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INGAT YANG PALING PENTING 1,2,3 YOHANES &amp; YUDAS</a:t>
            </a:r>
          </a:p>
        </p:txBody>
      </p:sp>
      <p:sp>
        <p:nvSpPr>
          <p:cNvPr id="39" name="제목 1"/>
          <p:cNvSpPr txBox="1">
            <a:spLocks/>
          </p:cNvSpPr>
          <p:nvPr/>
        </p:nvSpPr>
        <p:spPr>
          <a:xfrm>
            <a:off x="0" y="-38837"/>
            <a:ext cx="2171700" cy="685800"/>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*SINOPTIK:</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“MELIHAT BESAMA”</a:t>
            </a:r>
          </a:p>
        </p:txBody>
      </p:sp>
    </p:spTree>
    <p:extLst>
      <p:ext uri="{BB962C8B-B14F-4D97-AF65-F5344CB8AC3E}">
        <p14:creationId xmlns:p14="http://schemas.microsoft.com/office/powerpoint/2010/main" val="2781395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Grp="1" noChangeArrowheads="1"/>
          </p:cNvSpPr>
          <p:nvPr>
            <p:ph type="title" idx="4294967295"/>
          </p:nvPr>
        </p:nvSpPr>
        <p:spPr>
          <a:xfrm>
            <a:off x="467544" y="266442"/>
            <a:ext cx="1855468" cy="369332"/>
          </a:xfrm>
          <a:solidFill>
            <a:srgbClr val="FF0000"/>
          </a:solidFill>
        </p:spPr>
        <p:txBody>
          <a:bodyPr wrap="square">
            <a:spAutoFit/>
          </a:bodyPr>
          <a:lstStyle/>
          <a:p>
            <a:pPr eaLnBrk="1" hangingPunct="1"/>
            <a:r>
              <a:rPr lang="bg-BG" altLang="en-US" sz="1800" b="1" dirty="0">
                <a:solidFill>
                  <a:srgbClr val="FFFF00"/>
                </a:solidFill>
              </a:rPr>
              <a:t>Matius</a:t>
            </a:r>
          </a:p>
        </p:txBody>
      </p:sp>
      <p:sp>
        <p:nvSpPr>
          <p:cNvPr id="43011" name="Text Box 4"/>
          <p:cNvSpPr txBox="1">
            <a:spLocks noChangeArrowheads="1"/>
          </p:cNvSpPr>
          <p:nvPr/>
        </p:nvSpPr>
        <p:spPr bwMode="auto">
          <a:xfrm>
            <a:off x="1297051" y="692326"/>
            <a:ext cx="1016074"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3012" name="Text Box 5"/>
          <p:cNvSpPr txBox="1">
            <a:spLocks noChangeArrowheads="1"/>
          </p:cNvSpPr>
          <p:nvPr/>
        </p:nvSpPr>
        <p:spPr bwMode="auto">
          <a:xfrm>
            <a:off x="446171" y="1126565"/>
            <a:ext cx="1866953"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3013" name="Text Box 6"/>
          <p:cNvSpPr txBox="1">
            <a:spLocks noChangeArrowheads="1"/>
          </p:cNvSpPr>
          <p:nvPr/>
        </p:nvSpPr>
        <p:spPr bwMode="auto">
          <a:xfrm>
            <a:off x="208766" y="1554346"/>
            <a:ext cx="2104358"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3014" name="Text Box 7"/>
          <p:cNvSpPr txBox="1">
            <a:spLocks noChangeArrowheads="1"/>
          </p:cNvSpPr>
          <p:nvPr/>
        </p:nvSpPr>
        <p:spPr bwMode="auto">
          <a:xfrm>
            <a:off x="2483768" y="271541"/>
            <a:ext cx="424847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Kisah Para Rasul</a:t>
            </a:r>
          </a:p>
        </p:txBody>
      </p:sp>
      <p:sp>
        <p:nvSpPr>
          <p:cNvPr id="43015" name="Text Box 8"/>
          <p:cNvSpPr txBox="1">
            <a:spLocks noChangeArrowheads="1"/>
          </p:cNvSpPr>
          <p:nvPr/>
        </p:nvSpPr>
        <p:spPr bwMode="auto">
          <a:xfrm>
            <a:off x="3324275" y="781897"/>
            <a:ext cx="93119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3016" name="Text Box 9"/>
          <p:cNvSpPr txBox="1">
            <a:spLocks noChangeArrowheads="1"/>
          </p:cNvSpPr>
          <p:nvPr/>
        </p:nvSpPr>
        <p:spPr bwMode="auto">
          <a:xfrm>
            <a:off x="4457700" y="749346"/>
            <a:ext cx="80892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3017" name="Text Box 10"/>
          <p:cNvSpPr txBox="1">
            <a:spLocks noChangeArrowheads="1"/>
          </p:cNvSpPr>
          <p:nvPr/>
        </p:nvSpPr>
        <p:spPr bwMode="auto">
          <a:xfrm>
            <a:off x="4363778" y="1138848"/>
            <a:ext cx="989577"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3018" name="Text Box 10"/>
          <p:cNvSpPr txBox="1">
            <a:spLocks noChangeArrowheads="1"/>
          </p:cNvSpPr>
          <p:nvPr/>
        </p:nvSpPr>
        <p:spPr bwMode="auto">
          <a:xfrm>
            <a:off x="4357320" y="1498482"/>
            <a:ext cx="99603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3019" name="Text Box 10"/>
          <p:cNvSpPr txBox="1">
            <a:spLocks noChangeArrowheads="1"/>
          </p:cNvSpPr>
          <p:nvPr/>
        </p:nvSpPr>
        <p:spPr bwMode="auto">
          <a:xfrm>
            <a:off x="4478404" y="1851670"/>
            <a:ext cx="72224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0" name="Text Box 10"/>
          <p:cNvSpPr txBox="1">
            <a:spLocks noChangeArrowheads="1"/>
          </p:cNvSpPr>
          <p:nvPr/>
        </p:nvSpPr>
        <p:spPr bwMode="auto">
          <a:xfrm>
            <a:off x="4277332" y="2180317"/>
            <a:ext cx="137478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1" name="Text Box 10"/>
          <p:cNvSpPr txBox="1">
            <a:spLocks noChangeArrowheads="1"/>
          </p:cNvSpPr>
          <p:nvPr/>
        </p:nvSpPr>
        <p:spPr bwMode="auto">
          <a:xfrm>
            <a:off x="4277332" y="2510775"/>
            <a:ext cx="134644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2" name="Text Box 10"/>
          <p:cNvSpPr txBox="1">
            <a:spLocks noChangeArrowheads="1"/>
          </p:cNvSpPr>
          <p:nvPr/>
        </p:nvSpPr>
        <p:spPr bwMode="auto">
          <a:xfrm>
            <a:off x="4562110" y="2828240"/>
            <a:ext cx="864859"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3" name="Text Box 10"/>
          <p:cNvSpPr txBox="1">
            <a:spLocks noChangeArrowheads="1"/>
          </p:cNvSpPr>
          <p:nvPr/>
        </p:nvSpPr>
        <p:spPr bwMode="auto">
          <a:xfrm>
            <a:off x="4648674" y="3184497"/>
            <a:ext cx="627281"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4" name="Text Box 10"/>
          <p:cNvSpPr txBox="1">
            <a:spLocks noChangeArrowheads="1"/>
          </p:cNvSpPr>
          <p:nvPr/>
        </p:nvSpPr>
        <p:spPr bwMode="auto">
          <a:xfrm>
            <a:off x="4537535" y="3541208"/>
            <a:ext cx="83088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5" name="Text Box 10"/>
          <p:cNvSpPr txBox="1">
            <a:spLocks noChangeArrowheads="1"/>
          </p:cNvSpPr>
          <p:nvPr/>
        </p:nvSpPr>
        <p:spPr bwMode="auto">
          <a:xfrm>
            <a:off x="4490737" y="3878927"/>
            <a:ext cx="924480"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6" name="Text Box 7"/>
          <p:cNvSpPr txBox="1">
            <a:spLocks noChangeArrowheads="1"/>
          </p:cNvSpPr>
          <p:nvPr/>
        </p:nvSpPr>
        <p:spPr bwMode="auto">
          <a:xfrm>
            <a:off x="7681070" y="263791"/>
            <a:ext cx="1355426" cy="36933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7" name="Text Box 9"/>
          <p:cNvSpPr txBox="1">
            <a:spLocks noChangeArrowheads="1"/>
          </p:cNvSpPr>
          <p:nvPr/>
        </p:nvSpPr>
        <p:spPr bwMode="auto">
          <a:xfrm>
            <a:off x="7681070" y="95848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8" name="Text Box 9"/>
          <p:cNvSpPr txBox="1">
            <a:spLocks noChangeArrowheads="1"/>
          </p:cNvSpPr>
          <p:nvPr/>
        </p:nvSpPr>
        <p:spPr bwMode="auto">
          <a:xfrm>
            <a:off x="7681070" y="137377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9" name="Text Box 9"/>
          <p:cNvSpPr txBox="1">
            <a:spLocks noChangeArrowheads="1"/>
          </p:cNvSpPr>
          <p:nvPr/>
        </p:nvSpPr>
        <p:spPr bwMode="auto">
          <a:xfrm>
            <a:off x="7681070" y="178906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0" name="Text Box 9"/>
          <p:cNvSpPr txBox="1">
            <a:spLocks noChangeArrowheads="1"/>
          </p:cNvSpPr>
          <p:nvPr/>
        </p:nvSpPr>
        <p:spPr bwMode="auto">
          <a:xfrm>
            <a:off x="5501253" y="748488"/>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1" name="Text Box 9"/>
          <p:cNvSpPr txBox="1">
            <a:spLocks noChangeArrowheads="1"/>
          </p:cNvSpPr>
          <p:nvPr/>
        </p:nvSpPr>
        <p:spPr bwMode="auto">
          <a:xfrm>
            <a:off x="5510261" y="1541329"/>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2" name="Text Box 9"/>
          <p:cNvSpPr txBox="1">
            <a:spLocks noChangeArrowheads="1"/>
          </p:cNvSpPr>
          <p:nvPr/>
        </p:nvSpPr>
        <p:spPr bwMode="auto">
          <a:xfrm>
            <a:off x="5640525" y="1126253"/>
            <a:ext cx="7855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3" name="Text Box 9"/>
          <p:cNvSpPr txBox="1">
            <a:spLocks noChangeArrowheads="1"/>
          </p:cNvSpPr>
          <p:nvPr/>
        </p:nvSpPr>
        <p:spPr bwMode="auto">
          <a:xfrm>
            <a:off x="6735099" y="1165274"/>
            <a:ext cx="838983"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4" name="Text Box 10"/>
          <p:cNvSpPr txBox="1">
            <a:spLocks noChangeArrowheads="1"/>
          </p:cNvSpPr>
          <p:nvPr/>
        </p:nvSpPr>
        <p:spPr bwMode="auto">
          <a:xfrm>
            <a:off x="5718991" y="1964180"/>
            <a:ext cx="88582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5" name="Text Box 10"/>
          <p:cNvSpPr txBox="1">
            <a:spLocks noChangeArrowheads="1"/>
          </p:cNvSpPr>
          <p:nvPr/>
        </p:nvSpPr>
        <p:spPr bwMode="auto">
          <a:xfrm>
            <a:off x="5678014" y="2968270"/>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6" name="Text Box 10"/>
          <p:cNvSpPr txBox="1">
            <a:spLocks noChangeArrowheads="1"/>
          </p:cNvSpPr>
          <p:nvPr/>
        </p:nvSpPr>
        <p:spPr bwMode="auto">
          <a:xfrm>
            <a:off x="5680753" y="3385324"/>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3037" name="Picture 5"/>
          <p:cNvPicPr>
            <a:picLocks noChangeAspect="1" noChangeArrowheads="1"/>
          </p:cNvPicPr>
          <p:nvPr/>
        </p:nvPicPr>
        <p:blipFill>
          <a:blip r:embed="rId2">
            <a:extLst>
              <a:ext uri="{28A0092B-C50C-407E-A947-70E740481C1C}">
                <a14:useLocalDpi xmlns:a14="http://schemas.microsoft.com/office/drawing/2010/main" val="0"/>
              </a:ext>
            </a:extLst>
          </a:blip>
          <a:srcRect l="5469" t="78751" r="22656" b="20000"/>
          <a:stretch>
            <a:fillRect/>
          </a:stretch>
        </p:blipFill>
        <p:spPr bwMode="auto">
          <a:xfrm>
            <a:off x="209228" y="4225966"/>
            <a:ext cx="8611244" cy="30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타원 29"/>
          <p:cNvSpPr/>
          <p:nvPr/>
        </p:nvSpPr>
        <p:spPr>
          <a:xfrm>
            <a:off x="42241" y="4676931"/>
            <a:ext cx="720080" cy="21854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Calibri"/>
                <a:ea typeface="+mn-ea"/>
                <a:cs typeface="+mn-cs"/>
              </a:rPr>
              <a:t>4S.M.</a:t>
            </a:r>
          </a:p>
        </p:txBody>
      </p:sp>
      <p:cxnSp>
        <p:nvCxnSpPr>
          <p:cNvPr id="44" name="꺾인 연결선 43"/>
          <p:cNvCxnSpPr/>
          <p:nvPr/>
        </p:nvCxnSpPr>
        <p:spPr>
          <a:xfrm rot="16200000" flipH="1">
            <a:off x="6325262" y="1907898"/>
            <a:ext cx="3667789" cy="963044"/>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3047" name="Text Box 8"/>
          <p:cNvSpPr txBox="1">
            <a:spLocks noChangeArrowheads="1"/>
          </p:cNvSpPr>
          <p:nvPr/>
        </p:nvSpPr>
        <p:spPr bwMode="auto">
          <a:xfrm>
            <a:off x="213899" y="2823647"/>
            <a:ext cx="112469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KELAHIRAN YESUS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8" name="Text Box 8"/>
          <p:cNvSpPr txBox="1">
            <a:spLocks noChangeArrowheads="1"/>
          </p:cNvSpPr>
          <p:nvPr/>
        </p:nvSpPr>
        <p:spPr bwMode="auto">
          <a:xfrm>
            <a:off x="213901" y="2429749"/>
            <a:ext cx="1296144"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PERMULAAN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9" name="Text Box 8"/>
          <p:cNvSpPr txBox="1">
            <a:spLocks noChangeArrowheads="1"/>
          </p:cNvSpPr>
          <p:nvPr/>
        </p:nvSpPr>
        <p:spPr bwMode="auto">
          <a:xfrm>
            <a:off x="1691680" y="3694261"/>
            <a:ext cx="93610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YESUS DIBAPTIS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0" name="Text Box 8"/>
          <p:cNvSpPr txBox="1">
            <a:spLocks noChangeArrowheads="1"/>
          </p:cNvSpPr>
          <p:nvPr/>
        </p:nvSpPr>
        <p:spPr bwMode="auto">
          <a:xfrm>
            <a:off x="2304305" y="2066037"/>
            <a:ext cx="1134485"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DISALIPKAN</a:t>
            </a:r>
          </a:p>
        </p:txBody>
      </p:sp>
      <p:sp>
        <p:nvSpPr>
          <p:cNvPr id="43051" name="Text Box 8"/>
          <p:cNvSpPr txBox="1">
            <a:spLocks noChangeArrowheads="1"/>
          </p:cNvSpPr>
          <p:nvPr/>
        </p:nvSpPr>
        <p:spPr bwMode="auto">
          <a:xfrm>
            <a:off x="2305497" y="2453918"/>
            <a:ext cx="1142999"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BANGKIT</a:t>
            </a:r>
          </a:p>
        </p:txBody>
      </p:sp>
      <p:sp>
        <p:nvSpPr>
          <p:cNvPr id="43052" name="Text Box 8"/>
          <p:cNvSpPr txBox="1">
            <a:spLocks noChangeArrowheads="1"/>
          </p:cNvSpPr>
          <p:nvPr/>
        </p:nvSpPr>
        <p:spPr bwMode="auto">
          <a:xfrm>
            <a:off x="2304305" y="2798039"/>
            <a:ext cx="1134483"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NAIK KE SYURGA</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3" name="Text Box 8"/>
          <p:cNvSpPr txBox="1">
            <a:spLocks noChangeArrowheads="1"/>
          </p:cNvSpPr>
          <p:nvPr/>
        </p:nvSpPr>
        <p:spPr bwMode="auto">
          <a:xfrm>
            <a:off x="2304306" y="3303742"/>
            <a:ext cx="1134482"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ROH KUDUS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9" name="타원 48"/>
          <p:cNvSpPr/>
          <p:nvPr/>
        </p:nvSpPr>
        <p:spPr>
          <a:xfrm>
            <a:off x="1676668" y="4659982"/>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30T.M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0" name="타원 49"/>
          <p:cNvSpPr/>
          <p:nvPr/>
        </p:nvSpPr>
        <p:spPr>
          <a:xfrm>
            <a:off x="2843808" y="465439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40T.M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1" name="타원 50"/>
          <p:cNvSpPr/>
          <p:nvPr/>
        </p:nvSpPr>
        <p:spPr>
          <a:xfrm>
            <a:off x="3851920" y="465198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50T.M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2" name="타원 51"/>
          <p:cNvSpPr/>
          <p:nvPr/>
        </p:nvSpPr>
        <p:spPr>
          <a:xfrm>
            <a:off x="5061044" y="465427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60T.M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3" name="타원 52"/>
          <p:cNvSpPr/>
          <p:nvPr/>
        </p:nvSpPr>
        <p:spPr>
          <a:xfrm>
            <a:off x="6073755" y="4649603"/>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70T.M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4" name="타원 53"/>
          <p:cNvSpPr/>
          <p:nvPr/>
        </p:nvSpPr>
        <p:spPr>
          <a:xfrm>
            <a:off x="7236296" y="466672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80T.M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5" name="타원 54"/>
          <p:cNvSpPr/>
          <p:nvPr/>
        </p:nvSpPr>
        <p:spPr>
          <a:xfrm>
            <a:off x="8259473" y="465835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90T.M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041341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6000" b="1" dirty="0">
                <a:solidFill>
                  <a:schemeClr val="bg1"/>
                </a:solidFill>
              </a:rPr>
              <a:t>Ⅰ. ALKITAB PERJANJIAN BARU ITU BUKU APA?</a:t>
            </a:r>
            <a:endParaRPr lang="sv-SE" altLang="ko-KR" sz="6000" b="1" dirty="0">
              <a:solidFill>
                <a:schemeClr val="bg1"/>
              </a:solidFill>
            </a:endParaRPr>
          </a:p>
        </p:txBody>
      </p:sp>
    </p:spTree>
    <p:extLst>
      <p:ext uri="{BB962C8B-B14F-4D97-AF65-F5344CB8AC3E}">
        <p14:creationId xmlns:p14="http://schemas.microsoft.com/office/powerpoint/2010/main" val="18462925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6000" b="1" dirty="0">
                <a:solidFill>
                  <a:schemeClr val="bg1"/>
                </a:solidFill>
              </a:rPr>
              <a:t>27 </a:t>
            </a:r>
            <a:r>
              <a:rPr lang="en-US" altLang="ko-KR" sz="6000" b="1" dirty="0" err="1">
                <a:solidFill>
                  <a:schemeClr val="bg1"/>
                </a:solidFill>
              </a:rPr>
              <a:t>kitab</a:t>
            </a:r>
            <a:r>
              <a:rPr lang="en-US" altLang="ko-KR" sz="6000" b="1" dirty="0">
                <a:solidFill>
                  <a:schemeClr val="bg1"/>
                </a:solidFill>
              </a:rPr>
              <a:t> di dalam Alkitab </a:t>
            </a:r>
            <a:r>
              <a:rPr lang="en-US" altLang="ko-KR" sz="6000" b="1" dirty="0" err="1">
                <a:solidFill>
                  <a:schemeClr val="bg1"/>
                </a:solidFill>
              </a:rPr>
              <a:t>Perjanjian</a:t>
            </a:r>
            <a:r>
              <a:rPr lang="en-US" altLang="ko-KR" sz="6000" b="1" dirty="0">
                <a:solidFill>
                  <a:schemeClr val="bg1"/>
                </a:solidFill>
              </a:rPr>
              <a:t> </a:t>
            </a:r>
            <a:r>
              <a:rPr lang="en-US" altLang="ko-KR" sz="6000" b="1" dirty="0" err="1">
                <a:solidFill>
                  <a:schemeClr val="bg1"/>
                </a:solidFill>
              </a:rPr>
              <a:t>Baru</a:t>
            </a:r>
            <a:r>
              <a:rPr lang="en-US" altLang="ko-KR" sz="6000" b="1" dirty="0">
                <a:solidFill>
                  <a:schemeClr val="bg1"/>
                </a:solidFill>
              </a:rPr>
              <a:t> </a:t>
            </a:r>
            <a:r>
              <a:rPr lang="en-US" altLang="ko-KR" sz="6000" b="1" dirty="0" err="1">
                <a:solidFill>
                  <a:schemeClr val="bg1"/>
                </a:solidFill>
              </a:rPr>
              <a:t>boleh</a:t>
            </a:r>
            <a:r>
              <a:rPr lang="en-US" altLang="ko-KR" sz="6000" b="1" dirty="0">
                <a:solidFill>
                  <a:schemeClr val="bg1"/>
                </a:solidFill>
              </a:rPr>
              <a:t> </a:t>
            </a:r>
            <a:r>
              <a:rPr lang="en-US" altLang="ko-KR" sz="6000" b="1" dirty="0" err="1">
                <a:solidFill>
                  <a:schemeClr val="bg1"/>
                </a:solidFill>
              </a:rPr>
              <a:t>diklasifikasikan</a:t>
            </a:r>
            <a:r>
              <a:rPr lang="en-US" altLang="ko-KR" sz="6000" b="1" dirty="0">
                <a:solidFill>
                  <a:schemeClr val="bg1"/>
                </a:solidFill>
              </a:rPr>
              <a:t> sama seperti </a:t>
            </a:r>
            <a:r>
              <a:rPr lang="en-US" altLang="ko-KR" sz="6000" b="1" dirty="0" err="1">
                <a:solidFill>
                  <a:schemeClr val="bg1"/>
                </a:solidFill>
              </a:rPr>
              <a:t>berikut</a:t>
            </a:r>
            <a:r>
              <a:rPr lang="en-US" altLang="ko-KR" sz="6000" b="1" dirty="0">
                <a:solidFill>
                  <a:schemeClr val="bg1"/>
                </a:solidFill>
              </a:rPr>
              <a:t>.</a:t>
            </a:r>
            <a:endParaRPr lang="sv-SE" altLang="ko-KR" sz="6000" b="1" dirty="0">
              <a:solidFill>
                <a:schemeClr val="bg1"/>
              </a:solidFill>
            </a:endParaRPr>
          </a:p>
        </p:txBody>
      </p:sp>
    </p:spTree>
    <p:extLst>
      <p:ext uri="{BB962C8B-B14F-4D97-AF65-F5344CB8AC3E}">
        <p14:creationId xmlns:p14="http://schemas.microsoft.com/office/powerpoint/2010/main" val="4034305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5400" b="1" dirty="0" err="1">
                <a:solidFill>
                  <a:schemeClr val="bg1"/>
                </a:solidFill>
              </a:rPr>
              <a:t>Terlebih</a:t>
            </a:r>
            <a:r>
              <a:rPr lang="en-US" altLang="ko-KR" sz="5400" b="1" dirty="0">
                <a:solidFill>
                  <a:schemeClr val="bg1"/>
                </a:solidFill>
              </a:rPr>
              <a:t> </a:t>
            </a:r>
            <a:r>
              <a:rPr lang="en-US" altLang="ko-KR" sz="5400" b="1" dirty="0" err="1">
                <a:solidFill>
                  <a:schemeClr val="bg1"/>
                </a:solidFill>
              </a:rPr>
              <a:t>dahulu</a:t>
            </a:r>
            <a:r>
              <a:rPr lang="en-US" altLang="ko-KR" sz="5400" b="1" dirty="0">
                <a:solidFill>
                  <a:schemeClr val="bg1"/>
                </a:solidFill>
              </a:rPr>
              <a:t>, </a:t>
            </a:r>
            <a:r>
              <a:rPr lang="en-US" altLang="ko-KR" sz="5400" b="1" dirty="0" err="1">
                <a:solidFill>
                  <a:srgbClr val="002060"/>
                </a:solidFill>
              </a:rPr>
              <a:t>Empat</a:t>
            </a:r>
            <a:r>
              <a:rPr lang="en-US" altLang="ko-KR" sz="5400" b="1" dirty="0">
                <a:solidFill>
                  <a:srgbClr val="002060"/>
                </a:solidFill>
              </a:rPr>
              <a:t> </a:t>
            </a:r>
            <a:r>
              <a:rPr lang="en-US" altLang="ko-KR" sz="5400" b="1" dirty="0" err="1">
                <a:solidFill>
                  <a:srgbClr val="002060"/>
                </a:solidFill>
              </a:rPr>
              <a:t>Kitab</a:t>
            </a:r>
            <a:r>
              <a:rPr lang="en-US" altLang="ko-KR" sz="5400" b="1" dirty="0">
                <a:solidFill>
                  <a:srgbClr val="002060"/>
                </a:solidFill>
              </a:rPr>
              <a:t> </a:t>
            </a:r>
            <a:r>
              <a:rPr lang="en-US" altLang="ko-KR" sz="5400" b="1" dirty="0" err="1">
                <a:solidFill>
                  <a:srgbClr val="002060"/>
                </a:solidFill>
              </a:rPr>
              <a:t>Injil</a:t>
            </a:r>
            <a:r>
              <a:rPr lang="en-US" altLang="ko-KR" sz="5400" b="1" dirty="0">
                <a:solidFill>
                  <a:srgbClr val="002060"/>
                </a:solidFill>
              </a:rPr>
              <a:t>; </a:t>
            </a:r>
          </a:p>
          <a:p>
            <a:pPr marL="0" indent="0">
              <a:buNone/>
            </a:pPr>
            <a:r>
              <a:rPr lang="en-US" altLang="ko-KR" sz="6000" b="1" dirty="0">
                <a:solidFill>
                  <a:srgbClr val="FFC000"/>
                </a:solidFill>
              </a:rPr>
              <a:t>Matius, Markus, Lukas, </a:t>
            </a:r>
            <a:r>
              <a:rPr lang="en-US" altLang="ko-KR" sz="6000" b="1" dirty="0" err="1">
                <a:solidFill>
                  <a:srgbClr val="FFC000"/>
                </a:solidFill>
              </a:rPr>
              <a:t>Yohanes</a:t>
            </a:r>
            <a:r>
              <a:rPr lang="en-US" altLang="ko-KR" sz="6000" b="1" dirty="0">
                <a:solidFill>
                  <a:srgbClr val="FFC000"/>
                </a:solidFill>
              </a:rPr>
              <a:t>.</a:t>
            </a:r>
          </a:p>
          <a:p>
            <a:pPr marL="0" indent="0">
              <a:buNone/>
            </a:pPr>
            <a:endParaRPr lang="en-US" altLang="ko-KR" sz="5400" b="1" dirty="0">
              <a:solidFill>
                <a:srgbClr val="002060"/>
              </a:solidFill>
            </a:endParaRPr>
          </a:p>
          <a:p>
            <a:pPr marL="0" indent="0">
              <a:buNone/>
            </a:pPr>
            <a:endParaRPr lang="en-US" altLang="ko-KR" sz="5400" b="1" dirty="0">
              <a:solidFill>
                <a:srgbClr val="002060"/>
              </a:solidFill>
            </a:endParaRPr>
          </a:p>
          <a:p>
            <a:pPr marL="0" indent="0">
              <a:buNone/>
            </a:pPr>
            <a:endParaRPr lang="en-US" altLang="ko-KR" sz="5400" b="1" dirty="0">
              <a:solidFill>
                <a:srgbClr val="002060"/>
              </a:solidFill>
            </a:endParaRPr>
          </a:p>
          <a:p>
            <a:pPr marL="0" indent="0">
              <a:buNone/>
            </a:pPr>
            <a:endParaRPr lang="sv-SE" altLang="ko-KR" sz="6600" b="1" dirty="0">
              <a:solidFill>
                <a:schemeClr val="bg1"/>
              </a:solidFill>
            </a:endParaRPr>
          </a:p>
        </p:txBody>
      </p:sp>
    </p:spTree>
    <p:extLst>
      <p:ext uri="{BB962C8B-B14F-4D97-AF65-F5344CB8AC3E}">
        <p14:creationId xmlns:p14="http://schemas.microsoft.com/office/powerpoint/2010/main" val="552428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400" b="1" dirty="0">
                <a:solidFill>
                  <a:schemeClr val="bg1"/>
                </a:solidFill>
              </a:rPr>
              <a:t>Dalam </a:t>
            </a:r>
            <a:r>
              <a:rPr lang="en-US" altLang="ko-KR" sz="4400" b="1" dirty="0" err="1">
                <a:solidFill>
                  <a:schemeClr val="bg1"/>
                </a:solidFill>
              </a:rPr>
              <a:t>Empat</a:t>
            </a:r>
            <a:r>
              <a:rPr lang="en-US" altLang="ko-KR" sz="4400" b="1" dirty="0">
                <a:solidFill>
                  <a:schemeClr val="bg1"/>
                </a:solidFill>
              </a:rPr>
              <a:t> </a:t>
            </a:r>
            <a:r>
              <a:rPr lang="en-US" altLang="ko-KR" sz="4400" b="1" dirty="0" err="1">
                <a:solidFill>
                  <a:schemeClr val="bg1"/>
                </a:solidFill>
              </a:rPr>
              <a:t>Kitab</a:t>
            </a:r>
            <a:r>
              <a:rPr lang="en-US" altLang="ko-KR" sz="4400" b="1" dirty="0">
                <a:solidFill>
                  <a:schemeClr val="bg1"/>
                </a:solidFill>
              </a:rPr>
              <a:t> </a:t>
            </a:r>
            <a:r>
              <a:rPr lang="en-US" altLang="ko-KR" sz="4400" b="1" dirty="0" err="1">
                <a:solidFill>
                  <a:schemeClr val="bg1"/>
                </a:solidFill>
              </a:rPr>
              <a:t>Injil</a:t>
            </a:r>
            <a:r>
              <a:rPr lang="en-US" altLang="ko-KR" sz="4400" b="1" dirty="0">
                <a:solidFill>
                  <a:schemeClr val="bg1"/>
                </a:solidFill>
              </a:rPr>
              <a:t> Ada Allah, Juga Ada Kristus. </a:t>
            </a:r>
          </a:p>
          <a:p>
            <a:pPr marL="0" indent="0">
              <a:buNone/>
            </a:pPr>
            <a:r>
              <a:rPr lang="en-US" altLang="ko-KR" sz="4000" b="1" dirty="0" err="1"/>
              <a:t>Empat</a:t>
            </a:r>
            <a:r>
              <a:rPr lang="en-US" altLang="ko-KR" sz="4000" b="1" dirty="0"/>
              <a:t> </a:t>
            </a:r>
            <a:r>
              <a:rPr lang="en-US" altLang="ko-KR" sz="4000" b="1" dirty="0" err="1"/>
              <a:t>kitab</a:t>
            </a:r>
            <a:r>
              <a:rPr lang="en-US" altLang="ko-KR" sz="4000" b="1" dirty="0"/>
              <a:t> </a:t>
            </a:r>
            <a:r>
              <a:rPr lang="en-US" altLang="ko-KR" sz="4000" b="1" dirty="0" err="1"/>
              <a:t>Injil</a:t>
            </a:r>
            <a:r>
              <a:rPr lang="en-US" altLang="ko-KR" sz="4000" b="1" dirty="0"/>
              <a:t> adalah </a:t>
            </a:r>
            <a:r>
              <a:rPr lang="en-US" altLang="ko-KR" sz="4000" b="1" dirty="0" err="1"/>
              <a:t>biografi</a:t>
            </a:r>
            <a:r>
              <a:rPr lang="en-US" altLang="ko-KR" sz="4000" b="1" dirty="0"/>
              <a:t> Kristus. Dalam </a:t>
            </a:r>
            <a:r>
              <a:rPr lang="en-US" altLang="ko-KR" sz="4000" b="1" dirty="0" err="1"/>
              <a:t>empat</a:t>
            </a:r>
            <a:r>
              <a:rPr lang="en-US" altLang="ko-KR" sz="4000" b="1" dirty="0"/>
              <a:t> </a:t>
            </a:r>
            <a:r>
              <a:rPr lang="en-US" altLang="ko-KR" sz="4000" b="1" dirty="0" err="1"/>
              <a:t>kitab</a:t>
            </a:r>
            <a:r>
              <a:rPr lang="en-US" altLang="ko-KR" sz="4000" b="1" dirty="0"/>
              <a:t> </a:t>
            </a:r>
            <a:r>
              <a:rPr lang="en-US" altLang="ko-KR" sz="4000" b="1" dirty="0" err="1"/>
              <a:t>Injil</a:t>
            </a:r>
            <a:r>
              <a:rPr lang="en-US" altLang="ko-KR" sz="4000" b="1" dirty="0"/>
              <a:t> ada Allah juga ada Kristus. </a:t>
            </a:r>
            <a:r>
              <a:rPr lang="en-US" altLang="ko-KR" sz="4000" b="1" dirty="0" err="1"/>
              <a:t>Begitu</a:t>
            </a:r>
            <a:r>
              <a:rPr lang="en-US" altLang="ko-KR" sz="4000" b="1" dirty="0"/>
              <a:t> ada Kristus maka ada Allah, </a:t>
            </a:r>
            <a:r>
              <a:rPr lang="en-US" altLang="ko-KR" sz="4000" b="1" dirty="0" err="1" smtClean="0"/>
              <a:t>kitab-kitab</a:t>
            </a:r>
            <a:r>
              <a:rPr lang="en-US" altLang="ko-KR" sz="4000" b="1" dirty="0" smtClean="0"/>
              <a:t> </a:t>
            </a:r>
            <a:r>
              <a:rPr lang="en-US" altLang="ko-KR" sz="4000" b="1" dirty="0"/>
              <a:t>ada Kristus juga ada Allah.</a:t>
            </a:r>
            <a:endParaRPr lang="sv-SE" altLang="ko-KR" sz="4000" b="1" dirty="0"/>
          </a:p>
        </p:txBody>
      </p:sp>
    </p:spTree>
    <p:extLst>
      <p:ext uri="{BB962C8B-B14F-4D97-AF65-F5344CB8AC3E}">
        <p14:creationId xmlns:p14="http://schemas.microsoft.com/office/powerpoint/2010/main" val="2035744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t>Jika orang </a:t>
            </a:r>
            <a:r>
              <a:rPr lang="en-US" altLang="ko-KR" sz="4000" b="1" dirty="0" err="1"/>
              <a:t>ingin</a:t>
            </a:r>
            <a:r>
              <a:rPr lang="en-US" altLang="ko-KR" sz="4000" b="1" dirty="0"/>
              <a:t> </a:t>
            </a:r>
            <a:r>
              <a:rPr lang="en-US" altLang="ko-KR" sz="4000" b="1" dirty="0" err="1"/>
              <a:t>mencari</a:t>
            </a:r>
            <a:r>
              <a:rPr lang="en-US" altLang="ko-KR" sz="4000" b="1" dirty="0"/>
              <a:t> Allah, ia harus </a:t>
            </a:r>
            <a:r>
              <a:rPr lang="en-US" altLang="ko-KR" sz="4000" b="1" dirty="0" err="1" smtClean="0"/>
              <a:t>mengikuti</a:t>
            </a:r>
            <a:r>
              <a:rPr lang="en-US" altLang="ko-KR" sz="4000" b="1" dirty="0" smtClean="0"/>
              <a:t> </a:t>
            </a:r>
            <a:r>
              <a:rPr lang="en-US" altLang="ko-KR" sz="4000" b="1" dirty="0" err="1"/>
              <a:t>jalan</a:t>
            </a:r>
            <a:r>
              <a:rPr lang="en-US" altLang="ko-KR" sz="4000" b="1" dirty="0"/>
              <a:t> "Yesus", </a:t>
            </a:r>
            <a:r>
              <a:rPr lang="en-US" altLang="ko-KR" sz="4000" b="1" dirty="0" err="1"/>
              <a:t>mencari</a:t>
            </a:r>
            <a:r>
              <a:rPr lang="en-US" altLang="ko-KR" sz="4000" b="1" dirty="0"/>
              <a:t> </a:t>
            </a:r>
            <a:r>
              <a:rPr lang="en-US" altLang="ko-KR" sz="4000" b="1" dirty="0" err="1"/>
              <a:t>pintu</a:t>
            </a:r>
            <a:r>
              <a:rPr lang="en-US" altLang="ko-KR" sz="4000" b="1" dirty="0"/>
              <a:t> "Kristus", </a:t>
            </a:r>
            <a:r>
              <a:rPr lang="en-US" altLang="ko-KR" sz="4000" b="1" dirty="0" smtClean="0"/>
              <a:t>Ia </a:t>
            </a:r>
            <a:r>
              <a:rPr lang="en-US" altLang="ko-KR" sz="4000" b="1" dirty="0" err="1" smtClean="0"/>
              <a:t>pasti</a:t>
            </a:r>
            <a:r>
              <a:rPr lang="en-US" altLang="ko-KR" sz="4000" b="1" dirty="0" smtClean="0"/>
              <a:t> </a:t>
            </a:r>
            <a:r>
              <a:rPr lang="en-US" altLang="ko-KR" sz="4000" b="1" dirty="0"/>
              <a:t>dapat </a:t>
            </a:r>
            <a:r>
              <a:rPr lang="en-US" altLang="ko-KR" sz="4000" b="1" dirty="0" err="1" smtClean="0"/>
              <a:t>bertemu</a:t>
            </a:r>
            <a:r>
              <a:rPr lang="en-US" altLang="ko-KR" sz="4000" b="1" dirty="0" smtClean="0"/>
              <a:t> dengan </a:t>
            </a:r>
            <a:r>
              <a:rPr lang="en-US" altLang="ko-KR" sz="4000" b="1" dirty="0"/>
              <a:t>Allah. </a:t>
            </a:r>
            <a:endParaRPr lang="en-US" altLang="ko-KR" sz="4000" b="1" dirty="0" smtClean="0"/>
          </a:p>
          <a:p>
            <a:pPr marL="0" indent="0">
              <a:buNone/>
            </a:pPr>
            <a:r>
              <a:rPr lang="en-US" altLang="ko-KR" sz="4000" b="1" dirty="0" err="1"/>
              <a:t>Empat</a:t>
            </a:r>
            <a:r>
              <a:rPr lang="en-US" altLang="ko-KR" sz="4000" b="1" dirty="0"/>
              <a:t> </a:t>
            </a:r>
            <a:r>
              <a:rPr lang="en-US" altLang="ko-KR" sz="4000" b="1" dirty="0" err="1"/>
              <a:t>kitab</a:t>
            </a:r>
            <a:r>
              <a:rPr lang="en-US" altLang="ko-KR" sz="4000" b="1" dirty="0"/>
              <a:t> </a:t>
            </a:r>
            <a:r>
              <a:rPr lang="en-US" altLang="ko-KR" sz="4000" b="1" dirty="0" err="1"/>
              <a:t>Injil</a:t>
            </a:r>
            <a:r>
              <a:rPr lang="en-US" altLang="ko-KR" sz="4000" b="1" dirty="0"/>
              <a:t> </a:t>
            </a:r>
            <a:r>
              <a:rPr lang="en-US" altLang="ko-KR" sz="4000" b="1" dirty="0" err="1" smtClean="0"/>
              <a:t>diletakkan</a:t>
            </a:r>
            <a:r>
              <a:rPr lang="en-US" altLang="ko-KR" sz="4000" b="1" dirty="0" smtClean="0"/>
              <a:t> </a:t>
            </a:r>
            <a:r>
              <a:rPr lang="en-US" altLang="ko-KR" sz="4000" b="1" dirty="0" err="1" smtClean="0"/>
              <a:t>awal</a:t>
            </a:r>
            <a:r>
              <a:rPr lang="en-US" altLang="ko-KR" sz="4000" b="1" dirty="0" smtClean="0"/>
              <a:t> </a:t>
            </a:r>
            <a:r>
              <a:rPr lang="en-US" altLang="ko-KR" sz="4000" b="1" dirty="0"/>
              <a:t>dari </a:t>
            </a:r>
            <a:r>
              <a:rPr lang="en-US" altLang="ko-KR" sz="4000" b="1" dirty="0" err="1"/>
              <a:t>ministri</a:t>
            </a:r>
            <a:r>
              <a:rPr lang="en-US" altLang="ko-KR" sz="4000" b="1" dirty="0"/>
              <a:t> </a:t>
            </a:r>
            <a:r>
              <a:rPr lang="en-US" altLang="ko-KR" sz="4000" b="1" dirty="0" err="1"/>
              <a:t>Perjanjian</a:t>
            </a:r>
            <a:r>
              <a:rPr lang="en-US" altLang="ko-KR" sz="4000" b="1" dirty="0"/>
              <a:t> </a:t>
            </a:r>
            <a:r>
              <a:rPr lang="en-US" altLang="ko-KR" sz="4000" b="1" dirty="0" err="1"/>
              <a:t>Baru</a:t>
            </a:r>
            <a:r>
              <a:rPr lang="en-US" altLang="ko-KR" sz="4000" b="1" dirty="0"/>
              <a:t>,</a:t>
            </a:r>
            <a:endParaRPr lang="sv-SE" altLang="ko-KR" sz="4000" b="1" dirty="0"/>
          </a:p>
        </p:txBody>
      </p:sp>
    </p:spTree>
    <p:extLst>
      <p:ext uri="{BB962C8B-B14F-4D97-AF65-F5344CB8AC3E}">
        <p14:creationId xmlns:p14="http://schemas.microsoft.com/office/powerpoint/2010/main" val="40613071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err="1" smtClean="0"/>
              <a:t>Empat</a:t>
            </a:r>
            <a:r>
              <a:rPr lang="en-US" altLang="ko-KR" sz="4000" b="1" dirty="0" smtClean="0"/>
              <a:t> </a:t>
            </a:r>
            <a:r>
              <a:rPr lang="en-US" altLang="ko-KR" sz="4000" b="1" dirty="0" err="1"/>
              <a:t>kitab</a:t>
            </a:r>
            <a:r>
              <a:rPr lang="en-US" altLang="ko-KR" sz="4000" b="1" dirty="0"/>
              <a:t> </a:t>
            </a:r>
            <a:r>
              <a:rPr lang="en-US" altLang="ko-KR" sz="4000" b="1" dirty="0" err="1"/>
              <a:t>Injil</a:t>
            </a:r>
            <a:r>
              <a:rPr lang="en-US" altLang="ko-KR" sz="4000" b="1" dirty="0"/>
              <a:t> </a:t>
            </a:r>
            <a:r>
              <a:rPr lang="en-US" altLang="ko-KR" sz="4000" b="1" dirty="0" smtClean="0"/>
              <a:t>adalah </a:t>
            </a:r>
            <a:r>
              <a:rPr lang="en-US" altLang="ko-KR" sz="4000" b="1" dirty="0" err="1"/>
              <a:t>awal</a:t>
            </a:r>
            <a:r>
              <a:rPr lang="en-US" altLang="ko-KR" sz="4000" b="1" dirty="0"/>
              <a:t> dari pelayanan </a:t>
            </a:r>
            <a:r>
              <a:rPr lang="en-US" altLang="ko-KR" sz="4000" b="1" dirty="0" err="1"/>
              <a:t>firman</a:t>
            </a:r>
            <a:r>
              <a:rPr lang="en-US" altLang="ko-KR" sz="4000" b="1" dirty="0"/>
              <a:t> </a:t>
            </a:r>
            <a:r>
              <a:rPr lang="en-US" altLang="ko-KR" sz="4000" b="1" dirty="0" err="1"/>
              <a:t>Perjanjian</a:t>
            </a:r>
            <a:r>
              <a:rPr lang="en-US" altLang="ko-KR" sz="4000" b="1" dirty="0"/>
              <a:t> </a:t>
            </a:r>
            <a:r>
              <a:rPr lang="en-US" altLang="ko-KR" sz="4000" b="1" dirty="0" err="1"/>
              <a:t>Baru</a:t>
            </a:r>
            <a:r>
              <a:rPr lang="en-US" altLang="ko-KR" sz="4000" b="1" dirty="0"/>
              <a:t>, </a:t>
            </a:r>
            <a:r>
              <a:rPr lang="en-US" altLang="ko-KR" sz="4000" b="1" dirty="0" err="1"/>
              <a:t>padanya</a:t>
            </a:r>
            <a:r>
              <a:rPr lang="en-US" altLang="ko-KR" sz="4000" b="1" dirty="0"/>
              <a:t> kita melihat Allah di dalam Kristus</a:t>
            </a:r>
            <a:r>
              <a:rPr lang="en-US" altLang="ko-KR" sz="4000" b="1" dirty="0" smtClean="0"/>
              <a:t>.</a:t>
            </a:r>
          </a:p>
          <a:p>
            <a:pPr marL="0" indent="0">
              <a:buNone/>
            </a:pPr>
            <a:r>
              <a:rPr lang="sv-SE" altLang="ko-KR" sz="4000" b="1" dirty="0"/>
              <a:t>Empat Kitab Injil adalah </a:t>
            </a:r>
            <a:r>
              <a:rPr lang="sv-SE" altLang="ko-KR" sz="4000" b="1" dirty="0">
                <a:solidFill>
                  <a:srgbClr val="FF0000"/>
                </a:solidFill>
              </a:rPr>
              <a:t>Keryugma</a:t>
            </a:r>
            <a:r>
              <a:rPr lang="sv-SE" altLang="ko-KR" sz="4000" b="1" dirty="0">
                <a:solidFill>
                  <a:srgbClr val="002060"/>
                </a:solidFill>
              </a:rPr>
              <a:t> </a:t>
            </a:r>
            <a:r>
              <a:rPr lang="sv-SE" altLang="ko-KR" sz="4000" b="1" dirty="0"/>
              <a:t>(Khutbah-Khutbah) yang ingin menyampaikan Siapakah Yesus itu.</a:t>
            </a:r>
          </a:p>
          <a:p>
            <a:pPr marL="0" indent="0">
              <a:buNone/>
            </a:pPr>
            <a:endParaRPr lang="sv-SE" altLang="ko-KR" sz="4000" b="1" dirty="0"/>
          </a:p>
        </p:txBody>
      </p:sp>
    </p:spTree>
    <p:extLst>
      <p:ext uri="{BB962C8B-B14F-4D97-AF65-F5344CB8AC3E}">
        <p14:creationId xmlns:p14="http://schemas.microsoft.com/office/powerpoint/2010/main" val="26536325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smtClean="0">
                <a:solidFill>
                  <a:schemeClr val="bg1"/>
                </a:solidFill>
              </a:rPr>
              <a:t>Selanjutnya</a:t>
            </a:r>
            <a:r>
              <a:rPr lang="en-US" altLang="ko-KR" sz="4000" b="1" dirty="0">
                <a:solidFill>
                  <a:schemeClr val="bg1"/>
                </a:solidFill>
              </a:rPr>
              <a:t>, </a:t>
            </a:r>
            <a:r>
              <a:rPr lang="en-US" altLang="ko-KR" sz="4000" b="1" dirty="0" err="1">
                <a:solidFill>
                  <a:srgbClr val="FFFF00"/>
                </a:solidFill>
              </a:rPr>
              <a:t>Kisah</a:t>
            </a:r>
            <a:r>
              <a:rPr lang="en-US" altLang="ko-KR" sz="4000" b="1" dirty="0">
                <a:solidFill>
                  <a:srgbClr val="FFFF00"/>
                </a:solidFill>
              </a:rPr>
              <a:t> Para </a:t>
            </a:r>
            <a:r>
              <a:rPr lang="en-US" altLang="ko-KR" sz="4000" b="1" dirty="0" err="1">
                <a:solidFill>
                  <a:srgbClr val="FFFF00"/>
                </a:solidFill>
              </a:rPr>
              <a:t>Rasul</a:t>
            </a:r>
            <a:r>
              <a:rPr lang="en-US" altLang="ko-KR" sz="4000" b="1" dirty="0">
                <a:solidFill>
                  <a:srgbClr val="FFFF00"/>
                </a:solidFill>
              </a:rPr>
              <a:t> </a:t>
            </a:r>
            <a:r>
              <a:rPr lang="en-US" altLang="ko-KR" sz="4000" b="1" dirty="0">
                <a:solidFill>
                  <a:schemeClr val="bg1"/>
                </a:solidFill>
              </a:rPr>
              <a:t>yang </a:t>
            </a:r>
            <a:r>
              <a:rPr lang="en-US" altLang="ko-KR" sz="4000" b="1" dirty="0" err="1">
                <a:solidFill>
                  <a:schemeClr val="bg1"/>
                </a:solidFill>
              </a:rPr>
              <a:t>dikenali</a:t>
            </a:r>
            <a:r>
              <a:rPr lang="en-US" altLang="ko-KR" sz="4000" b="1" dirty="0">
                <a:solidFill>
                  <a:schemeClr val="bg1"/>
                </a:solidFill>
              </a:rPr>
              <a:t> sebagai </a:t>
            </a:r>
            <a:r>
              <a:rPr lang="en-US" altLang="ko-KR" sz="4000" b="1" dirty="0">
                <a:solidFill>
                  <a:srgbClr val="FFFF00"/>
                </a:solidFill>
              </a:rPr>
              <a:t>‘</a:t>
            </a:r>
            <a:r>
              <a:rPr lang="en-US" altLang="ko-KR" sz="4000" b="1" dirty="0" err="1">
                <a:solidFill>
                  <a:srgbClr val="FFFF00"/>
                </a:solidFill>
              </a:rPr>
              <a:t>Kitab</a:t>
            </a:r>
            <a:r>
              <a:rPr lang="en-US" altLang="ko-KR" sz="4000" b="1" dirty="0">
                <a:solidFill>
                  <a:srgbClr val="FFFF00"/>
                </a:solidFill>
              </a:rPr>
              <a:t> Sejarah’ </a:t>
            </a:r>
            <a:r>
              <a:rPr lang="en-US" altLang="ko-KR" sz="4000" b="1" dirty="0">
                <a:solidFill>
                  <a:srgbClr val="002060"/>
                </a:solidFill>
              </a:rPr>
              <a:t>juga merupakan </a:t>
            </a:r>
            <a:r>
              <a:rPr lang="en-US" altLang="ko-KR" sz="4000" b="1" dirty="0" smtClean="0">
                <a:solidFill>
                  <a:srgbClr val="FF0000"/>
                </a:solidFill>
              </a:rPr>
              <a:t>Siri </a:t>
            </a:r>
            <a:r>
              <a:rPr lang="en-US" altLang="ko-KR" sz="4000" b="1" dirty="0" err="1" smtClean="0">
                <a:solidFill>
                  <a:srgbClr val="FF0000"/>
                </a:solidFill>
              </a:rPr>
              <a:t>kedua</a:t>
            </a:r>
            <a:r>
              <a:rPr lang="en-US" altLang="ko-KR" sz="4000" b="1" dirty="0" smtClean="0">
                <a:solidFill>
                  <a:srgbClr val="FF0000"/>
                </a:solidFill>
              </a:rPr>
              <a:t> </a:t>
            </a:r>
            <a:r>
              <a:rPr lang="en-US" altLang="ko-KR" sz="4000" b="1" dirty="0" err="1" smtClean="0">
                <a:solidFill>
                  <a:srgbClr val="FF0000"/>
                </a:solidFill>
              </a:rPr>
              <a:t>Kitab</a:t>
            </a:r>
            <a:r>
              <a:rPr lang="en-US" altLang="ko-KR" sz="4000" b="1" dirty="0" smtClean="0">
                <a:solidFill>
                  <a:srgbClr val="FF0000"/>
                </a:solidFill>
              </a:rPr>
              <a:t> Lukas </a:t>
            </a:r>
            <a:r>
              <a:rPr lang="sv-SE" altLang="ko-KR" sz="4000" b="1" dirty="0"/>
              <a:t>yang ingin menyampaikan Siapakah Yesus itu</a:t>
            </a:r>
            <a:r>
              <a:rPr lang="en-US" altLang="ko-KR" sz="4000" b="1" dirty="0" smtClean="0">
                <a:solidFill>
                  <a:srgbClr val="002060"/>
                </a:solidFill>
              </a:rPr>
              <a:t>, </a:t>
            </a:r>
            <a:r>
              <a:rPr lang="en-US" altLang="ko-KR" sz="4000" b="1" dirty="0">
                <a:solidFill>
                  <a:srgbClr val="002060"/>
                </a:solidFill>
              </a:rPr>
              <a:t>dalam </a:t>
            </a:r>
            <a:r>
              <a:rPr lang="en-US" altLang="ko-KR" sz="4000" b="1" dirty="0" err="1">
                <a:solidFill>
                  <a:srgbClr val="002060"/>
                </a:solidFill>
              </a:rPr>
              <a:t>erti</a:t>
            </a:r>
            <a:r>
              <a:rPr lang="en-US" altLang="ko-KR" sz="4000" b="1" dirty="0">
                <a:solidFill>
                  <a:srgbClr val="002060"/>
                </a:solidFill>
              </a:rPr>
              <a:t> </a:t>
            </a:r>
            <a:r>
              <a:rPr lang="en-US" altLang="ko-KR" sz="4000" b="1" dirty="0" err="1">
                <a:solidFill>
                  <a:srgbClr val="002060"/>
                </a:solidFill>
              </a:rPr>
              <a:t>cerita</a:t>
            </a:r>
            <a:r>
              <a:rPr lang="en-US" altLang="ko-KR" sz="4000" b="1" dirty="0">
                <a:solidFill>
                  <a:srgbClr val="002060"/>
                </a:solidFill>
              </a:rPr>
              <a:t> </a:t>
            </a:r>
            <a:r>
              <a:rPr lang="en-US" altLang="ko-KR" sz="4000" b="1" dirty="0" err="1">
                <a:solidFill>
                  <a:srgbClr val="002060"/>
                </a:solidFill>
              </a:rPr>
              <a:t>sambungannya</a:t>
            </a:r>
            <a:r>
              <a:rPr lang="en-US" altLang="ko-KR" sz="4000" b="1" dirty="0">
                <a:solidFill>
                  <a:srgbClr val="002060"/>
                </a:solidFill>
              </a:rPr>
              <a:t>. </a:t>
            </a:r>
            <a:endParaRPr lang="en-US" altLang="ko-KR" sz="4000" b="1" dirty="0" smtClean="0">
              <a:solidFill>
                <a:srgbClr val="002060"/>
              </a:solidFill>
            </a:endParaRPr>
          </a:p>
          <a:p>
            <a:pPr marL="0" indent="0">
              <a:buNone/>
            </a:pPr>
            <a:r>
              <a:rPr lang="en-US" altLang="ko-KR" sz="4000" b="1" dirty="0" err="1" smtClean="0">
                <a:solidFill>
                  <a:srgbClr val="002060"/>
                </a:solidFill>
              </a:rPr>
              <a:t>Kisah</a:t>
            </a:r>
            <a:r>
              <a:rPr lang="en-US" altLang="ko-KR" sz="4000" b="1" dirty="0" smtClean="0">
                <a:solidFill>
                  <a:srgbClr val="002060"/>
                </a:solidFill>
              </a:rPr>
              <a:t> Para </a:t>
            </a:r>
            <a:r>
              <a:rPr lang="en-US" altLang="ko-KR" sz="4000" b="1" dirty="0" err="1" smtClean="0">
                <a:solidFill>
                  <a:srgbClr val="002060"/>
                </a:solidFill>
              </a:rPr>
              <a:t>Rasul</a:t>
            </a:r>
            <a:r>
              <a:rPr lang="en-US" altLang="ko-KR" sz="4000" b="1" dirty="0" smtClean="0">
                <a:solidFill>
                  <a:srgbClr val="002060"/>
                </a:solidFill>
              </a:rPr>
              <a:t> </a:t>
            </a:r>
            <a:r>
              <a:rPr lang="en-US" altLang="ko-KR" sz="4000" b="1" dirty="0">
                <a:solidFill>
                  <a:srgbClr val="002060"/>
                </a:solidFill>
              </a:rPr>
              <a:t>juga </a:t>
            </a:r>
            <a:r>
              <a:rPr lang="en-US" altLang="ko-KR" sz="4000" b="1" dirty="0" err="1">
                <a:solidFill>
                  <a:srgbClr val="C00000"/>
                </a:solidFill>
              </a:rPr>
              <a:t>Keryugma</a:t>
            </a:r>
            <a:r>
              <a:rPr lang="en-US" altLang="ko-KR" sz="4000" b="1" dirty="0">
                <a:solidFill>
                  <a:srgbClr val="002060"/>
                </a:solidFill>
              </a:rPr>
              <a:t>.</a:t>
            </a:r>
            <a:endParaRPr lang="sv-SE" altLang="ko-KR" sz="4000" b="1" dirty="0">
              <a:solidFill>
                <a:srgbClr val="002060"/>
              </a:solidFill>
            </a:endParaRPr>
          </a:p>
        </p:txBody>
      </p:sp>
    </p:spTree>
    <p:extLst>
      <p:ext uri="{BB962C8B-B14F-4D97-AF65-F5344CB8AC3E}">
        <p14:creationId xmlns:p14="http://schemas.microsoft.com/office/powerpoint/2010/main" val="2815525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sv-SE" altLang="ko-KR" sz="4000" b="1" dirty="0">
                <a:solidFill>
                  <a:schemeClr val="bg1"/>
                </a:solidFill>
              </a:rPr>
              <a:t>Dalam Kitab Kisah Para Rasul Ada Allah, Ada Kristus, juga Ada Gereja.</a:t>
            </a:r>
          </a:p>
          <a:p>
            <a:pPr marL="0" indent="0">
              <a:buNone/>
            </a:pPr>
            <a:r>
              <a:rPr lang="sv-SE" altLang="ko-KR" sz="4000" b="1" dirty="0">
                <a:solidFill>
                  <a:srgbClr val="002060"/>
                </a:solidFill>
              </a:rPr>
              <a:t>Dalam Kitab Kisah Para Rasul, setiap orang yang berada dalam Kristus, pasti berada dalam gereja.</a:t>
            </a:r>
          </a:p>
          <a:p>
            <a:pPr marL="0" indent="0">
              <a:buNone/>
            </a:pPr>
            <a:r>
              <a:rPr lang="sv-SE" altLang="ko-KR" sz="4000" b="1" dirty="0" smtClean="0">
                <a:solidFill>
                  <a:srgbClr val="002060"/>
                </a:solidFill>
              </a:rPr>
              <a:t>Orang Kristian menyampaikan Keryugma, ada gereja.</a:t>
            </a:r>
            <a:endParaRPr lang="sv-SE" altLang="ko-KR" sz="4000" b="1" dirty="0">
              <a:solidFill>
                <a:srgbClr val="002060"/>
              </a:solidFill>
            </a:endParaRPr>
          </a:p>
        </p:txBody>
      </p:sp>
    </p:spTree>
    <p:extLst>
      <p:ext uri="{BB962C8B-B14F-4D97-AF65-F5344CB8AC3E}">
        <p14:creationId xmlns:p14="http://schemas.microsoft.com/office/powerpoint/2010/main" val="1194872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sv-SE" altLang="ko-KR" sz="4000" b="1" dirty="0">
                <a:solidFill>
                  <a:srgbClr val="002060"/>
                </a:solidFill>
              </a:rPr>
              <a:t>Menerut Matius 28:18~20, Markus </a:t>
            </a:r>
            <a:r>
              <a:rPr lang="sv-SE" altLang="ko-KR" sz="4000" b="1" dirty="0" smtClean="0">
                <a:solidFill>
                  <a:srgbClr val="002060"/>
                </a:solidFill>
              </a:rPr>
              <a:t>16:15-18, Tuhan memerintah kepada murid-murid-Nya.</a:t>
            </a:r>
          </a:p>
          <a:p>
            <a:pPr marL="0" indent="0">
              <a:buNone/>
            </a:pPr>
            <a:r>
              <a:rPr lang="sv-SE" altLang="ko-KR" sz="4000" b="1" dirty="0" smtClean="0">
                <a:solidFill>
                  <a:srgbClr val="002060"/>
                </a:solidFill>
              </a:rPr>
              <a:t>Jika </a:t>
            </a:r>
            <a:r>
              <a:rPr lang="sv-SE" altLang="ko-KR" sz="4000" b="1" dirty="0">
                <a:solidFill>
                  <a:srgbClr val="002060"/>
                </a:solidFill>
              </a:rPr>
              <a:t>Anda berada dalam Kristus, tetapi </a:t>
            </a:r>
            <a:r>
              <a:rPr lang="sv-SE" altLang="ko-KR" sz="4000" b="1" dirty="0" smtClean="0">
                <a:solidFill>
                  <a:srgbClr val="002060"/>
                </a:solidFill>
              </a:rPr>
              <a:t>Anda tidak </a:t>
            </a:r>
            <a:r>
              <a:rPr lang="sv-SE" altLang="ko-KR" sz="4000" b="1" dirty="0">
                <a:solidFill>
                  <a:srgbClr val="002060"/>
                </a:solidFill>
              </a:rPr>
              <a:t>berada dalam gereja, hal itu adalah keadaan yang tidak normal. </a:t>
            </a:r>
          </a:p>
        </p:txBody>
      </p:sp>
    </p:spTree>
    <p:extLst>
      <p:ext uri="{BB962C8B-B14F-4D97-AF65-F5344CB8AC3E}">
        <p14:creationId xmlns:p14="http://schemas.microsoft.com/office/powerpoint/2010/main" val="18194412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sv-SE" altLang="ko-KR" sz="4000" b="1" dirty="0" smtClean="0">
                <a:solidFill>
                  <a:srgbClr val="002060"/>
                </a:solidFill>
              </a:rPr>
              <a:t>Hari </a:t>
            </a:r>
            <a:r>
              <a:rPr lang="sv-SE" altLang="ko-KR" sz="4000" b="1" dirty="0">
                <a:solidFill>
                  <a:srgbClr val="002060"/>
                </a:solidFill>
              </a:rPr>
              <a:t>ini sebagian besar orang Kristian tidak berada dalam gereja. Mereka membicarakan Kitab Kisah Para Rasul </a:t>
            </a:r>
            <a:r>
              <a:rPr lang="sv-SE" altLang="ko-KR" sz="4000" b="1" dirty="0" smtClean="0">
                <a:solidFill>
                  <a:srgbClr val="002060"/>
                </a:solidFill>
              </a:rPr>
              <a:t>tetapi mereka </a:t>
            </a:r>
            <a:r>
              <a:rPr lang="sv-SE" altLang="ko-KR" sz="4000" b="1" dirty="0">
                <a:solidFill>
                  <a:srgbClr val="002060"/>
                </a:solidFill>
              </a:rPr>
              <a:t>tidak berada dalam Kitab Kisah Para Rasul, </a:t>
            </a:r>
            <a:r>
              <a:rPr lang="sv-SE" altLang="ko-KR" sz="4000" b="1" dirty="0" smtClean="0">
                <a:solidFill>
                  <a:srgbClr val="002060"/>
                </a:solidFill>
              </a:rPr>
              <a:t>mereka hanya </a:t>
            </a:r>
            <a:r>
              <a:rPr lang="sv-SE" altLang="ko-KR" sz="4000" b="1" dirty="0">
                <a:solidFill>
                  <a:srgbClr val="002060"/>
                </a:solidFill>
              </a:rPr>
              <a:t>tinggal dalam kitab Injil</a:t>
            </a:r>
            <a:r>
              <a:rPr lang="sv-SE" altLang="ko-KR" sz="4000" b="1" dirty="0" smtClean="0">
                <a:solidFill>
                  <a:srgbClr val="002060"/>
                </a:solidFill>
              </a:rPr>
              <a:t>. Kita harus menyatakan Kisah Para Rasul Masa Sekarang.</a:t>
            </a:r>
            <a:endParaRPr lang="sv-SE" altLang="ko-KR" sz="4000" b="1" dirty="0">
              <a:solidFill>
                <a:srgbClr val="002060"/>
              </a:solidFill>
            </a:endParaRPr>
          </a:p>
        </p:txBody>
      </p:sp>
    </p:spTree>
    <p:extLst>
      <p:ext uri="{BB962C8B-B14F-4D97-AF65-F5344CB8AC3E}">
        <p14:creationId xmlns:p14="http://schemas.microsoft.com/office/powerpoint/2010/main" val="1732574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sv-SE" altLang="ko-KR" sz="4000" b="1" dirty="0" smtClean="0">
                <a:solidFill>
                  <a:srgbClr val="002060"/>
                </a:solidFill>
              </a:rPr>
              <a:t>Perkataan </a:t>
            </a:r>
            <a:r>
              <a:rPr lang="sv-SE" altLang="ko-KR" sz="4000" b="1" dirty="0">
                <a:solidFill>
                  <a:srgbClr val="002060"/>
                </a:solidFill>
              </a:rPr>
              <a:t>ministri itu dibahas dari Allah kepada Kristus, kemudian dibahas </a:t>
            </a:r>
            <a:r>
              <a:rPr lang="fi-FI" altLang="ko-KR" sz="4000" b="1" dirty="0">
                <a:solidFill>
                  <a:srgbClr val="002060"/>
                </a:solidFill>
              </a:rPr>
              <a:t>dari Kristus kepada Gereja.</a:t>
            </a:r>
          </a:p>
          <a:p>
            <a:pPr marL="0" indent="0">
              <a:buNone/>
            </a:pPr>
            <a:r>
              <a:rPr lang="fi-FI" altLang="ko-KR" sz="4000" b="1" dirty="0">
                <a:solidFill>
                  <a:srgbClr val="002060"/>
                </a:solidFill>
              </a:rPr>
              <a:t>Allah di dalam Kristus, Kristus di dalam </a:t>
            </a:r>
            <a:r>
              <a:rPr lang="fi-FI" altLang="ko-KR" sz="4000" b="1" dirty="0" smtClean="0">
                <a:solidFill>
                  <a:srgbClr val="002060"/>
                </a:solidFill>
              </a:rPr>
              <a:t>Gereja</a:t>
            </a:r>
            <a:r>
              <a:rPr lang="fi-FI" altLang="ko-KR" sz="4000" b="1" dirty="0">
                <a:solidFill>
                  <a:srgbClr val="002060"/>
                </a:solidFill>
              </a:rPr>
              <a:t>.</a:t>
            </a:r>
            <a:endParaRPr lang="sv-SE" altLang="ko-KR" sz="4000" b="1" dirty="0">
              <a:solidFill>
                <a:srgbClr val="002060"/>
              </a:solidFill>
            </a:endParaRPr>
          </a:p>
        </p:txBody>
      </p:sp>
    </p:spTree>
    <p:extLst>
      <p:ext uri="{BB962C8B-B14F-4D97-AF65-F5344CB8AC3E}">
        <p14:creationId xmlns:p14="http://schemas.microsoft.com/office/powerpoint/2010/main" val="33823478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smtClean="0">
                <a:solidFill>
                  <a:schemeClr val="bg1"/>
                </a:solidFill>
              </a:rPr>
              <a:t>Dan </a:t>
            </a:r>
            <a:r>
              <a:rPr lang="en-US" altLang="ko-KR" sz="4000" b="1" dirty="0" err="1" smtClean="0">
                <a:solidFill>
                  <a:schemeClr val="bg1"/>
                </a:solidFill>
              </a:rPr>
              <a:t>lalu</a:t>
            </a:r>
            <a:r>
              <a:rPr lang="en-US" altLang="ko-KR" sz="4000" b="1" dirty="0" smtClean="0">
                <a:solidFill>
                  <a:schemeClr val="bg1"/>
                </a:solidFill>
              </a:rPr>
              <a:t>, Surat-Surat </a:t>
            </a:r>
            <a:r>
              <a:rPr lang="en-US" altLang="ko-KR" sz="4000" b="1" dirty="0" err="1" smtClean="0">
                <a:solidFill>
                  <a:schemeClr val="bg1"/>
                </a:solidFill>
              </a:rPr>
              <a:t>Rasul</a:t>
            </a:r>
            <a:r>
              <a:rPr lang="en-US" altLang="ko-KR" sz="4000" b="1" dirty="0" smtClean="0">
                <a:solidFill>
                  <a:schemeClr val="bg1"/>
                </a:solidFill>
              </a:rPr>
              <a:t> Paulus </a:t>
            </a:r>
            <a:r>
              <a:rPr lang="en-US" altLang="ko-KR" sz="4000" b="1" dirty="0" smtClean="0"/>
              <a:t>yang ditulis secara </a:t>
            </a:r>
            <a:r>
              <a:rPr lang="en-US" altLang="ko-KR" sz="4000" b="1" dirty="0"/>
              <a:t>Gaya </a:t>
            </a:r>
            <a:r>
              <a:rPr lang="en-US" altLang="ko-KR" sz="4000" b="1" dirty="0" smtClean="0"/>
              <a:t>Surat ada</a:t>
            </a:r>
            <a:r>
              <a:rPr lang="en-US" altLang="ko-KR" sz="4000" b="1" dirty="0" smtClean="0">
                <a:solidFill>
                  <a:schemeClr val="bg1"/>
                </a:solidFill>
              </a:rPr>
              <a:t> </a:t>
            </a:r>
            <a:r>
              <a:rPr lang="en-US" altLang="ko-KR" sz="4000" b="1" dirty="0" smtClean="0"/>
              <a:t>13 </a:t>
            </a:r>
            <a:r>
              <a:rPr lang="en-US" altLang="ko-KR" sz="4000" b="1" dirty="0" err="1" smtClean="0"/>
              <a:t>buku</a:t>
            </a:r>
            <a:r>
              <a:rPr lang="en-US" altLang="ko-KR" sz="4000" b="1" dirty="0" smtClean="0"/>
              <a:t> yang </a:t>
            </a:r>
            <a:r>
              <a:rPr lang="en-US" altLang="ko-KR" sz="4000" b="1" dirty="0" err="1" smtClean="0"/>
              <a:t>termaktub</a:t>
            </a:r>
            <a:r>
              <a:rPr lang="en-US" altLang="ko-KR" sz="4000" b="1" dirty="0" smtClean="0"/>
              <a:t> dengan nama </a:t>
            </a:r>
            <a:r>
              <a:rPr lang="en-US" altLang="ko-KR" sz="4000" b="1" dirty="0" err="1" smtClean="0"/>
              <a:t>Rasul</a:t>
            </a:r>
            <a:r>
              <a:rPr lang="en-US" altLang="ko-KR" sz="4000" b="1" dirty="0" smtClean="0"/>
              <a:t> Paulus.</a:t>
            </a:r>
          </a:p>
          <a:p>
            <a:pPr marL="0" indent="0">
              <a:buNone/>
            </a:pPr>
            <a:r>
              <a:rPr lang="en-US" altLang="ko-KR" sz="4000" b="1" dirty="0" smtClean="0"/>
              <a:t>Hanya </a:t>
            </a:r>
            <a:r>
              <a:rPr lang="en-US" altLang="ko-KR" sz="4000" b="1" dirty="0" err="1" smtClean="0"/>
              <a:t>surat-surat</a:t>
            </a:r>
            <a:r>
              <a:rPr lang="en-US" altLang="ko-KR" sz="4000" b="1" dirty="0" smtClean="0"/>
              <a:t> dengan nama Paulus </a:t>
            </a:r>
            <a:r>
              <a:rPr lang="en-US" altLang="ko-KR" sz="4000" b="1" dirty="0" err="1" smtClean="0"/>
              <a:t>dihantar</a:t>
            </a:r>
            <a:r>
              <a:rPr lang="en-US" altLang="ko-KR" sz="4000" b="1" dirty="0" smtClean="0"/>
              <a:t> kepada </a:t>
            </a:r>
            <a:r>
              <a:rPr lang="pt-BR" altLang="ko-KR" sz="4000" b="1" dirty="0"/>
              <a:t>Roma, Galatia, Efesus, 1 Timotius, 2 Timotius, </a:t>
            </a:r>
            <a:r>
              <a:rPr lang="pt-BR" altLang="ko-KR" sz="4000" b="1" dirty="0" smtClean="0"/>
              <a:t>Titus. </a:t>
            </a:r>
            <a:endParaRPr lang="sv-SE" altLang="ko-KR" sz="4000" b="1" dirty="0"/>
          </a:p>
        </p:txBody>
      </p:sp>
    </p:spTree>
    <p:extLst>
      <p:ext uri="{BB962C8B-B14F-4D97-AF65-F5344CB8AC3E}">
        <p14:creationId xmlns:p14="http://schemas.microsoft.com/office/powerpoint/2010/main" val="25376199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smtClean="0"/>
              <a:t>Surat-</a:t>
            </a:r>
            <a:r>
              <a:rPr lang="en-US" altLang="ko-KR" sz="4000" b="1" dirty="0" err="1" smtClean="0"/>
              <a:t>suarat</a:t>
            </a:r>
            <a:r>
              <a:rPr lang="en-US" altLang="ko-KR" sz="4000" b="1" dirty="0" smtClean="0"/>
              <a:t> yang </a:t>
            </a:r>
            <a:r>
              <a:rPr lang="en-US" altLang="ko-KR" sz="4000" b="1" dirty="0" err="1" smtClean="0"/>
              <a:t>dihantar</a:t>
            </a:r>
            <a:r>
              <a:rPr lang="en-US" altLang="ko-KR" sz="4000" b="1" dirty="0" smtClean="0"/>
              <a:t> dengan  nama dua orang: </a:t>
            </a:r>
            <a:r>
              <a:rPr lang="en-US" altLang="ko-KR" sz="4000" b="1" dirty="0"/>
              <a:t>Paulus dan </a:t>
            </a:r>
            <a:r>
              <a:rPr lang="en-US" altLang="ko-KR" sz="4000" b="1" dirty="0" err="1"/>
              <a:t>Timotius</a:t>
            </a:r>
            <a:r>
              <a:rPr lang="en-US" altLang="ko-KR" sz="4000" b="1" dirty="0"/>
              <a:t> </a:t>
            </a:r>
            <a:r>
              <a:rPr lang="en-US" altLang="ko-KR" sz="4000" b="1" dirty="0" smtClean="0"/>
              <a:t>ialah </a:t>
            </a:r>
            <a:r>
              <a:rPr lang="fi-FI" altLang="ko-KR" sz="4000" b="1" dirty="0"/>
              <a:t>2 Korintus, Kolose, Filipi, dan </a:t>
            </a:r>
            <a:r>
              <a:rPr lang="fi-FI" altLang="ko-KR" sz="4000" b="1" dirty="0" smtClean="0"/>
              <a:t>Filemon. </a:t>
            </a:r>
          </a:p>
          <a:p>
            <a:pPr marL="0" indent="0">
              <a:buNone/>
            </a:pPr>
            <a:r>
              <a:rPr lang="fi-FI" altLang="ko-KR" sz="4000" b="1" dirty="0" smtClean="0"/>
              <a:t>Dan juga surat dalam nama dua orang: </a:t>
            </a:r>
            <a:r>
              <a:rPr lang="en-US" altLang="ko-KR" sz="4000" b="1" dirty="0" smtClean="0"/>
              <a:t>Paulus </a:t>
            </a:r>
            <a:r>
              <a:rPr lang="en-US" altLang="ko-KR" sz="4000" b="1" dirty="0"/>
              <a:t>dan </a:t>
            </a:r>
            <a:r>
              <a:rPr lang="en-US" altLang="ko-KR" sz="4000" b="1" dirty="0" err="1" smtClean="0"/>
              <a:t>Sostenes</a:t>
            </a:r>
            <a:r>
              <a:rPr lang="en-US" altLang="ko-KR" sz="4000" b="1" dirty="0" smtClean="0"/>
              <a:t> adalah 1 </a:t>
            </a:r>
            <a:r>
              <a:rPr lang="en-US" altLang="ko-KR" sz="4000" b="1" dirty="0" err="1" smtClean="0"/>
              <a:t>Korintus</a:t>
            </a:r>
            <a:r>
              <a:rPr lang="en-US" altLang="ko-KR" sz="4000" b="1" dirty="0"/>
              <a:t>. </a:t>
            </a:r>
            <a:endParaRPr lang="sv-SE" altLang="ko-KR" sz="4000" b="1" dirty="0"/>
          </a:p>
        </p:txBody>
      </p:sp>
    </p:spTree>
    <p:extLst>
      <p:ext uri="{BB962C8B-B14F-4D97-AF65-F5344CB8AC3E}">
        <p14:creationId xmlns:p14="http://schemas.microsoft.com/office/powerpoint/2010/main" val="19857309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t>1 </a:t>
            </a:r>
            <a:r>
              <a:rPr lang="en-US" altLang="ko-KR" sz="4000" b="1" dirty="0" err="1"/>
              <a:t>Tesalonika</a:t>
            </a:r>
            <a:r>
              <a:rPr lang="en-US" altLang="ko-KR" sz="4000" b="1" dirty="0"/>
              <a:t> dan 2 </a:t>
            </a:r>
            <a:r>
              <a:rPr lang="en-US" altLang="ko-KR" sz="4000" b="1" dirty="0" err="1"/>
              <a:t>Tesalonika</a:t>
            </a:r>
            <a:r>
              <a:rPr lang="en-US" altLang="ko-KR" sz="4000" b="1" dirty="0"/>
              <a:t> adalah </a:t>
            </a:r>
            <a:r>
              <a:rPr lang="en-US" altLang="ko-KR" sz="4000" b="1" dirty="0" err="1"/>
              <a:t>surat-surat</a:t>
            </a:r>
            <a:r>
              <a:rPr lang="en-US" altLang="ko-KR" sz="4000" b="1" dirty="0"/>
              <a:t> yang ditulis </a:t>
            </a:r>
            <a:r>
              <a:rPr lang="en-US" altLang="ko-KR" sz="4000" b="1" dirty="0" smtClean="0"/>
              <a:t>dengan </a:t>
            </a:r>
            <a:r>
              <a:rPr lang="en-US" altLang="ko-KR" sz="4000" b="1" dirty="0"/>
              <a:t>nama </a:t>
            </a:r>
            <a:r>
              <a:rPr lang="en-US" altLang="ko-KR" sz="4000" b="1" dirty="0" err="1"/>
              <a:t>tiga</a:t>
            </a:r>
            <a:r>
              <a:rPr lang="en-US" altLang="ko-KR" sz="4000" b="1" dirty="0"/>
              <a:t> orang: Paulus, </a:t>
            </a:r>
            <a:r>
              <a:rPr lang="en-US" altLang="ko-KR" sz="4000" b="1" dirty="0" err="1" smtClean="0"/>
              <a:t>Silwanus</a:t>
            </a:r>
            <a:r>
              <a:rPr lang="en-US" altLang="ko-KR" sz="4000" b="1" dirty="0" smtClean="0"/>
              <a:t>, </a:t>
            </a:r>
            <a:r>
              <a:rPr lang="en-US" altLang="ko-KR" sz="4000" b="1" dirty="0"/>
              <a:t>dan </a:t>
            </a:r>
            <a:r>
              <a:rPr lang="en-US" altLang="ko-KR" sz="4000" b="1" dirty="0" err="1"/>
              <a:t>Timotius</a:t>
            </a:r>
            <a:r>
              <a:rPr lang="en-US" altLang="ko-KR" sz="4000" b="1" dirty="0"/>
              <a:t>.</a:t>
            </a:r>
            <a:endParaRPr lang="sv-SE" altLang="ko-KR" sz="4000" b="1" dirty="0"/>
          </a:p>
        </p:txBody>
      </p:sp>
    </p:spTree>
    <p:extLst>
      <p:ext uri="{BB962C8B-B14F-4D97-AF65-F5344CB8AC3E}">
        <p14:creationId xmlns:p14="http://schemas.microsoft.com/office/powerpoint/2010/main" val="35106086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smtClean="0">
                <a:solidFill>
                  <a:schemeClr val="bg1"/>
                </a:solidFill>
              </a:rPr>
              <a:t>Kemudian, </a:t>
            </a:r>
            <a:r>
              <a:rPr lang="en-US" altLang="ko-KR" sz="4000" b="1" dirty="0" err="1" smtClean="0">
                <a:solidFill>
                  <a:schemeClr val="bg1"/>
                </a:solidFill>
              </a:rPr>
              <a:t>Lapan</a:t>
            </a:r>
            <a:r>
              <a:rPr lang="en-US" altLang="ko-KR" sz="4000" b="1" dirty="0" smtClean="0">
                <a:solidFill>
                  <a:schemeClr val="bg1"/>
                </a:solidFill>
              </a:rPr>
              <a:t> </a:t>
            </a:r>
            <a:r>
              <a:rPr lang="en-US" altLang="ko-KR" sz="4000" b="1" dirty="0" err="1" smtClean="0">
                <a:solidFill>
                  <a:schemeClr val="bg1"/>
                </a:solidFill>
              </a:rPr>
              <a:t>surat</a:t>
            </a:r>
            <a:r>
              <a:rPr lang="en-US" altLang="ko-KR" sz="4000" b="1" dirty="0" smtClean="0">
                <a:solidFill>
                  <a:schemeClr val="bg1"/>
                </a:solidFill>
              </a:rPr>
              <a:t> Umum</a:t>
            </a:r>
            <a:r>
              <a:rPr lang="en-US" altLang="ko-KR" sz="4000" b="1" dirty="0" smtClean="0"/>
              <a:t>: Ibrani, </a:t>
            </a:r>
            <a:r>
              <a:rPr lang="en-US" altLang="ko-KR" sz="4000" b="1" dirty="0" err="1" smtClean="0"/>
              <a:t>Yakobus</a:t>
            </a:r>
            <a:r>
              <a:rPr lang="en-US" altLang="ko-KR" sz="4000" b="1" dirty="0"/>
              <a:t>, 1 Petrus, 2 Petrus, 1 </a:t>
            </a:r>
            <a:r>
              <a:rPr lang="en-US" altLang="ko-KR" sz="4000" b="1" dirty="0" err="1"/>
              <a:t>Yohanes</a:t>
            </a:r>
            <a:r>
              <a:rPr lang="en-US" altLang="ko-KR" sz="4000" b="1" dirty="0"/>
              <a:t>, 2 </a:t>
            </a:r>
            <a:r>
              <a:rPr lang="en-US" altLang="ko-KR" sz="4000" b="1" dirty="0" err="1"/>
              <a:t>Yohanes</a:t>
            </a:r>
            <a:r>
              <a:rPr lang="en-US" altLang="ko-KR" sz="4000" b="1" dirty="0"/>
              <a:t>, 3 </a:t>
            </a:r>
            <a:r>
              <a:rPr lang="en-US" altLang="ko-KR" sz="4000" b="1" dirty="0" err="1"/>
              <a:t>Yohanes</a:t>
            </a:r>
            <a:r>
              <a:rPr lang="en-US" altLang="ko-KR" sz="4000" b="1" dirty="0"/>
              <a:t>, dan </a:t>
            </a:r>
            <a:r>
              <a:rPr lang="en-US" altLang="ko-KR" sz="4000" b="1" dirty="0" err="1"/>
              <a:t>Yudas</a:t>
            </a:r>
            <a:r>
              <a:rPr lang="en-US" altLang="ko-KR" sz="4000" b="1" dirty="0"/>
              <a:t>, </a:t>
            </a:r>
            <a:r>
              <a:rPr lang="en-US" altLang="ko-KR" sz="4000" b="1" dirty="0" err="1" smtClean="0"/>
              <a:t>berbicara</a:t>
            </a:r>
            <a:r>
              <a:rPr lang="en-US" altLang="ko-KR" sz="4000" b="1" dirty="0" smtClean="0"/>
              <a:t> bukan </a:t>
            </a:r>
            <a:r>
              <a:rPr lang="en-US" altLang="ko-KR" sz="4000" b="1" dirty="0"/>
              <a:t>kepada gereja-gereja individu tetapi kepada seluruh </a:t>
            </a:r>
            <a:r>
              <a:rPr lang="en-US" altLang="ko-KR" sz="4000" b="1" dirty="0" err="1" smtClean="0"/>
              <a:t>jemaah</a:t>
            </a:r>
            <a:r>
              <a:rPr lang="en-US" altLang="ko-KR" sz="4000" b="1" dirty="0" smtClean="0"/>
              <a:t>. </a:t>
            </a:r>
          </a:p>
          <a:p>
            <a:pPr marL="0" indent="0">
              <a:buNone/>
            </a:pPr>
            <a:r>
              <a:rPr lang="en-US" altLang="ko-KR" sz="4000" b="1" dirty="0" smtClean="0"/>
              <a:t>Oleh </a:t>
            </a:r>
            <a:r>
              <a:rPr lang="en-US" altLang="ko-KR" sz="4000" b="1" dirty="0" err="1"/>
              <a:t>sebab</a:t>
            </a:r>
            <a:r>
              <a:rPr lang="en-US" altLang="ko-KR" sz="4000" b="1" dirty="0"/>
              <a:t> itu, ia </a:t>
            </a:r>
            <a:r>
              <a:rPr lang="en-US" altLang="ko-KR" sz="4000" b="1" dirty="0" err="1"/>
              <a:t>dipanggil</a:t>
            </a:r>
            <a:r>
              <a:rPr lang="en-US" altLang="ko-KR" sz="4000" b="1" dirty="0"/>
              <a:t> Surat-</a:t>
            </a:r>
            <a:r>
              <a:rPr lang="en-US" altLang="ko-KR" sz="4000" b="1" dirty="0" err="1"/>
              <a:t>surat</a:t>
            </a:r>
            <a:r>
              <a:rPr lang="en-US" altLang="ko-KR" sz="4000" b="1" dirty="0"/>
              <a:t> Umum.</a:t>
            </a:r>
            <a:endParaRPr lang="sv-SE" altLang="ko-KR" sz="4000" b="1" dirty="0"/>
          </a:p>
        </p:txBody>
      </p:sp>
    </p:spTree>
    <p:extLst>
      <p:ext uri="{BB962C8B-B14F-4D97-AF65-F5344CB8AC3E}">
        <p14:creationId xmlns:p14="http://schemas.microsoft.com/office/powerpoint/2010/main" val="10334014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smtClean="0">
                <a:solidFill>
                  <a:srgbClr val="FF0000"/>
                </a:solidFill>
              </a:rPr>
              <a:t>Ibrani:</a:t>
            </a:r>
            <a:r>
              <a:rPr lang="en-US" altLang="ko-KR" sz="4000" b="1" dirty="0" smtClean="0">
                <a:solidFill>
                  <a:schemeClr val="bg1"/>
                </a:solidFill>
              </a:rPr>
              <a:t> </a:t>
            </a:r>
            <a:r>
              <a:rPr lang="en-US" altLang="ko-KR" sz="4000" b="1" dirty="0" err="1" smtClean="0">
                <a:solidFill>
                  <a:srgbClr val="002060"/>
                </a:solidFill>
              </a:rPr>
              <a:t>Tindakkan</a:t>
            </a:r>
            <a:r>
              <a:rPr lang="en-US" altLang="ko-KR" sz="4000" b="1" dirty="0" smtClean="0">
                <a:solidFill>
                  <a:srgbClr val="002060"/>
                </a:solidFill>
              </a:rPr>
              <a:t> dengan </a:t>
            </a:r>
            <a:r>
              <a:rPr lang="en-US" altLang="ko-KR" sz="4000" b="1" dirty="0" err="1" smtClean="0">
                <a:solidFill>
                  <a:srgbClr val="002060"/>
                </a:solidFill>
              </a:rPr>
              <a:t>iman</a:t>
            </a:r>
            <a:endParaRPr lang="en-US" altLang="ko-KR" sz="4000" b="1" dirty="0">
              <a:solidFill>
                <a:srgbClr val="002060"/>
              </a:solidFill>
            </a:endParaRPr>
          </a:p>
          <a:p>
            <a:pPr marL="0" indent="0">
              <a:buNone/>
            </a:pPr>
            <a:r>
              <a:rPr lang="en-US" altLang="ko-KR" sz="4000" b="1" dirty="0" err="1" smtClean="0">
                <a:solidFill>
                  <a:srgbClr val="FF0000"/>
                </a:solidFill>
              </a:rPr>
              <a:t>Yakobus</a:t>
            </a:r>
            <a:r>
              <a:rPr lang="en-US" altLang="ko-KR" sz="4000" b="1" dirty="0" smtClean="0">
                <a:solidFill>
                  <a:srgbClr val="FF0000"/>
                </a:solidFill>
              </a:rPr>
              <a:t>: </a:t>
            </a:r>
            <a:r>
              <a:rPr lang="en-US" altLang="ko-KR" sz="4000" b="1" dirty="0" err="1" smtClean="0">
                <a:solidFill>
                  <a:srgbClr val="002060"/>
                </a:solidFill>
              </a:rPr>
              <a:t>Berbuahlah</a:t>
            </a:r>
            <a:r>
              <a:rPr lang="en-US" altLang="ko-KR" sz="4000" b="1" dirty="0" smtClean="0">
                <a:solidFill>
                  <a:srgbClr val="002060"/>
                </a:solidFill>
              </a:rPr>
              <a:t> dalam hidup</a:t>
            </a:r>
            <a:endParaRPr lang="en-US" altLang="ko-KR" sz="4000" b="1" dirty="0">
              <a:solidFill>
                <a:srgbClr val="002060"/>
              </a:solidFill>
            </a:endParaRPr>
          </a:p>
          <a:p>
            <a:pPr marL="0" indent="0">
              <a:buNone/>
            </a:pPr>
            <a:r>
              <a:rPr lang="en-US" altLang="ko-KR" sz="4000" b="1" dirty="0" smtClean="0">
                <a:solidFill>
                  <a:srgbClr val="FF0000"/>
                </a:solidFill>
              </a:rPr>
              <a:t>1&amp;2 Petrus: </a:t>
            </a:r>
            <a:r>
              <a:rPr lang="en-US" altLang="ko-KR" sz="4000" b="1" dirty="0" err="1" smtClean="0">
                <a:solidFill>
                  <a:srgbClr val="002060"/>
                </a:solidFill>
              </a:rPr>
              <a:t>Pandanglah</a:t>
            </a:r>
            <a:r>
              <a:rPr lang="en-US" altLang="ko-KR" sz="4000" b="1" dirty="0" smtClean="0">
                <a:solidFill>
                  <a:srgbClr val="002060"/>
                </a:solidFill>
              </a:rPr>
              <a:t> </a:t>
            </a:r>
            <a:r>
              <a:rPr lang="en-US" altLang="ko-KR" sz="4000" b="1" dirty="0" err="1" smtClean="0">
                <a:solidFill>
                  <a:srgbClr val="002060"/>
                </a:solidFill>
              </a:rPr>
              <a:t>Harapan</a:t>
            </a:r>
            <a:endParaRPr lang="en-US" altLang="ko-KR" sz="4000" b="1" dirty="0">
              <a:solidFill>
                <a:srgbClr val="002060"/>
              </a:solidFill>
            </a:endParaRPr>
          </a:p>
          <a:p>
            <a:pPr marL="0" indent="0">
              <a:buNone/>
            </a:pPr>
            <a:r>
              <a:rPr lang="en-US" altLang="ko-KR" sz="4000" b="1" dirty="0" smtClean="0">
                <a:solidFill>
                  <a:srgbClr val="FF0000"/>
                </a:solidFill>
              </a:rPr>
              <a:t>1, 2, 3 </a:t>
            </a:r>
            <a:r>
              <a:rPr lang="en-US" altLang="ko-KR" sz="4000" b="1" dirty="0" err="1" smtClean="0">
                <a:solidFill>
                  <a:srgbClr val="FF0000"/>
                </a:solidFill>
              </a:rPr>
              <a:t>Yohanes</a:t>
            </a:r>
            <a:r>
              <a:rPr lang="en-US" altLang="ko-KR" sz="4000" b="1" dirty="0" smtClean="0">
                <a:solidFill>
                  <a:srgbClr val="FF0000"/>
                </a:solidFill>
              </a:rPr>
              <a:t>: </a:t>
            </a:r>
            <a:r>
              <a:rPr lang="en-US" altLang="ko-KR" sz="4000" b="1" dirty="0" err="1" smtClean="0">
                <a:solidFill>
                  <a:srgbClr val="002060"/>
                </a:solidFill>
              </a:rPr>
              <a:t>Kasihilah</a:t>
            </a:r>
            <a:r>
              <a:rPr lang="en-US" altLang="ko-KR" sz="4000" b="1" dirty="0" smtClean="0">
                <a:solidFill>
                  <a:srgbClr val="002060"/>
                </a:solidFill>
              </a:rPr>
              <a:t> </a:t>
            </a:r>
            <a:r>
              <a:rPr lang="en-US" altLang="ko-KR" sz="4000" b="1" dirty="0" err="1" smtClean="0">
                <a:solidFill>
                  <a:srgbClr val="002060"/>
                </a:solidFill>
              </a:rPr>
              <a:t>Saudara</a:t>
            </a:r>
            <a:endParaRPr lang="en-US" altLang="ko-KR" sz="4000" b="1" dirty="0">
              <a:solidFill>
                <a:srgbClr val="002060"/>
              </a:solidFill>
            </a:endParaRPr>
          </a:p>
          <a:p>
            <a:pPr marL="0" indent="0">
              <a:buNone/>
            </a:pPr>
            <a:r>
              <a:rPr lang="en-US" altLang="ko-KR" sz="4000" b="1" dirty="0" err="1" smtClean="0">
                <a:solidFill>
                  <a:srgbClr val="FF0000"/>
                </a:solidFill>
              </a:rPr>
              <a:t>Yudas</a:t>
            </a:r>
            <a:r>
              <a:rPr lang="en-US" altLang="ko-KR" sz="4000" b="1" dirty="0" smtClean="0">
                <a:solidFill>
                  <a:srgbClr val="FF0000"/>
                </a:solidFill>
              </a:rPr>
              <a:t>: </a:t>
            </a:r>
            <a:r>
              <a:rPr lang="en-US" altLang="ko-KR" sz="4000" b="1" dirty="0" err="1" smtClean="0">
                <a:solidFill>
                  <a:srgbClr val="002060"/>
                </a:solidFill>
              </a:rPr>
              <a:t>Dirikan</a:t>
            </a:r>
            <a:r>
              <a:rPr lang="en-US" altLang="ko-KR" sz="4000" b="1" dirty="0" smtClean="0">
                <a:solidFill>
                  <a:srgbClr val="002060"/>
                </a:solidFill>
              </a:rPr>
              <a:t> </a:t>
            </a:r>
            <a:r>
              <a:rPr lang="en-US" altLang="ko-KR" sz="4000" b="1" dirty="0" err="1" smtClean="0">
                <a:solidFill>
                  <a:srgbClr val="002060"/>
                </a:solidFill>
              </a:rPr>
              <a:t>dirimu</a:t>
            </a:r>
            <a:r>
              <a:rPr lang="en-US" altLang="ko-KR" sz="4000" b="1" dirty="0" smtClean="0">
                <a:solidFill>
                  <a:srgbClr val="002060"/>
                </a:solidFill>
              </a:rPr>
              <a:t> atas </a:t>
            </a:r>
            <a:r>
              <a:rPr lang="en-US" altLang="ko-KR" sz="4000" b="1" dirty="0" err="1" smtClean="0">
                <a:solidFill>
                  <a:srgbClr val="002060"/>
                </a:solidFill>
              </a:rPr>
              <a:t>Iman</a:t>
            </a:r>
            <a:endParaRPr lang="sv-SE" altLang="ko-KR" sz="4000" b="1" dirty="0">
              <a:solidFill>
                <a:srgbClr val="002060"/>
              </a:solidFill>
            </a:endParaRPr>
          </a:p>
        </p:txBody>
      </p:sp>
    </p:spTree>
    <p:extLst>
      <p:ext uri="{BB962C8B-B14F-4D97-AF65-F5344CB8AC3E}">
        <p14:creationId xmlns:p14="http://schemas.microsoft.com/office/powerpoint/2010/main" val="10174066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err="1" smtClean="0">
                <a:solidFill>
                  <a:schemeClr val="bg1"/>
                </a:solidFill>
              </a:rPr>
              <a:t>Akhirny</a:t>
            </a:r>
            <a:r>
              <a:rPr lang="en-US" altLang="ko-KR" sz="4000" b="1" dirty="0" smtClean="0">
                <a:solidFill>
                  <a:schemeClr val="bg1"/>
                </a:solidFill>
              </a:rPr>
              <a:t>, </a:t>
            </a:r>
            <a:r>
              <a:rPr lang="en-US" altLang="ko-KR" sz="4000" b="1" dirty="0" err="1" smtClean="0">
                <a:solidFill>
                  <a:schemeClr val="bg1"/>
                </a:solidFill>
              </a:rPr>
              <a:t>Kitab</a:t>
            </a:r>
            <a:r>
              <a:rPr lang="en-US" altLang="ko-KR" sz="4000" b="1" dirty="0" smtClean="0">
                <a:solidFill>
                  <a:schemeClr val="bg1"/>
                </a:solidFill>
              </a:rPr>
              <a:t> </a:t>
            </a:r>
            <a:r>
              <a:rPr lang="en-US" altLang="ko-KR" sz="4000" b="1" dirty="0" err="1" smtClean="0">
                <a:solidFill>
                  <a:schemeClr val="bg1"/>
                </a:solidFill>
              </a:rPr>
              <a:t>Wahyu</a:t>
            </a:r>
            <a:r>
              <a:rPr lang="en-US" altLang="ko-KR" sz="4000" b="1" dirty="0" smtClean="0">
                <a:solidFill>
                  <a:schemeClr val="bg1"/>
                </a:solidFill>
              </a:rPr>
              <a:t> yang </a:t>
            </a:r>
            <a:r>
              <a:rPr lang="en-US" altLang="ko-KR" sz="4000" b="1" dirty="0" smtClean="0"/>
              <a:t>merupakan </a:t>
            </a:r>
            <a:r>
              <a:rPr lang="en-US" altLang="ko-KR" sz="4000" b="1" dirty="0"/>
              <a:t>sebuah </a:t>
            </a:r>
            <a:r>
              <a:rPr lang="en-US" altLang="ko-KR" sz="4000" b="1" dirty="0" err="1"/>
              <a:t>kitab</a:t>
            </a:r>
            <a:r>
              <a:rPr lang="en-US" altLang="ko-KR" sz="4000" b="1" dirty="0"/>
              <a:t> </a:t>
            </a:r>
            <a:r>
              <a:rPr lang="en-US" altLang="ko-KR" sz="4000" b="1" dirty="0" err="1"/>
              <a:t>nubuat</a:t>
            </a:r>
            <a:r>
              <a:rPr lang="en-US" altLang="ko-KR" sz="4000" b="1" dirty="0"/>
              <a:t> </a:t>
            </a:r>
            <a:r>
              <a:rPr lang="en-US" altLang="ko-KR" sz="4000" b="1" dirty="0" err="1" smtClean="0"/>
              <a:t>menghiasi</a:t>
            </a:r>
            <a:r>
              <a:rPr lang="en-US" altLang="ko-KR" sz="4000" b="1" dirty="0" smtClean="0"/>
              <a:t> </a:t>
            </a:r>
            <a:r>
              <a:rPr lang="en-US" altLang="ko-KR" sz="4000" b="1" dirty="0" err="1"/>
              <a:t>akhir</a:t>
            </a:r>
            <a:r>
              <a:rPr lang="en-US" altLang="ko-KR" sz="4000" b="1" dirty="0"/>
              <a:t> </a:t>
            </a:r>
            <a:r>
              <a:rPr lang="en-US" altLang="ko-KR" sz="4000" b="1" dirty="0" err="1"/>
              <a:t>Perjanjian</a:t>
            </a:r>
            <a:r>
              <a:rPr lang="en-US" altLang="ko-KR" sz="4000" b="1" dirty="0"/>
              <a:t> </a:t>
            </a:r>
            <a:r>
              <a:rPr lang="en-US" altLang="ko-KR" sz="4000" b="1" dirty="0" err="1" smtClean="0"/>
              <a:t>Baru</a:t>
            </a:r>
            <a:r>
              <a:rPr lang="en-US" altLang="ko-KR" sz="4000" b="1" dirty="0" smtClean="0"/>
              <a:t>.</a:t>
            </a:r>
            <a:endParaRPr lang="sv-SE" altLang="ko-KR" sz="4000" b="1" dirty="0"/>
          </a:p>
          <a:p>
            <a:pPr marL="0" indent="0">
              <a:buNone/>
            </a:pPr>
            <a:r>
              <a:rPr lang="sv-SE" altLang="ko-KR" sz="4000" b="1" dirty="0"/>
              <a:t>Buku ini menekankan kedatangan Yesus Kristus (</a:t>
            </a:r>
            <a:r>
              <a:rPr lang="sv-SE" altLang="ko-KR" sz="4000" b="1" dirty="0" smtClean="0"/>
              <a:t>1:7</a:t>
            </a:r>
            <a:r>
              <a:rPr lang="sv-SE" altLang="ko-KR" sz="4000" b="1" dirty="0"/>
              <a:t>; 22:20) dan meramalkan masa </a:t>
            </a:r>
            <a:r>
              <a:rPr lang="sv-SE" altLang="ko-KR" sz="4000" b="1" dirty="0" smtClean="0"/>
              <a:t>kesusahan </a:t>
            </a:r>
            <a:r>
              <a:rPr lang="sv-SE" altLang="ko-KR" sz="4000" b="1" dirty="0"/>
              <a:t>sebelum Kedatangan Kedua.</a:t>
            </a:r>
          </a:p>
        </p:txBody>
      </p:sp>
    </p:spTree>
    <p:extLst>
      <p:ext uri="{BB962C8B-B14F-4D97-AF65-F5344CB8AC3E}">
        <p14:creationId xmlns:p14="http://schemas.microsoft.com/office/powerpoint/2010/main" val="2881017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gambar gunung dan saw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75"/>
            <a:ext cx="9144000" cy="5148073"/>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331640" y="4224686"/>
            <a:ext cx="6696744"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smtClean="0"/>
              <a:t>PEMANDANGAN MATIUS</a:t>
            </a:r>
            <a:endParaRPr lang="en-US" sz="4400" dirty="0"/>
          </a:p>
        </p:txBody>
      </p:sp>
      <p:sp>
        <p:nvSpPr>
          <p:cNvPr id="2" name="슬라이드 번호 개체 틀 1"/>
          <p:cNvSpPr>
            <a:spLocks noGrp="1"/>
          </p:cNvSpPr>
          <p:nvPr>
            <p:ph type="sldNum" sz="quarter" idx="12"/>
          </p:nvPr>
        </p:nvSpPr>
        <p:spPr/>
        <p:txBody>
          <a:bodyPr/>
          <a:lstStyle/>
          <a:p>
            <a:fld id="{35B95BED-BD84-46F4-9F98-E41C732B25EF}" type="slidenum">
              <a:rPr lang="en-US" altLang="en-US" smtClean="0"/>
              <a:pPr/>
              <a:t>21</a:t>
            </a:fld>
            <a:endParaRPr lang="en-US" altLang="en-US"/>
          </a:p>
        </p:txBody>
      </p:sp>
    </p:spTree>
    <p:extLst>
      <p:ext uri="{BB962C8B-B14F-4D97-AF65-F5344CB8AC3E}">
        <p14:creationId xmlns:p14="http://schemas.microsoft.com/office/powerpoint/2010/main" val="31875622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a:solidFill>
                  <a:srgbClr val="FFFF00"/>
                </a:solidFill>
              </a:rPr>
              <a:t>Menurut </a:t>
            </a:r>
            <a:r>
              <a:rPr lang="en-US" sz="4000" b="1" dirty="0" err="1" smtClean="0">
                <a:solidFill>
                  <a:srgbClr val="FFFF00"/>
                </a:solidFill>
              </a:rPr>
              <a:t>ajaran</a:t>
            </a:r>
            <a:r>
              <a:rPr lang="en-US" sz="4000" b="1" dirty="0" smtClean="0">
                <a:solidFill>
                  <a:srgbClr val="FFFF00"/>
                </a:solidFill>
              </a:rPr>
              <a:t> </a:t>
            </a:r>
            <a:r>
              <a:rPr lang="en-US" sz="4000" b="1" dirty="0">
                <a:solidFill>
                  <a:srgbClr val="FFFF00"/>
                </a:solidFill>
              </a:rPr>
              <a:t>Tuhan Yesus Kristus dan </a:t>
            </a:r>
            <a:r>
              <a:rPr lang="en-US" sz="4000" b="1" dirty="0" err="1">
                <a:solidFill>
                  <a:srgbClr val="FFFF00"/>
                </a:solidFill>
              </a:rPr>
              <a:t>Rasul</a:t>
            </a:r>
            <a:r>
              <a:rPr lang="en-US" sz="4000" b="1" dirty="0">
                <a:solidFill>
                  <a:srgbClr val="FFFF00"/>
                </a:solidFill>
              </a:rPr>
              <a:t> Paulus (Matius 5:18; </a:t>
            </a:r>
            <a:r>
              <a:rPr lang="en-US" sz="4000" b="1" dirty="0" err="1">
                <a:solidFill>
                  <a:srgbClr val="FFFF00"/>
                </a:solidFill>
              </a:rPr>
              <a:t>Yohanes</a:t>
            </a:r>
            <a:r>
              <a:rPr lang="en-US" sz="4000" b="1" dirty="0">
                <a:solidFill>
                  <a:srgbClr val="FFFF00"/>
                </a:solidFill>
              </a:rPr>
              <a:t> 10:35; Galatia 3:16; 2 </a:t>
            </a:r>
            <a:r>
              <a:rPr lang="en-US" sz="4000" b="1" dirty="0" err="1">
                <a:solidFill>
                  <a:srgbClr val="FFFF00"/>
                </a:solidFill>
              </a:rPr>
              <a:t>Timotius</a:t>
            </a:r>
            <a:r>
              <a:rPr lang="en-US" sz="4000" b="1" dirty="0">
                <a:solidFill>
                  <a:srgbClr val="FFFF00"/>
                </a:solidFill>
              </a:rPr>
              <a:t> 3:16), Alkitab adalah </a:t>
            </a:r>
            <a:r>
              <a:rPr lang="en-US" sz="4000" b="1" dirty="0" err="1">
                <a:solidFill>
                  <a:srgbClr val="FFFF00"/>
                </a:solidFill>
              </a:rPr>
              <a:t>firman</a:t>
            </a:r>
            <a:r>
              <a:rPr lang="en-US" sz="4000" b="1" dirty="0">
                <a:solidFill>
                  <a:srgbClr val="FFFF00"/>
                </a:solidFill>
              </a:rPr>
              <a:t> Tuhan. </a:t>
            </a:r>
            <a:br>
              <a:rPr lang="en-US" sz="4000" b="1" dirty="0">
                <a:solidFill>
                  <a:srgbClr val="FFFF00"/>
                </a:solidFill>
              </a:rPr>
            </a:br>
            <a:r>
              <a:rPr lang="en-US" sz="4000" b="1" dirty="0" err="1">
                <a:solidFill>
                  <a:srgbClr val="FFFF00"/>
                </a:solidFill>
              </a:rPr>
              <a:t>Pengakuan</a:t>
            </a:r>
            <a:r>
              <a:rPr lang="en-US" sz="4000" b="1" dirty="0">
                <a:solidFill>
                  <a:srgbClr val="FFFF00"/>
                </a:solidFill>
              </a:rPr>
              <a:t> bahawa Alkitab adalah </a:t>
            </a:r>
            <a:r>
              <a:rPr lang="en-US" sz="4000" b="1" dirty="0" err="1">
                <a:solidFill>
                  <a:srgbClr val="FFFF00"/>
                </a:solidFill>
              </a:rPr>
              <a:t>Firman</a:t>
            </a:r>
            <a:r>
              <a:rPr lang="en-US" sz="4000" b="1" dirty="0">
                <a:solidFill>
                  <a:srgbClr val="FFFF00"/>
                </a:solidFill>
              </a:rPr>
              <a:t> Allah dan satu-</a:t>
            </a:r>
            <a:r>
              <a:rPr lang="en-US" sz="4000" b="1" dirty="0" err="1">
                <a:solidFill>
                  <a:srgbClr val="FFFF00"/>
                </a:solidFill>
              </a:rPr>
              <a:t>satunya</a:t>
            </a:r>
            <a:r>
              <a:rPr lang="en-US" sz="4000" b="1" dirty="0">
                <a:solidFill>
                  <a:srgbClr val="FFFF00"/>
                </a:solidFill>
              </a:rPr>
              <a:t> </a:t>
            </a:r>
            <a:r>
              <a:rPr lang="en-US" sz="4000" b="1" dirty="0" err="1">
                <a:solidFill>
                  <a:srgbClr val="FFFF00"/>
                </a:solidFill>
              </a:rPr>
              <a:t>undang-undang</a:t>
            </a:r>
            <a:r>
              <a:rPr lang="en-US" sz="4000" b="1" dirty="0">
                <a:solidFill>
                  <a:srgbClr val="FFFF00"/>
                </a:solidFill>
              </a:rPr>
              <a:t> yang </a:t>
            </a:r>
            <a:r>
              <a:rPr lang="en-US" sz="4000" b="1" dirty="0" err="1">
                <a:solidFill>
                  <a:srgbClr val="FFFF00"/>
                </a:solidFill>
              </a:rPr>
              <a:t>sempurna</a:t>
            </a:r>
            <a:r>
              <a:rPr lang="en-US" sz="4000" b="1" dirty="0">
                <a:solidFill>
                  <a:srgbClr val="FFFF00"/>
                </a:solidFill>
              </a:rPr>
              <a:t> dalam </a:t>
            </a:r>
            <a:r>
              <a:rPr lang="en-US" sz="4000" b="1" dirty="0" err="1">
                <a:solidFill>
                  <a:srgbClr val="FFFF00"/>
                </a:solidFill>
              </a:rPr>
              <a:t>iman</a:t>
            </a:r>
            <a:r>
              <a:rPr lang="en-US" sz="4000" b="1" dirty="0">
                <a:solidFill>
                  <a:srgbClr val="FFFF00"/>
                </a:solidFill>
              </a:rPr>
              <a:t>.</a:t>
            </a:r>
            <a:r>
              <a:rPr lang="en-US" sz="4000" b="1" dirty="0" smtClean="0">
                <a:solidFill>
                  <a:srgbClr val="FFFF00"/>
                </a:solidFill>
              </a:rPr>
              <a:t/>
            </a:r>
            <a:br>
              <a:rPr lang="en-US" sz="4000" b="1" dirty="0" smtClean="0">
                <a:solidFill>
                  <a:srgbClr val="FFFF00"/>
                </a:solidFill>
              </a:rPr>
            </a:b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22</a:t>
            </a:fld>
            <a:endParaRPr lang="en-US" altLang="en-US"/>
          </a:p>
        </p:txBody>
      </p:sp>
    </p:spTree>
    <p:extLst>
      <p:ext uri="{BB962C8B-B14F-4D97-AF65-F5344CB8AC3E}">
        <p14:creationId xmlns:p14="http://schemas.microsoft.com/office/powerpoint/2010/main" val="18373904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rgbClr val="FFFF00"/>
                </a:solidFill>
              </a:rPr>
              <a:t>Perbuatan</a:t>
            </a:r>
            <a:r>
              <a:rPr lang="en-US" sz="4000" b="1" dirty="0" smtClean="0">
                <a:solidFill>
                  <a:srgbClr val="FFFF00"/>
                </a:solidFill>
              </a:rPr>
              <a:t> kita </a:t>
            </a:r>
            <a:r>
              <a:rPr lang="sv-SE" sz="4000" b="1" dirty="0">
                <a:solidFill>
                  <a:srgbClr val="FFFF00"/>
                </a:solidFill>
              </a:rPr>
              <a:t>adalah </a:t>
            </a:r>
            <a:r>
              <a:rPr lang="sv-SE" sz="4000" b="1" dirty="0" smtClean="0">
                <a:solidFill>
                  <a:srgbClr val="FFFF00"/>
                </a:solidFill>
              </a:rPr>
              <a:t>dasar </a:t>
            </a:r>
            <a:r>
              <a:rPr lang="sv-SE" sz="4000" b="1" dirty="0">
                <a:solidFill>
                  <a:srgbClr val="FFFF00"/>
                </a:solidFill>
              </a:rPr>
              <a:t>dalam kehidupan iman </a:t>
            </a:r>
            <a:r>
              <a:rPr lang="sv-SE" sz="4000" b="1" dirty="0" smtClean="0">
                <a:solidFill>
                  <a:srgbClr val="FFFF00"/>
                </a:solidFill>
              </a:rPr>
              <a:t>kita.</a:t>
            </a:r>
            <a:br>
              <a:rPr lang="sv-SE" sz="4000" b="1" dirty="0" smtClean="0">
                <a:solidFill>
                  <a:srgbClr val="FFFF00"/>
                </a:solidFill>
              </a:rPr>
            </a:br>
            <a:r>
              <a:rPr lang="en-US" sz="4000" b="1" dirty="0" err="1">
                <a:solidFill>
                  <a:srgbClr val="FFFF00"/>
                </a:solidFill>
              </a:rPr>
              <a:t>Perbuatan</a:t>
            </a:r>
            <a:r>
              <a:rPr lang="en-US" sz="4000" b="1" dirty="0">
                <a:solidFill>
                  <a:srgbClr val="FFFF00"/>
                </a:solidFill>
              </a:rPr>
              <a:t> kita </a:t>
            </a:r>
            <a:r>
              <a:rPr lang="sv-SE" sz="4000" b="1" dirty="0">
                <a:solidFill>
                  <a:srgbClr val="FFFF00"/>
                </a:solidFill>
              </a:rPr>
              <a:t>adalah </a:t>
            </a:r>
            <a:r>
              <a:rPr lang="sv-SE" sz="4000" b="1" dirty="0" smtClean="0">
                <a:solidFill>
                  <a:srgbClr val="FFFF00"/>
                </a:solidFill>
              </a:rPr>
              <a:t>juga penting </a:t>
            </a:r>
            <a:r>
              <a:rPr lang="sv-SE" sz="4000" b="1" dirty="0">
                <a:solidFill>
                  <a:srgbClr val="FFFF00"/>
                </a:solidFill>
              </a:rPr>
              <a:t>dalam kehidupan iman </a:t>
            </a:r>
            <a:r>
              <a:rPr lang="sv-SE" sz="4000" b="1" dirty="0" smtClean="0">
                <a:solidFill>
                  <a:srgbClr val="FFFF00"/>
                </a:solidFill>
              </a:rPr>
              <a:t>kita.</a:t>
            </a:r>
            <a:br>
              <a:rPr lang="sv-SE" sz="4000" b="1" dirty="0" smtClean="0">
                <a:solidFill>
                  <a:srgbClr val="FFFF00"/>
                </a:solidFill>
              </a:rPr>
            </a:br>
            <a:r>
              <a:rPr lang="en-US" sz="4000" b="1" dirty="0" err="1" smtClean="0">
                <a:solidFill>
                  <a:srgbClr val="FFFF00"/>
                </a:solidFill>
              </a:rPr>
              <a:t>Pengakuan</a:t>
            </a:r>
            <a:r>
              <a:rPr lang="en-US" sz="4000" b="1" dirty="0" smtClean="0">
                <a:solidFill>
                  <a:srgbClr val="FFFF00"/>
                </a:solidFill>
              </a:rPr>
              <a:t> </a:t>
            </a:r>
            <a:r>
              <a:rPr lang="en-US" sz="4000" b="1" dirty="0" err="1" smtClean="0">
                <a:solidFill>
                  <a:srgbClr val="FFFF00"/>
                </a:solidFill>
              </a:rPr>
              <a:t>iman</a:t>
            </a:r>
            <a:r>
              <a:rPr lang="en-US" sz="4000" b="1" dirty="0" smtClean="0">
                <a:solidFill>
                  <a:srgbClr val="FFFF00"/>
                </a:solidFill>
              </a:rPr>
              <a:t> dan </a:t>
            </a:r>
            <a:r>
              <a:rPr lang="en-US" sz="4000" b="1" dirty="0" err="1" smtClean="0">
                <a:solidFill>
                  <a:srgbClr val="FFFF00"/>
                </a:solidFill>
              </a:rPr>
              <a:t>Perbuatan</a:t>
            </a:r>
            <a:r>
              <a:rPr lang="en-US" sz="4000" b="1" dirty="0" smtClean="0">
                <a:solidFill>
                  <a:srgbClr val="FFFF00"/>
                </a:solidFill>
              </a:rPr>
              <a:t> harus </a:t>
            </a:r>
            <a:r>
              <a:rPr lang="en-US" sz="4000" b="1" dirty="0" err="1" smtClean="0">
                <a:solidFill>
                  <a:srgbClr val="FFFF00"/>
                </a:solidFill>
              </a:rPr>
              <a:t>selari</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23</a:t>
            </a:fld>
            <a:endParaRPr lang="en-US" altLang="en-US" dirty="0"/>
          </a:p>
        </p:txBody>
      </p:sp>
    </p:spTree>
    <p:extLst>
      <p:ext uri="{BB962C8B-B14F-4D97-AF65-F5344CB8AC3E}">
        <p14:creationId xmlns:p14="http://schemas.microsoft.com/office/powerpoint/2010/main" val="3623647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Pemandangan</a:t>
            </a:r>
            <a:r>
              <a:rPr lang="en-US" sz="4000" b="1" dirty="0" smtClean="0">
                <a:solidFill>
                  <a:schemeClr val="bg1"/>
                </a:solidFill>
              </a:rPr>
              <a:t> Bukit Matius</a:t>
            </a:r>
            <a:br>
              <a:rPr lang="en-US" sz="4000" b="1" dirty="0" smtClean="0">
                <a:solidFill>
                  <a:schemeClr val="bg1"/>
                </a:solidFill>
              </a:rPr>
            </a:br>
            <a:r>
              <a:rPr lang="en-US" sz="4000" b="1" dirty="0" err="1" smtClean="0">
                <a:solidFill>
                  <a:srgbClr val="FFFF00"/>
                </a:solidFill>
              </a:rPr>
              <a:t>Selepas</a:t>
            </a:r>
            <a:r>
              <a:rPr lang="en-US" sz="4000" b="1" dirty="0" smtClean="0">
                <a:solidFill>
                  <a:srgbClr val="FFFF00"/>
                </a:solidFill>
              </a:rPr>
              <a:t> </a:t>
            </a:r>
            <a:r>
              <a:rPr lang="en-US" altLang="ko-KR" sz="4000" b="1" dirty="0" err="1" smtClean="0">
                <a:solidFill>
                  <a:srgbClr val="FFFF00"/>
                </a:solidFill>
              </a:rPr>
              <a:t>Empayar</a:t>
            </a:r>
            <a:r>
              <a:rPr lang="ko-KR" altLang="en-US" sz="4000" b="1" dirty="0" smtClean="0">
                <a:solidFill>
                  <a:srgbClr val="FFFF00"/>
                </a:solidFill>
              </a:rPr>
              <a:t> </a:t>
            </a:r>
            <a:r>
              <a:rPr lang="en-US" altLang="ko-KR" sz="4000" b="1" dirty="0" smtClean="0">
                <a:solidFill>
                  <a:srgbClr val="FFFF00"/>
                </a:solidFill>
              </a:rPr>
              <a:t>Roma </a:t>
            </a:r>
            <a:r>
              <a:rPr lang="en-US" altLang="ko-KR" sz="4000" b="1" dirty="0" err="1" smtClean="0">
                <a:solidFill>
                  <a:srgbClr val="FFFF00"/>
                </a:solidFill>
              </a:rPr>
              <a:t>menaklukan</a:t>
            </a:r>
            <a:r>
              <a:rPr lang="en-US" altLang="ko-KR" sz="4000" b="1" dirty="0" smtClean="0">
                <a:solidFill>
                  <a:srgbClr val="FFFF00"/>
                </a:solidFill>
              </a:rPr>
              <a:t> </a:t>
            </a:r>
            <a:r>
              <a:rPr lang="en-US" altLang="ko-KR" sz="4000" b="1" dirty="0" err="1" smtClean="0">
                <a:solidFill>
                  <a:srgbClr val="FFFF00"/>
                </a:solidFill>
              </a:rPr>
              <a:t>Palestina</a:t>
            </a:r>
            <a:r>
              <a:rPr lang="en-US" altLang="ko-KR" sz="4000" b="1" dirty="0" smtClean="0">
                <a:solidFill>
                  <a:srgbClr val="FFFF00"/>
                </a:solidFill>
              </a:rPr>
              <a:t> di </a:t>
            </a:r>
            <a:r>
              <a:rPr lang="en-US" altLang="ko-KR" sz="4000" b="1" dirty="0" err="1" smtClean="0">
                <a:solidFill>
                  <a:srgbClr val="FFFF00"/>
                </a:solidFill>
              </a:rPr>
              <a:t>bawah</a:t>
            </a:r>
            <a:r>
              <a:rPr lang="en-US" altLang="ko-KR" sz="4000" b="1" dirty="0" smtClean="0">
                <a:solidFill>
                  <a:srgbClr val="FFFF00"/>
                </a:solidFill>
              </a:rPr>
              <a:t> </a:t>
            </a:r>
            <a:r>
              <a:rPr lang="en-US" altLang="ko-KR" sz="4000" b="1" dirty="0" err="1" smtClean="0">
                <a:solidFill>
                  <a:srgbClr val="FFFF00"/>
                </a:solidFill>
              </a:rPr>
              <a:t>panglima</a:t>
            </a:r>
            <a:r>
              <a:rPr lang="en-US" altLang="ko-KR" sz="4000" b="1" dirty="0" smtClean="0">
                <a:solidFill>
                  <a:srgbClr val="FFFF00"/>
                </a:solidFill>
              </a:rPr>
              <a:t> </a:t>
            </a:r>
            <a:r>
              <a:rPr lang="en-US" altLang="ko-KR" sz="4000" b="1" dirty="0" err="1" smtClean="0">
                <a:solidFill>
                  <a:srgbClr val="FFFF00"/>
                </a:solidFill>
              </a:rPr>
              <a:t>Pompeius</a:t>
            </a:r>
            <a:r>
              <a:rPr lang="en-US" altLang="ko-KR" sz="4000" b="1" dirty="0" smtClean="0">
                <a:solidFill>
                  <a:srgbClr val="FFFF00"/>
                </a:solidFill>
              </a:rPr>
              <a:t>, pada </a:t>
            </a:r>
            <a:r>
              <a:rPr lang="en-US" altLang="ko-KR" sz="4000" b="1" dirty="0" err="1" smtClean="0">
                <a:solidFill>
                  <a:srgbClr val="FFFF00"/>
                </a:solidFill>
              </a:rPr>
              <a:t>tahun</a:t>
            </a:r>
            <a:r>
              <a:rPr lang="en-US" altLang="ko-KR" sz="4000" b="1" dirty="0" smtClean="0">
                <a:solidFill>
                  <a:srgbClr val="FFFF00"/>
                </a:solidFill>
              </a:rPr>
              <a:t> 64-63 S.M. </a:t>
            </a:r>
            <a:r>
              <a:rPr lang="en-US" altLang="ko-KR" sz="4000" b="1" dirty="0" err="1" smtClean="0">
                <a:solidFill>
                  <a:srgbClr val="FFFF00"/>
                </a:solidFill>
              </a:rPr>
              <a:t>Empayar</a:t>
            </a:r>
            <a:r>
              <a:rPr lang="en-US" altLang="ko-KR" sz="4000" b="1" dirty="0" smtClean="0">
                <a:solidFill>
                  <a:srgbClr val="FFFF00"/>
                </a:solidFill>
              </a:rPr>
              <a:t> Roma </a:t>
            </a:r>
            <a:r>
              <a:rPr lang="en-US" altLang="ko-KR" sz="4000" b="1" dirty="0" err="1" smtClean="0">
                <a:solidFill>
                  <a:srgbClr val="FFFF00"/>
                </a:solidFill>
              </a:rPr>
              <a:t>membawahkan</a:t>
            </a:r>
            <a:r>
              <a:rPr lang="en-US" altLang="ko-KR" sz="4000" b="1" dirty="0" smtClean="0">
                <a:solidFill>
                  <a:srgbClr val="FFFF00"/>
                </a:solidFill>
              </a:rPr>
              <a:t> </a:t>
            </a:r>
            <a:r>
              <a:rPr lang="en-US" altLang="ko-KR" sz="4000" b="1" dirty="0" err="1" smtClean="0">
                <a:solidFill>
                  <a:srgbClr val="FFFF00"/>
                </a:solidFill>
              </a:rPr>
              <a:t>kota</a:t>
            </a:r>
            <a:r>
              <a:rPr lang="en-US" altLang="ko-KR" sz="4000" b="1" dirty="0" smtClean="0">
                <a:solidFill>
                  <a:srgbClr val="FFFF00"/>
                </a:solidFill>
              </a:rPr>
              <a:t> itu pada </a:t>
            </a:r>
            <a:r>
              <a:rPr lang="en-US" altLang="ko-KR" sz="4000" b="1" dirty="0" err="1" smtClean="0">
                <a:solidFill>
                  <a:srgbClr val="FFFF00"/>
                </a:solidFill>
              </a:rPr>
              <a:t>Provinsi</a:t>
            </a:r>
            <a:r>
              <a:rPr lang="en-US" altLang="ko-KR" sz="4000" b="1" dirty="0" smtClean="0">
                <a:solidFill>
                  <a:srgbClr val="FFFF00"/>
                </a:solidFill>
              </a:rPr>
              <a:t> </a:t>
            </a:r>
            <a:r>
              <a:rPr lang="en-US" altLang="ko-KR" sz="4000" b="1" dirty="0" err="1" smtClean="0">
                <a:solidFill>
                  <a:srgbClr val="FFFF00"/>
                </a:solidFill>
              </a:rPr>
              <a:t>Suria</a:t>
            </a:r>
            <a:r>
              <a:rPr lang="en-US" altLang="ko-KR" sz="4000" b="1" dirty="0" smtClean="0">
                <a:solidFill>
                  <a:srgbClr val="FFFF00"/>
                </a:solidFill>
              </a:rPr>
              <a:t>. </a:t>
            </a:r>
            <a:br>
              <a:rPr lang="en-US" altLang="ko-KR" sz="4000" b="1" dirty="0" smtClean="0">
                <a:solidFill>
                  <a:srgbClr val="FFFF00"/>
                </a:solidFill>
              </a:rPr>
            </a:b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24</a:t>
            </a:fld>
            <a:endParaRPr lang="en-US" altLang="en-US"/>
          </a:p>
        </p:txBody>
      </p:sp>
    </p:spTree>
    <p:extLst>
      <p:ext uri="{BB962C8B-B14F-4D97-AF65-F5344CB8AC3E}">
        <p14:creationId xmlns:p14="http://schemas.microsoft.com/office/powerpoint/2010/main" val="37536169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a:solidFill>
                  <a:srgbClr val="FFFF00"/>
                </a:solidFill>
              </a:rPr>
              <a:t>Ketika</a:t>
            </a:r>
            <a:r>
              <a:rPr lang="en-US" sz="4000" b="1" dirty="0">
                <a:solidFill>
                  <a:srgbClr val="FFFF00"/>
                </a:solidFill>
              </a:rPr>
              <a:t> </a:t>
            </a:r>
            <a:r>
              <a:rPr lang="en-US" sz="4000" b="1" dirty="0" err="1">
                <a:solidFill>
                  <a:srgbClr val="FFFF00"/>
                </a:solidFill>
              </a:rPr>
              <a:t>Senat</a:t>
            </a:r>
            <a:r>
              <a:rPr lang="en-US" sz="4000" b="1" dirty="0">
                <a:solidFill>
                  <a:srgbClr val="FFFF00"/>
                </a:solidFill>
              </a:rPr>
              <a:t> Roma </a:t>
            </a:r>
            <a:r>
              <a:rPr lang="en-US" sz="4000" b="1" dirty="0" err="1">
                <a:solidFill>
                  <a:srgbClr val="FFFF00"/>
                </a:solidFill>
              </a:rPr>
              <a:t>melantik</a:t>
            </a:r>
            <a:r>
              <a:rPr lang="en-US" sz="4000" b="1" dirty="0">
                <a:solidFill>
                  <a:srgbClr val="FFFF00"/>
                </a:solidFill>
              </a:rPr>
              <a:t> </a:t>
            </a:r>
            <a:r>
              <a:rPr lang="en-US" sz="4000" b="1" dirty="0" err="1">
                <a:solidFill>
                  <a:srgbClr val="FFFF00"/>
                </a:solidFill>
              </a:rPr>
              <a:t>Herodes</a:t>
            </a:r>
            <a:r>
              <a:rPr lang="en-US" sz="4000" b="1" dirty="0">
                <a:solidFill>
                  <a:srgbClr val="FFFF00"/>
                </a:solidFill>
              </a:rPr>
              <a:t> </a:t>
            </a:r>
            <a:r>
              <a:rPr lang="en-US" sz="4000" b="1" dirty="0" err="1">
                <a:solidFill>
                  <a:srgbClr val="FFFF00"/>
                </a:solidFill>
              </a:rPr>
              <a:t>Agong</a:t>
            </a:r>
            <a:r>
              <a:rPr lang="en-US" sz="4000" b="1" dirty="0">
                <a:solidFill>
                  <a:srgbClr val="FFFF00"/>
                </a:solidFill>
              </a:rPr>
              <a:t> (37-34 S.M.) sebagai raja atas </a:t>
            </a:r>
            <a:r>
              <a:rPr lang="en-US" sz="4000" b="1" dirty="0" err="1">
                <a:solidFill>
                  <a:srgbClr val="FFFF00"/>
                </a:solidFill>
              </a:rPr>
              <a:t>kebanyakan</a:t>
            </a:r>
            <a:r>
              <a:rPr lang="en-US" sz="4000" b="1" dirty="0">
                <a:solidFill>
                  <a:srgbClr val="FFFF00"/>
                </a:solidFill>
              </a:rPr>
              <a:t> </a:t>
            </a:r>
            <a:r>
              <a:rPr lang="en-US" sz="4000" b="1" dirty="0" err="1">
                <a:solidFill>
                  <a:srgbClr val="FFFF00"/>
                </a:solidFill>
              </a:rPr>
              <a:t>daerah</a:t>
            </a:r>
            <a:r>
              <a:rPr lang="en-US" sz="4000" b="1" dirty="0">
                <a:solidFill>
                  <a:srgbClr val="FFFF00"/>
                </a:solidFill>
              </a:rPr>
              <a:t> </a:t>
            </a:r>
            <a:r>
              <a:rPr lang="en-US" sz="4000" b="1" dirty="0" err="1" smtClean="0">
                <a:solidFill>
                  <a:srgbClr val="FFFF00"/>
                </a:solidFill>
              </a:rPr>
              <a:t>Palestina</a:t>
            </a:r>
            <a:r>
              <a:rPr lang="en-US" sz="4000" b="1" dirty="0" smtClean="0">
                <a:solidFill>
                  <a:srgbClr val="FFFF00"/>
                </a:solidFill>
              </a:rPr>
              <a:t>, </a:t>
            </a:r>
            <a:r>
              <a:rPr lang="en-US" sz="4000" b="1" dirty="0" err="1">
                <a:solidFill>
                  <a:srgbClr val="FFFF00"/>
                </a:solidFill>
              </a:rPr>
              <a:t>nasib</a:t>
            </a:r>
            <a:r>
              <a:rPr lang="en-US" sz="4000" b="1" dirty="0">
                <a:solidFill>
                  <a:srgbClr val="FFFF00"/>
                </a:solidFill>
              </a:rPr>
              <a:t> orang </a:t>
            </a:r>
            <a:r>
              <a:rPr lang="en-US" sz="4000" b="1" dirty="0" err="1">
                <a:solidFill>
                  <a:srgbClr val="FFFF00"/>
                </a:solidFill>
              </a:rPr>
              <a:t>Yahudi</a:t>
            </a:r>
            <a:r>
              <a:rPr lang="en-US" sz="4000" b="1" dirty="0">
                <a:solidFill>
                  <a:srgbClr val="FFFF00"/>
                </a:solidFill>
              </a:rPr>
              <a:t> menjadi lebih </a:t>
            </a:r>
            <a:r>
              <a:rPr lang="en-US" sz="4000" b="1" dirty="0" err="1">
                <a:solidFill>
                  <a:srgbClr val="FFFF00"/>
                </a:solidFill>
              </a:rPr>
              <a:t>gelap</a:t>
            </a:r>
            <a:r>
              <a:rPr lang="en-US" sz="4000" b="1" dirty="0" smtClean="0">
                <a:solidFill>
                  <a:srgbClr val="FFFF00"/>
                </a:solidFill>
              </a:rPr>
              <a:t>.</a:t>
            </a:r>
            <a:br>
              <a:rPr lang="en-US" sz="4000" b="1" dirty="0" smtClean="0">
                <a:solidFill>
                  <a:srgbClr val="FFFF00"/>
                </a:solidFill>
              </a:rPr>
            </a:br>
            <a:r>
              <a:rPr lang="en-US" altLang="ko-KR" sz="4000" b="1" dirty="0" err="1" smtClean="0">
                <a:solidFill>
                  <a:srgbClr val="FFFF00"/>
                </a:solidFill>
              </a:rPr>
              <a:t>Selepas</a:t>
            </a:r>
            <a:r>
              <a:rPr lang="en-US" altLang="ko-KR" sz="4000" b="1" dirty="0" smtClean="0">
                <a:solidFill>
                  <a:srgbClr val="FFFF00"/>
                </a:solidFill>
              </a:rPr>
              <a:t> </a:t>
            </a:r>
            <a:r>
              <a:rPr lang="en-US" altLang="ko-KR" sz="4000" b="1" dirty="0">
                <a:solidFill>
                  <a:srgbClr val="FFFF00"/>
                </a:solidFill>
              </a:rPr>
              <a:t>itu, </a:t>
            </a:r>
            <a:r>
              <a:rPr lang="en-US" altLang="ko-KR" sz="4000" b="1" dirty="0" err="1">
                <a:solidFill>
                  <a:srgbClr val="FFFF00"/>
                </a:solidFill>
              </a:rPr>
              <a:t>keinginan</a:t>
            </a:r>
            <a:r>
              <a:rPr lang="en-US" altLang="ko-KR" sz="4000" b="1" dirty="0">
                <a:solidFill>
                  <a:srgbClr val="FFFF00"/>
                </a:solidFill>
              </a:rPr>
              <a:t> Orang </a:t>
            </a:r>
            <a:r>
              <a:rPr lang="en-US" altLang="ko-KR" sz="4000" b="1" dirty="0" err="1">
                <a:solidFill>
                  <a:srgbClr val="FFFF00"/>
                </a:solidFill>
              </a:rPr>
              <a:t>Yahudi</a:t>
            </a:r>
            <a:r>
              <a:rPr lang="en-US" altLang="ko-KR" sz="4000" b="1" dirty="0">
                <a:solidFill>
                  <a:srgbClr val="FFFF00"/>
                </a:solidFill>
              </a:rPr>
              <a:t> untuk </a:t>
            </a:r>
            <a:r>
              <a:rPr lang="en-US" altLang="ko-KR" sz="4000" b="1" dirty="0" err="1">
                <a:solidFill>
                  <a:srgbClr val="FFFF00"/>
                </a:solidFill>
              </a:rPr>
              <a:t>kemerdekaan</a:t>
            </a:r>
            <a:r>
              <a:rPr lang="en-US" altLang="ko-KR" sz="4000" b="1" dirty="0">
                <a:solidFill>
                  <a:srgbClr val="FFFF00"/>
                </a:solidFill>
              </a:rPr>
              <a:t> menjadi </a:t>
            </a:r>
            <a:r>
              <a:rPr lang="en-US" altLang="ko-KR" sz="4000" b="1" dirty="0" err="1">
                <a:solidFill>
                  <a:srgbClr val="FFFF00"/>
                </a:solidFill>
              </a:rPr>
              <a:t>hasrat</a:t>
            </a:r>
            <a:r>
              <a:rPr lang="en-US" altLang="ko-KR" sz="4000" b="1" dirty="0">
                <a:solidFill>
                  <a:srgbClr val="FFFF00"/>
                </a:solidFill>
              </a:rPr>
              <a:t> negara dan </a:t>
            </a:r>
            <a:r>
              <a:rPr lang="en-US" altLang="ko-KR" sz="4000" b="1" dirty="0" err="1">
                <a:solidFill>
                  <a:srgbClr val="FFFF00"/>
                </a:solidFill>
              </a:rPr>
              <a:t>menyusup</a:t>
            </a:r>
            <a:r>
              <a:rPr lang="en-US" altLang="ko-KR" sz="4000" b="1" dirty="0">
                <a:solidFill>
                  <a:srgbClr val="FFFF00"/>
                </a:solidFill>
              </a:rPr>
              <a:t> ke dalam </a:t>
            </a:r>
            <a:r>
              <a:rPr lang="en-US" altLang="ko-KR" sz="4000" b="1" dirty="0" err="1">
                <a:solidFill>
                  <a:srgbClr val="FFFF00"/>
                </a:solidFill>
              </a:rPr>
              <a:t>sebanyak</a:t>
            </a:r>
            <a:r>
              <a:rPr lang="en-US" altLang="ko-KR" sz="4000" b="1" dirty="0">
                <a:solidFill>
                  <a:srgbClr val="FFFF00"/>
                </a:solidFill>
              </a:rPr>
              <a:t> </a:t>
            </a:r>
            <a:r>
              <a:rPr lang="en-US" altLang="ko-KR" sz="4000" b="1" dirty="0" err="1">
                <a:solidFill>
                  <a:srgbClr val="FFFF00"/>
                </a:solidFill>
              </a:rPr>
              <a:t>pihak</a:t>
            </a:r>
            <a:r>
              <a:rPr lang="en-US" altLang="ko-KR" sz="4000" b="1" dirty="0">
                <a:solidFill>
                  <a:srgbClr val="FFFF00"/>
                </a:solidFill>
              </a:rPr>
              <a:t> kehidupan </a:t>
            </a:r>
            <a:r>
              <a:rPr lang="en-US" altLang="ko-KR" sz="4000" b="1" dirty="0" err="1">
                <a:solidFill>
                  <a:srgbClr val="FFFF00"/>
                </a:solidFill>
              </a:rPr>
              <a:t>umatnya</a:t>
            </a:r>
            <a:r>
              <a:rPr lang="en-US" altLang="ko-KR" sz="4000" b="1" dirty="0" smtClean="0">
                <a:solidFill>
                  <a:srgbClr val="FFFF00"/>
                </a:solidFill>
              </a:rPr>
              <a:t>.</a:t>
            </a:r>
            <a:r>
              <a:rPr lang="en-US" altLang="ko-KR" sz="4000" b="1" dirty="0">
                <a:solidFill>
                  <a:srgbClr val="FFFF00"/>
                </a:solidFill>
              </a:rPr>
              <a:t> </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25</a:t>
            </a:fld>
            <a:endParaRPr lang="en-US" altLang="en-US"/>
          </a:p>
        </p:txBody>
      </p:sp>
    </p:spTree>
    <p:extLst>
      <p:ext uri="{BB962C8B-B14F-4D97-AF65-F5344CB8AC3E}">
        <p14:creationId xmlns:p14="http://schemas.microsoft.com/office/powerpoint/2010/main" val="14088991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a:solidFill>
                  <a:srgbClr val="FFFF00"/>
                </a:solidFill>
              </a:rPr>
              <a:t>kebanyakan</a:t>
            </a:r>
            <a:r>
              <a:rPr lang="en-US" sz="4000" b="1" dirty="0">
                <a:solidFill>
                  <a:srgbClr val="FFFF00"/>
                </a:solidFill>
              </a:rPr>
              <a:t> </a:t>
            </a:r>
            <a:r>
              <a:rPr lang="en-US" sz="4000" b="1" dirty="0" err="1">
                <a:solidFill>
                  <a:srgbClr val="FFFF00"/>
                </a:solidFill>
              </a:rPr>
              <a:t>daerah</a:t>
            </a:r>
            <a:r>
              <a:rPr lang="en-US" sz="4000" b="1" dirty="0">
                <a:solidFill>
                  <a:srgbClr val="FFFF00"/>
                </a:solidFill>
              </a:rPr>
              <a:t> </a:t>
            </a:r>
            <a:r>
              <a:rPr lang="en-US" sz="4000" b="1" dirty="0" err="1">
                <a:solidFill>
                  <a:srgbClr val="FFFF00"/>
                </a:solidFill>
              </a:rPr>
              <a:t>Palestina</a:t>
            </a:r>
            <a:r>
              <a:rPr lang="en-US" sz="4000" b="1" dirty="0">
                <a:solidFill>
                  <a:srgbClr val="FFFF00"/>
                </a:solidFill>
              </a:rPr>
              <a:t>, </a:t>
            </a:r>
            <a:r>
              <a:rPr lang="en-US" sz="4000" b="1" dirty="0" err="1">
                <a:solidFill>
                  <a:srgbClr val="FFFF00"/>
                </a:solidFill>
              </a:rPr>
              <a:t>nasib</a:t>
            </a:r>
            <a:r>
              <a:rPr lang="en-US" sz="4000" b="1" dirty="0">
                <a:solidFill>
                  <a:srgbClr val="FFFF00"/>
                </a:solidFill>
              </a:rPr>
              <a:t> orang </a:t>
            </a:r>
            <a:r>
              <a:rPr lang="en-US" sz="4000" b="1" dirty="0" err="1">
                <a:solidFill>
                  <a:srgbClr val="FFFF00"/>
                </a:solidFill>
              </a:rPr>
              <a:t>Yahudi</a:t>
            </a:r>
            <a:r>
              <a:rPr lang="en-US" sz="4000" b="1" dirty="0">
                <a:solidFill>
                  <a:srgbClr val="FFFF00"/>
                </a:solidFill>
              </a:rPr>
              <a:t> menjadi lebih </a:t>
            </a:r>
            <a:r>
              <a:rPr lang="en-US" sz="4000" b="1" dirty="0" err="1">
                <a:solidFill>
                  <a:srgbClr val="FFFF00"/>
                </a:solidFill>
              </a:rPr>
              <a:t>gelap</a:t>
            </a:r>
            <a:r>
              <a:rPr lang="en-US" sz="4000" b="1" dirty="0" smtClean="0">
                <a:solidFill>
                  <a:srgbClr val="FFFF00"/>
                </a:solidFill>
              </a:rPr>
              <a:t>.</a:t>
            </a:r>
            <a:br>
              <a:rPr lang="en-US" sz="4000" b="1" dirty="0" smtClean="0">
                <a:solidFill>
                  <a:srgbClr val="FFFF00"/>
                </a:solidFill>
              </a:rPr>
            </a:br>
            <a:r>
              <a:rPr lang="en-US" altLang="ko-KR" sz="4000" b="1" dirty="0" err="1">
                <a:solidFill>
                  <a:srgbClr val="FFFF00"/>
                </a:solidFill>
              </a:rPr>
              <a:t>Selepas</a:t>
            </a:r>
            <a:r>
              <a:rPr lang="en-US" altLang="ko-KR" sz="4000" b="1" dirty="0">
                <a:solidFill>
                  <a:srgbClr val="FFFF00"/>
                </a:solidFill>
              </a:rPr>
              <a:t> itu, </a:t>
            </a:r>
            <a:r>
              <a:rPr lang="en-US" altLang="ko-KR" sz="4000" b="1" dirty="0" err="1">
                <a:solidFill>
                  <a:srgbClr val="FFFF00"/>
                </a:solidFill>
              </a:rPr>
              <a:t>keinginan</a:t>
            </a:r>
            <a:r>
              <a:rPr lang="en-US" altLang="ko-KR" sz="4000" b="1" dirty="0">
                <a:solidFill>
                  <a:srgbClr val="FFFF00"/>
                </a:solidFill>
              </a:rPr>
              <a:t> Orang </a:t>
            </a:r>
            <a:r>
              <a:rPr lang="en-US" altLang="ko-KR" sz="4000" b="1" dirty="0" err="1">
                <a:solidFill>
                  <a:srgbClr val="FFFF00"/>
                </a:solidFill>
              </a:rPr>
              <a:t>Yahudi</a:t>
            </a:r>
            <a:r>
              <a:rPr lang="en-US" altLang="ko-KR" sz="4000" b="1" dirty="0">
                <a:solidFill>
                  <a:srgbClr val="FFFF00"/>
                </a:solidFill>
              </a:rPr>
              <a:t> untuk </a:t>
            </a:r>
            <a:r>
              <a:rPr lang="en-US" altLang="ko-KR" sz="4000" b="1" dirty="0" err="1">
                <a:solidFill>
                  <a:srgbClr val="FFFF00"/>
                </a:solidFill>
              </a:rPr>
              <a:t>kemerdekaan</a:t>
            </a:r>
            <a:r>
              <a:rPr lang="en-US" altLang="ko-KR" sz="4000" b="1" dirty="0">
                <a:solidFill>
                  <a:srgbClr val="FFFF00"/>
                </a:solidFill>
              </a:rPr>
              <a:t> menjadi </a:t>
            </a:r>
            <a:r>
              <a:rPr lang="en-US" altLang="ko-KR" sz="4000" b="1" dirty="0" err="1">
                <a:solidFill>
                  <a:srgbClr val="FFFF00"/>
                </a:solidFill>
              </a:rPr>
              <a:t>hasrat</a:t>
            </a:r>
            <a:r>
              <a:rPr lang="en-US" altLang="ko-KR" sz="4000" b="1" dirty="0">
                <a:solidFill>
                  <a:srgbClr val="FFFF00"/>
                </a:solidFill>
              </a:rPr>
              <a:t> negara dan </a:t>
            </a:r>
            <a:r>
              <a:rPr lang="en-US" altLang="ko-KR" sz="4000" b="1" dirty="0" err="1">
                <a:solidFill>
                  <a:srgbClr val="FFFF00"/>
                </a:solidFill>
              </a:rPr>
              <a:t>menyusup</a:t>
            </a:r>
            <a:r>
              <a:rPr lang="en-US" altLang="ko-KR" sz="4000" b="1" dirty="0">
                <a:solidFill>
                  <a:srgbClr val="FFFF00"/>
                </a:solidFill>
              </a:rPr>
              <a:t> ke dalam </a:t>
            </a:r>
            <a:r>
              <a:rPr lang="en-US" altLang="ko-KR" sz="4000" b="1" dirty="0" err="1">
                <a:solidFill>
                  <a:srgbClr val="FFFF00"/>
                </a:solidFill>
              </a:rPr>
              <a:t>sebanyak</a:t>
            </a:r>
            <a:r>
              <a:rPr lang="en-US" altLang="ko-KR" sz="4000" b="1" dirty="0">
                <a:solidFill>
                  <a:srgbClr val="FFFF00"/>
                </a:solidFill>
              </a:rPr>
              <a:t> </a:t>
            </a:r>
            <a:r>
              <a:rPr lang="en-US" altLang="ko-KR" sz="4000" b="1" dirty="0" err="1">
                <a:solidFill>
                  <a:srgbClr val="FFFF00"/>
                </a:solidFill>
              </a:rPr>
              <a:t>pihak</a:t>
            </a:r>
            <a:r>
              <a:rPr lang="en-US" altLang="ko-KR" sz="4000" b="1" dirty="0">
                <a:solidFill>
                  <a:srgbClr val="FFFF00"/>
                </a:solidFill>
              </a:rPr>
              <a:t> kehidupan </a:t>
            </a:r>
            <a:r>
              <a:rPr lang="en-US" altLang="ko-KR" sz="4000" b="1" dirty="0" err="1">
                <a:solidFill>
                  <a:srgbClr val="FFFF00"/>
                </a:solidFill>
              </a:rPr>
              <a:t>umatnya</a:t>
            </a:r>
            <a:r>
              <a:rPr lang="en-US" altLang="ko-KR" sz="4000" b="1" dirty="0" smtClean="0">
                <a:solidFill>
                  <a:srgbClr val="FFFF00"/>
                </a:solidFill>
              </a:rPr>
              <a:t>.</a:t>
            </a:r>
            <a:r>
              <a:rPr lang="en-US" altLang="ko-KR" sz="4000" b="1" dirty="0">
                <a:solidFill>
                  <a:srgbClr val="FFFF00"/>
                </a:solidFill>
              </a:rPr>
              <a:t> </a:t>
            </a:r>
            <a:br>
              <a:rPr lang="en-US" altLang="ko-KR" sz="4000" b="1" dirty="0">
                <a:solidFill>
                  <a:srgbClr val="FFFF00"/>
                </a:solidFill>
              </a:rPr>
            </a:b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26</a:t>
            </a:fld>
            <a:endParaRPr lang="en-US" altLang="en-US"/>
          </a:p>
        </p:txBody>
      </p:sp>
    </p:spTree>
    <p:extLst>
      <p:ext uri="{BB962C8B-B14F-4D97-AF65-F5344CB8AC3E}">
        <p14:creationId xmlns:p14="http://schemas.microsoft.com/office/powerpoint/2010/main" val="28622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Hasrat</a:t>
            </a:r>
            <a:r>
              <a:rPr lang="en-US" altLang="ko-KR" sz="4000" b="1" dirty="0" smtClean="0">
                <a:solidFill>
                  <a:srgbClr val="FFFF00"/>
                </a:solidFill>
              </a:rPr>
              <a:t> </a:t>
            </a:r>
            <a:r>
              <a:rPr lang="en-US" altLang="ko-KR" sz="4000" b="1" dirty="0">
                <a:solidFill>
                  <a:srgbClr val="FFFF00"/>
                </a:solidFill>
              </a:rPr>
              <a:t>itu </a:t>
            </a:r>
            <a:r>
              <a:rPr lang="en-US" altLang="ko-KR" sz="4000" b="1" dirty="0" err="1">
                <a:solidFill>
                  <a:srgbClr val="FFFF00"/>
                </a:solidFill>
              </a:rPr>
              <a:t>menyebabkan</a:t>
            </a:r>
            <a:r>
              <a:rPr lang="en-US" altLang="ko-KR" sz="4000" b="1" dirty="0">
                <a:solidFill>
                  <a:srgbClr val="FFFF00"/>
                </a:solidFill>
              </a:rPr>
              <a:t> bahawa </a:t>
            </a:r>
            <a:r>
              <a:rPr lang="en-US" altLang="ko-KR" sz="4000" b="1" dirty="0" err="1">
                <a:solidFill>
                  <a:srgbClr val="FFFF00"/>
                </a:solidFill>
              </a:rPr>
              <a:t>Penghuraian</a:t>
            </a:r>
            <a:r>
              <a:rPr lang="en-US" altLang="ko-KR" sz="4000" b="1" dirty="0">
                <a:solidFill>
                  <a:srgbClr val="FFFF00"/>
                </a:solidFill>
              </a:rPr>
              <a:t> </a:t>
            </a:r>
            <a:r>
              <a:rPr lang="en-US" altLang="ko-KR" sz="4000" b="1" dirty="0" err="1">
                <a:solidFill>
                  <a:srgbClr val="FFFF00"/>
                </a:solidFill>
              </a:rPr>
              <a:t>ayat-ayat</a:t>
            </a:r>
            <a:r>
              <a:rPr lang="en-US" altLang="ko-KR" sz="4000" b="1" dirty="0">
                <a:solidFill>
                  <a:srgbClr val="FFFF00"/>
                </a:solidFill>
              </a:rPr>
              <a:t> yang </a:t>
            </a:r>
            <a:r>
              <a:rPr lang="en-US" altLang="ko-KR" sz="4000" b="1" dirty="0" err="1">
                <a:solidFill>
                  <a:srgbClr val="FFFF00"/>
                </a:solidFill>
              </a:rPr>
              <a:t>termaktub</a:t>
            </a:r>
            <a:r>
              <a:rPr lang="en-US" altLang="ko-KR" sz="4000" b="1" dirty="0">
                <a:solidFill>
                  <a:srgbClr val="FFFF00"/>
                </a:solidFill>
              </a:rPr>
              <a:t> tentang </a:t>
            </a:r>
            <a:r>
              <a:rPr lang="en-US" altLang="ko-KR" sz="4000" b="1" dirty="0" err="1">
                <a:solidFill>
                  <a:srgbClr val="FFFF00"/>
                </a:solidFill>
              </a:rPr>
              <a:t>Mesias</a:t>
            </a:r>
            <a:r>
              <a:rPr lang="en-US" altLang="ko-KR" sz="4000" b="1" dirty="0">
                <a:solidFill>
                  <a:srgbClr val="FFFF00"/>
                </a:solidFill>
              </a:rPr>
              <a:t> dalam </a:t>
            </a:r>
            <a:r>
              <a:rPr lang="en-US" altLang="ko-KR" sz="4000" b="1" dirty="0" err="1">
                <a:solidFill>
                  <a:srgbClr val="FFFF00"/>
                </a:solidFill>
              </a:rPr>
              <a:t>Perjanjian</a:t>
            </a:r>
            <a:r>
              <a:rPr lang="en-US" altLang="ko-KR" sz="4000" b="1" dirty="0">
                <a:solidFill>
                  <a:srgbClr val="FFFF00"/>
                </a:solidFill>
              </a:rPr>
              <a:t> Lama </a:t>
            </a:r>
            <a:r>
              <a:rPr lang="en-US" altLang="ko-KR" sz="4000" b="1" dirty="0" smtClean="0">
                <a:solidFill>
                  <a:srgbClr val="FFFF00"/>
                </a:solidFill>
              </a:rPr>
              <a:t>dan </a:t>
            </a:r>
            <a:r>
              <a:rPr lang="en-US" altLang="ko-KR" sz="4000" b="1" dirty="0" err="1">
                <a:solidFill>
                  <a:srgbClr val="FFFF00"/>
                </a:solidFill>
              </a:rPr>
              <a:t>kepercayaan</a:t>
            </a:r>
            <a:r>
              <a:rPr lang="en-US" altLang="ko-KR" sz="4000" b="1" dirty="0">
                <a:solidFill>
                  <a:srgbClr val="FFFF00"/>
                </a:solidFill>
              </a:rPr>
              <a:t> secara agama tentang </a:t>
            </a:r>
            <a:r>
              <a:rPr lang="en-US" altLang="ko-KR" sz="4000" b="1" dirty="0" err="1">
                <a:solidFill>
                  <a:srgbClr val="FFFF00"/>
                </a:solidFill>
              </a:rPr>
              <a:t>pengharapan</a:t>
            </a:r>
            <a:r>
              <a:rPr lang="en-US" altLang="ko-KR" sz="4000" b="1" dirty="0">
                <a:solidFill>
                  <a:srgbClr val="FFFF00"/>
                </a:solidFill>
              </a:rPr>
              <a:t> Hari-Nya.</a:t>
            </a:r>
            <a:r>
              <a:rPr lang="ko-KR" altLang="en-US" sz="4000" b="1" dirty="0">
                <a:solidFill>
                  <a:srgbClr val="FFFF00"/>
                </a:solidFill>
              </a:rPr>
              <a:t> </a:t>
            </a:r>
            <a:r>
              <a:rPr lang="en-US" altLang="ko-KR" sz="4000" b="1" dirty="0">
                <a:solidFill>
                  <a:srgbClr val="FFFF00"/>
                </a:solidFill>
              </a:rPr>
              <a:t/>
            </a:r>
            <a:br>
              <a:rPr lang="en-US" altLang="ko-KR" sz="4000" b="1" dirty="0">
                <a:solidFill>
                  <a:srgbClr val="FFFF00"/>
                </a:solidFill>
              </a:rPr>
            </a:br>
            <a:r>
              <a:rPr lang="en-US" altLang="ko-KR" sz="4000" b="1" dirty="0" smtClean="0">
                <a:solidFill>
                  <a:srgbClr val="FFFF00"/>
                </a:solidFill>
              </a:rPr>
              <a:t/>
            </a:r>
            <a:br>
              <a:rPr lang="en-US" altLang="ko-KR" sz="4000" b="1" dirty="0" smtClean="0">
                <a:solidFill>
                  <a:srgbClr val="FFFF00"/>
                </a:solidFill>
              </a:rPr>
            </a:b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27</a:t>
            </a:fld>
            <a:endParaRPr lang="en-US" altLang="en-US"/>
          </a:p>
        </p:txBody>
      </p:sp>
    </p:spTree>
    <p:extLst>
      <p:ext uri="{BB962C8B-B14F-4D97-AF65-F5344CB8AC3E}">
        <p14:creationId xmlns:p14="http://schemas.microsoft.com/office/powerpoint/2010/main" val="34721491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Mereka </a:t>
            </a:r>
            <a:r>
              <a:rPr lang="en-US" altLang="ko-KR" sz="4000" b="1" dirty="0" err="1" smtClean="0">
                <a:solidFill>
                  <a:srgbClr val="FFFF00"/>
                </a:solidFill>
              </a:rPr>
              <a:t>menanti-nanti</a:t>
            </a:r>
            <a:r>
              <a:rPr lang="fi-FI" altLang="ko-KR" sz="4000" b="1" dirty="0" smtClean="0">
                <a:solidFill>
                  <a:srgbClr val="FFFF00"/>
                </a:solidFill>
              </a:rPr>
              <a:t>kan bahawa seorang </a:t>
            </a:r>
            <a:r>
              <a:rPr lang="fi-FI" altLang="ko-KR" sz="4000" b="1" dirty="0">
                <a:solidFill>
                  <a:srgbClr val="FFFF00"/>
                </a:solidFill>
              </a:rPr>
              <a:t>raja menyelamatkan Israel dari </a:t>
            </a:r>
            <a:r>
              <a:rPr lang="fi-FI" altLang="ko-KR" sz="4000" b="1" dirty="0" smtClean="0">
                <a:solidFill>
                  <a:srgbClr val="FFFF00"/>
                </a:solidFill>
              </a:rPr>
              <a:t>kuasa luar negara (secara politik).</a:t>
            </a:r>
            <a:br>
              <a:rPr lang="fi-FI" altLang="ko-KR" sz="4000" b="1" dirty="0" smtClean="0">
                <a:solidFill>
                  <a:srgbClr val="FFFF00"/>
                </a:solidFill>
              </a:rPr>
            </a:br>
            <a:r>
              <a:rPr lang="en-US" sz="4000" b="1" dirty="0">
                <a:solidFill>
                  <a:srgbClr val="FFFF00"/>
                </a:solidFill>
              </a:rPr>
              <a:t>Dalam </a:t>
            </a:r>
            <a:r>
              <a:rPr lang="en-US" sz="4000" b="1" dirty="0" err="1">
                <a:solidFill>
                  <a:srgbClr val="FFFF00"/>
                </a:solidFill>
              </a:rPr>
              <a:t>keadaan</a:t>
            </a:r>
            <a:r>
              <a:rPr lang="en-US" sz="4000" b="1" dirty="0">
                <a:solidFill>
                  <a:srgbClr val="FFFF00"/>
                </a:solidFill>
              </a:rPr>
              <a:t> sedemikian </a:t>
            </a:r>
            <a:r>
              <a:rPr lang="en-US" sz="4000" b="1" dirty="0" smtClean="0">
                <a:solidFill>
                  <a:srgbClr val="FFFF00"/>
                </a:solidFill>
              </a:rPr>
              <a:t>di </a:t>
            </a:r>
            <a:r>
              <a:rPr lang="en-US" sz="4000" b="1" dirty="0" err="1" smtClean="0">
                <a:solidFill>
                  <a:srgbClr val="FFFF00"/>
                </a:solidFill>
              </a:rPr>
              <a:t>Yerusalem</a:t>
            </a:r>
            <a:r>
              <a:rPr lang="en-US" sz="4000" b="1" dirty="0" smtClean="0">
                <a:solidFill>
                  <a:srgbClr val="FFFF00"/>
                </a:solidFill>
              </a:rPr>
              <a:t>, Matius </a:t>
            </a:r>
            <a:r>
              <a:rPr lang="en-US" sz="4000" b="1" dirty="0" err="1" smtClean="0">
                <a:solidFill>
                  <a:srgbClr val="FFFF00"/>
                </a:solidFill>
              </a:rPr>
              <a:t>menulis</a:t>
            </a:r>
            <a:r>
              <a:rPr lang="en-US" sz="4000" b="1" dirty="0" smtClean="0">
                <a:solidFill>
                  <a:srgbClr val="FFFF00"/>
                </a:solidFill>
              </a:rPr>
              <a:t> </a:t>
            </a:r>
            <a:r>
              <a:rPr lang="en-US" sz="4000" b="1" dirty="0" err="1">
                <a:solidFill>
                  <a:srgbClr val="FFFF00"/>
                </a:solidFill>
              </a:rPr>
              <a:t>Kitab</a:t>
            </a:r>
            <a:r>
              <a:rPr lang="en-US" sz="4000" b="1" dirty="0">
                <a:solidFill>
                  <a:srgbClr val="FFFF00"/>
                </a:solidFill>
              </a:rPr>
              <a:t> </a:t>
            </a:r>
            <a:r>
              <a:rPr lang="en-US" sz="4000" b="1" dirty="0" smtClean="0">
                <a:solidFill>
                  <a:srgbClr val="FFFF00"/>
                </a:solidFill>
              </a:rPr>
              <a:t>Matius bagi orang </a:t>
            </a:r>
            <a:r>
              <a:rPr lang="en-US" sz="4000" b="1" dirty="0" err="1" smtClean="0">
                <a:solidFill>
                  <a:srgbClr val="FFFF00"/>
                </a:solidFill>
              </a:rPr>
              <a:t>Yahudi</a:t>
            </a:r>
            <a:r>
              <a:rPr lang="en-US" sz="4000" b="1" dirty="0" smtClean="0">
                <a:solidFill>
                  <a:srgbClr val="FFFF00"/>
                </a:solidFill>
              </a:rPr>
              <a:t> di </a:t>
            </a:r>
            <a:r>
              <a:rPr lang="en-US" sz="4000" b="1" dirty="0" err="1" smtClean="0">
                <a:solidFill>
                  <a:srgbClr val="FFFF00"/>
                </a:solidFill>
              </a:rPr>
              <a:t>Yerusalem</a:t>
            </a:r>
            <a:r>
              <a:rPr lang="en-US" sz="4000" b="1" dirty="0" smtClean="0">
                <a:solidFill>
                  <a:srgbClr val="FFFF00"/>
                </a:solidFill>
              </a:rPr>
              <a:t>.</a:t>
            </a:r>
            <a:br>
              <a:rPr lang="en-US" sz="4000" b="1" dirty="0" smtClean="0">
                <a:solidFill>
                  <a:srgbClr val="FFFF00"/>
                </a:solidFill>
              </a:rPr>
            </a:br>
            <a:r>
              <a:rPr lang="en-US" altLang="ko-KR" sz="4000" b="1" dirty="0" err="1">
                <a:solidFill>
                  <a:srgbClr val="FFFF00"/>
                </a:solidFill>
              </a:rPr>
              <a:t>Kitab</a:t>
            </a:r>
            <a:r>
              <a:rPr lang="en-US" altLang="ko-KR" sz="4000" b="1" dirty="0">
                <a:solidFill>
                  <a:srgbClr val="FFFF00"/>
                </a:solidFill>
              </a:rPr>
              <a:t> Matius dan </a:t>
            </a:r>
            <a:r>
              <a:rPr lang="en-US" altLang="ko-KR" sz="4000" b="1" dirty="0" err="1">
                <a:solidFill>
                  <a:srgbClr val="FFFF00"/>
                </a:solidFill>
              </a:rPr>
              <a:t>kitab</a:t>
            </a:r>
            <a:r>
              <a:rPr lang="en-US" altLang="ko-KR" sz="4000" b="1" dirty="0">
                <a:solidFill>
                  <a:srgbClr val="FFFF00"/>
                </a:solidFill>
              </a:rPr>
              <a:t> </a:t>
            </a:r>
            <a:r>
              <a:rPr lang="en-US" altLang="ko-KR" sz="4000" b="1" dirty="0" err="1">
                <a:solidFill>
                  <a:srgbClr val="FFFF00"/>
                </a:solidFill>
              </a:rPr>
              <a:t>Yohanes</a:t>
            </a:r>
            <a:r>
              <a:rPr lang="en-US" altLang="ko-KR" sz="4000" b="1" dirty="0">
                <a:solidFill>
                  <a:srgbClr val="FFFF00"/>
                </a:solidFill>
              </a:rPr>
              <a:t> dari </a:t>
            </a:r>
            <a:r>
              <a:rPr lang="en-US" altLang="ko-KR" sz="4000" b="1" dirty="0" err="1">
                <a:solidFill>
                  <a:srgbClr val="FFFF00"/>
                </a:solidFill>
              </a:rPr>
              <a:t>kitab-kitab</a:t>
            </a:r>
            <a:r>
              <a:rPr lang="en-US" altLang="ko-KR" sz="4000" b="1" dirty="0">
                <a:solidFill>
                  <a:srgbClr val="FFFF00"/>
                </a:solidFill>
              </a:rPr>
              <a:t> </a:t>
            </a:r>
            <a:r>
              <a:rPr lang="en-US" altLang="ko-KR" sz="4000" b="1" dirty="0" err="1">
                <a:solidFill>
                  <a:srgbClr val="FFFF00"/>
                </a:solidFill>
              </a:rPr>
              <a:t>Injil</a:t>
            </a:r>
            <a:r>
              <a:rPr lang="en-US" altLang="ko-KR" sz="4000" b="1" dirty="0">
                <a:solidFill>
                  <a:srgbClr val="FFFF00"/>
                </a:solidFill>
              </a:rPr>
              <a:t> </a:t>
            </a:r>
            <a:r>
              <a:rPr lang="en-US" altLang="ko-KR" sz="4000" b="1" dirty="0" err="1">
                <a:solidFill>
                  <a:srgbClr val="FFFF00"/>
                </a:solidFill>
              </a:rPr>
              <a:t>tersurat</a:t>
            </a:r>
            <a:r>
              <a:rPr lang="en-US" altLang="ko-KR" sz="4000" b="1" dirty="0">
                <a:solidFill>
                  <a:srgbClr val="FFFF00"/>
                </a:solidFill>
              </a:rPr>
              <a:t> dalam ‘</a:t>
            </a:r>
            <a:r>
              <a:rPr lang="en-US" altLang="ko-KR" sz="4000" b="1" dirty="0" err="1">
                <a:solidFill>
                  <a:srgbClr val="FFFF00"/>
                </a:solidFill>
              </a:rPr>
              <a:t>bahasa</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28</a:t>
            </a:fld>
            <a:endParaRPr lang="en-US" altLang="en-US"/>
          </a:p>
        </p:txBody>
      </p:sp>
    </p:spTree>
    <p:extLst>
      <p:ext uri="{BB962C8B-B14F-4D97-AF65-F5344CB8AC3E}">
        <p14:creationId xmlns:p14="http://schemas.microsoft.com/office/powerpoint/2010/main" val="31776490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Aramik</a:t>
            </a:r>
            <a:r>
              <a:rPr lang="en-US" altLang="ko-KR" sz="4000" b="1" dirty="0" smtClean="0">
                <a:solidFill>
                  <a:srgbClr val="FFFF00"/>
                </a:solidFill>
              </a:rPr>
              <a:t>’ iaitu </a:t>
            </a:r>
            <a:r>
              <a:rPr lang="en-US" altLang="ko-KR" sz="4000" b="1" dirty="0" err="1" smtClean="0">
                <a:solidFill>
                  <a:srgbClr val="FFFF00"/>
                </a:solidFill>
              </a:rPr>
              <a:t>bahasa</a:t>
            </a:r>
            <a:r>
              <a:rPr lang="en-US" altLang="ko-KR" sz="4000" b="1" dirty="0" smtClean="0">
                <a:solidFill>
                  <a:srgbClr val="FFFF00"/>
                </a:solidFill>
              </a:rPr>
              <a:t> yang digunakan oleh nomad </a:t>
            </a:r>
            <a:r>
              <a:rPr lang="en-US" altLang="ko-KR" sz="4000" b="1" dirty="0" err="1" smtClean="0">
                <a:solidFill>
                  <a:srgbClr val="FFFF00"/>
                </a:solidFill>
              </a:rPr>
              <a:t>daripada</a:t>
            </a:r>
            <a:r>
              <a:rPr lang="en-US" altLang="ko-KR" sz="4000" b="1" dirty="0" smtClean="0">
                <a:solidFill>
                  <a:srgbClr val="FFFF00"/>
                </a:solidFill>
              </a:rPr>
              <a:t> </a:t>
            </a:r>
            <a:r>
              <a:rPr lang="en-US" altLang="ko-KR" sz="4000" b="1" dirty="0" err="1" smtClean="0">
                <a:solidFill>
                  <a:srgbClr val="FFFF00"/>
                </a:solidFill>
              </a:rPr>
              <a:t>bahasa</a:t>
            </a:r>
            <a:r>
              <a:rPr lang="en-US" altLang="ko-KR" sz="4000" b="1" dirty="0" smtClean="0">
                <a:solidFill>
                  <a:srgbClr val="FFFF00"/>
                </a:solidFill>
              </a:rPr>
              <a:t> Ibrani.</a:t>
            </a:r>
            <a:br>
              <a:rPr lang="en-US" altLang="ko-KR" sz="4000" b="1" dirty="0" smtClean="0">
                <a:solidFill>
                  <a:srgbClr val="FFFF00"/>
                </a:solidFill>
              </a:rPr>
            </a:br>
            <a:r>
              <a:rPr lang="en-US" altLang="ko-KR" sz="4000" b="1" dirty="0" err="1" smtClean="0">
                <a:solidFill>
                  <a:srgbClr val="FFFF00"/>
                </a:solidFill>
              </a:rPr>
              <a:t>Ertinya</a:t>
            </a:r>
            <a:r>
              <a:rPr lang="en-US" altLang="ko-KR" sz="4000" b="1" dirty="0" smtClean="0">
                <a:solidFill>
                  <a:srgbClr val="FFFF00"/>
                </a:solidFill>
              </a:rPr>
              <a:t> </a:t>
            </a:r>
            <a:r>
              <a:rPr lang="en-US" altLang="ko-KR" sz="4000" b="1" dirty="0" err="1" smtClean="0">
                <a:solidFill>
                  <a:srgbClr val="FFFF00"/>
                </a:solidFill>
              </a:rPr>
              <a:t>kitab-kitab</a:t>
            </a:r>
            <a:r>
              <a:rPr lang="en-US" altLang="ko-KR" sz="4000" b="1" dirty="0" smtClean="0">
                <a:solidFill>
                  <a:srgbClr val="FFFF00"/>
                </a:solidFill>
              </a:rPr>
              <a:t> itu </a:t>
            </a:r>
            <a:r>
              <a:rPr lang="en-US" altLang="ko-KR" sz="4000" b="1" dirty="0" err="1" smtClean="0">
                <a:solidFill>
                  <a:srgbClr val="FFFF00"/>
                </a:solidFill>
              </a:rPr>
              <a:t>ditumpukan</a:t>
            </a:r>
            <a:r>
              <a:rPr lang="en-US" altLang="ko-KR" sz="4000" b="1" dirty="0" smtClean="0">
                <a:solidFill>
                  <a:srgbClr val="FFFF00"/>
                </a:solidFill>
              </a:rPr>
              <a:t> perhatian bukan </a:t>
            </a:r>
            <a:r>
              <a:rPr lang="en-US" altLang="ko-KR" sz="4000" b="1" dirty="0" err="1" smtClean="0">
                <a:solidFill>
                  <a:srgbClr val="FFFF00"/>
                </a:solidFill>
              </a:rPr>
              <a:t>Ayat-ayat</a:t>
            </a:r>
            <a:r>
              <a:rPr lang="en-US" altLang="ko-KR" sz="4000" b="1" dirty="0" smtClean="0">
                <a:solidFill>
                  <a:srgbClr val="FFFF00"/>
                </a:solidFill>
              </a:rPr>
              <a:t> yang </a:t>
            </a:r>
            <a:r>
              <a:rPr lang="en-US" altLang="ko-KR" sz="4000" b="1" dirty="0" err="1" smtClean="0">
                <a:solidFill>
                  <a:srgbClr val="FFFF00"/>
                </a:solidFill>
              </a:rPr>
              <a:t>cantik</a:t>
            </a:r>
            <a:r>
              <a:rPr lang="en-US" altLang="ko-KR" sz="4000" b="1" dirty="0" smtClean="0">
                <a:solidFill>
                  <a:srgbClr val="FFFF00"/>
                </a:solidFill>
              </a:rPr>
              <a:t> dan </a:t>
            </a:r>
            <a:r>
              <a:rPr lang="en-US" altLang="ko-KR" sz="4000" b="1" dirty="0" err="1" smtClean="0">
                <a:solidFill>
                  <a:srgbClr val="FFFF00"/>
                </a:solidFill>
              </a:rPr>
              <a:t>indah</a:t>
            </a:r>
            <a:r>
              <a:rPr lang="en-US" altLang="ko-KR" sz="4000" b="1" dirty="0" smtClean="0">
                <a:solidFill>
                  <a:srgbClr val="FFFF00"/>
                </a:solidFill>
              </a:rPr>
              <a:t> (secara </a:t>
            </a:r>
            <a:r>
              <a:rPr lang="en-US" altLang="ko-KR" sz="4000" b="1" dirty="0" err="1" smtClean="0">
                <a:solidFill>
                  <a:srgbClr val="FFFF00"/>
                </a:solidFill>
              </a:rPr>
              <a:t>sastera</a:t>
            </a:r>
            <a:r>
              <a:rPr lang="en-US" altLang="ko-KR" sz="4000" b="1" dirty="0" smtClean="0">
                <a:solidFill>
                  <a:srgbClr val="FFFF00"/>
                </a:solidFill>
              </a:rPr>
              <a:t>), tetapi kepada </a:t>
            </a:r>
            <a:r>
              <a:rPr lang="en-US" altLang="ko-KR" sz="4000" b="1" dirty="0" err="1" smtClean="0">
                <a:solidFill>
                  <a:srgbClr val="FFFF00"/>
                </a:solidFill>
              </a:rPr>
              <a:t>kisah</a:t>
            </a:r>
            <a:r>
              <a:rPr lang="en-US" altLang="ko-KR" sz="4000" b="1" dirty="0" smtClean="0">
                <a:solidFill>
                  <a:srgbClr val="FFFF00"/>
                </a:solidFill>
              </a:rPr>
              <a:t> ‘story’ yang mudah </a:t>
            </a:r>
            <a:r>
              <a:rPr lang="en-US" altLang="ko-KR" sz="4000" b="1" dirty="0" err="1" smtClean="0">
                <a:solidFill>
                  <a:srgbClr val="FFFF00"/>
                </a:solidFill>
              </a:rPr>
              <a:t>dibaca</a:t>
            </a:r>
            <a:r>
              <a:rPr lang="en-US" altLang="ko-KR" sz="4000" b="1" dirty="0" smtClean="0">
                <a:solidFill>
                  <a:srgbClr val="FFFF00"/>
                </a:solidFill>
              </a:rPr>
              <a:t> dan </a:t>
            </a:r>
            <a:r>
              <a:rPr lang="en-US" altLang="ko-KR" sz="4000" b="1" dirty="0" err="1" smtClean="0">
                <a:solidFill>
                  <a:srgbClr val="FFFF00"/>
                </a:solidFill>
              </a:rPr>
              <a:t>disedarkan</a:t>
            </a:r>
            <a:r>
              <a:rPr lang="en-US" altLang="ko-KR" sz="4000" b="1" dirty="0" smtClean="0">
                <a:solidFill>
                  <a:srgbClr val="FFFF00"/>
                </a:solidFill>
              </a:rPr>
              <a:t> dan </a:t>
            </a:r>
            <a:r>
              <a:rPr lang="en-US" altLang="ko-KR" sz="4000" b="1" dirty="0" err="1" smtClean="0">
                <a:solidFill>
                  <a:srgbClr val="FFFF00"/>
                </a:solidFill>
              </a:rPr>
              <a:t>dibicara</a:t>
            </a:r>
            <a:r>
              <a:rPr lang="en-US" altLang="ko-KR" sz="4000" b="1" dirty="0" smtClean="0">
                <a:solidFill>
                  <a:srgbClr val="FFFF00"/>
                </a:solidFill>
              </a:rPr>
              <a:t> </a:t>
            </a:r>
            <a:r>
              <a:rPr lang="en-US" altLang="ko-KR" sz="4000" b="1" dirty="0" err="1" smtClean="0">
                <a:solidFill>
                  <a:srgbClr val="FFFF00"/>
                </a:solidFill>
              </a:rPr>
              <a:t>mesra</a:t>
            </a:r>
            <a:r>
              <a:rPr lang="en-US" altLang="ko-KR" sz="4000" b="1" dirty="0" smtClean="0">
                <a:solidFill>
                  <a:srgbClr val="FFFF00"/>
                </a:solidFill>
              </a:rPr>
              <a:t> </a:t>
            </a:r>
            <a:r>
              <a:rPr lang="en-US" altLang="ko-KR" sz="4000" b="1" dirty="0" err="1" smtClean="0">
                <a:solidFill>
                  <a:srgbClr val="FFFF00"/>
                </a:solidFill>
              </a:rPr>
              <a:t>audens</a:t>
            </a:r>
            <a:r>
              <a:rPr lang="en-US" altLang="ko-KR" sz="4000" b="1" dirty="0" smtClean="0">
                <a:solidFill>
                  <a:srgbClr val="FFFF00"/>
                </a:solidFill>
              </a:rPr>
              <a:t>.</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29</a:t>
            </a:fld>
            <a:endParaRPr lang="en-US" altLang="en-US"/>
          </a:p>
        </p:txBody>
      </p:sp>
    </p:spTree>
    <p:extLst>
      <p:ext uri="{BB962C8B-B14F-4D97-AF65-F5344CB8AC3E}">
        <p14:creationId xmlns:p14="http://schemas.microsoft.com/office/powerpoint/2010/main" val="40492501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Matius </a:t>
            </a:r>
            <a:r>
              <a:rPr lang="en-US" sz="4000" b="1" dirty="0" err="1" smtClean="0">
                <a:solidFill>
                  <a:srgbClr val="FFFF00"/>
                </a:solidFill>
              </a:rPr>
              <a:t>dikenal</a:t>
            </a:r>
            <a:r>
              <a:rPr lang="en-US" sz="4000" b="1" dirty="0" smtClean="0">
                <a:solidFill>
                  <a:srgbClr val="FFFF00"/>
                </a:solidFill>
              </a:rPr>
              <a:t> </a:t>
            </a:r>
            <a:r>
              <a:rPr lang="en-US" sz="4000" b="1" dirty="0">
                <a:solidFill>
                  <a:srgbClr val="FFFF00"/>
                </a:solidFill>
              </a:rPr>
              <a:t>sebagai Lewi, </a:t>
            </a:r>
            <a:r>
              <a:rPr lang="en-US" sz="4000" b="1" dirty="0" err="1" smtClean="0">
                <a:solidFill>
                  <a:srgbClr val="FFFF00"/>
                </a:solidFill>
              </a:rPr>
              <a:t>anak</a:t>
            </a:r>
            <a:r>
              <a:rPr lang="en-US" sz="4000" b="1" dirty="0" smtClean="0">
                <a:solidFill>
                  <a:srgbClr val="FFFF00"/>
                </a:solidFill>
              </a:rPr>
              <a:t> </a:t>
            </a:r>
            <a:r>
              <a:rPr lang="en-US" sz="4000" b="1" dirty="0" err="1" smtClean="0">
                <a:solidFill>
                  <a:srgbClr val="FFFF00"/>
                </a:solidFill>
              </a:rPr>
              <a:t>Alfeus</a:t>
            </a:r>
            <a:r>
              <a:rPr lang="en-US" sz="4000" b="1" dirty="0">
                <a:solidFill>
                  <a:srgbClr val="FFFF00"/>
                </a:solidFill>
              </a:rPr>
              <a:t> </a:t>
            </a:r>
            <a:r>
              <a:rPr lang="en-US" sz="4000" b="1" dirty="0" smtClean="0">
                <a:solidFill>
                  <a:srgbClr val="FFFF00"/>
                </a:solidFill>
              </a:rPr>
              <a:t>sebagai orang </a:t>
            </a:r>
            <a:r>
              <a:rPr lang="en-US" sz="4000" b="1" dirty="0" err="1" smtClean="0">
                <a:solidFill>
                  <a:srgbClr val="FFFF00"/>
                </a:solidFill>
              </a:rPr>
              <a:t>Yahudi</a:t>
            </a:r>
            <a:r>
              <a:rPr lang="en-US" sz="4000" b="1" dirty="0" smtClean="0">
                <a:solidFill>
                  <a:srgbClr val="FFFF00"/>
                </a:solidFill>
              </a:rPr>
              <a:t>. </a:t>
            </a:r>
            <a:br>
              <a:rPr lang="en-US" sz="4000" b="1" dirty="0" smtClean="0">
                <a:solidFill>
                  <a:srgbClr val="FFFF00"/>
                </a:solidFill>
              </a:rPr>
            </a:br>
            <a:r>
              <a:rPr lang="en-US" sz="4000" b="1" dirty="0" smtClean="0">
                <a:solidFill>
                  <a:srgbClr val="FFFF00"/>
                </a:solidFill>
              </a:rPr>
              <a:t>Matius adalah seorang </a:t>
            </a:r>
            <a:r>
              <a:rPr lang="en-US" sz="4000" b="1" dirty="0" err="1" smtClean="0">
                <a:solidFill>
                  <a:srgbClr val="FFFF00"/>
                </a:solidFill>
              </a:rPr>
              <a:t>pemungut</a:t>
            </a:r>
            <a:r>
              <a:rPr lang="en-US" sz="4000" b="1" dirty="0" smtClean="0">
                <a:solidFill>
                  <a:srgbClr val="FFFF00"/>
                </a:solidFill>
              </a:rPr>
              <a:t> </a:t>
            </a:r>
            <a:r>
              <a:rPr lang="en-US" sz="4000" b="1" dirty="0" err="1" smtClean="0">
                <a:solidFill>
                  <a:srgbClr val="FFFF00"/>
                </a:solidFill>
              </a:rPr>
              <a:t>cukai</a:t>
            </a:r>
            <a:r>
              <a:rPr lang="en-US" sz="4000" b="1" dirty="0" smtClean="0">
                <a:solidFill>
                  <a:srgbClr val="FFFF00"/>
                </a:solidFill>
              </a:rPr>
              <a:t> </a:t>
            </a:r>
            <a:r>
              <a:rPr lang="en-US" sz="4000" b="1" dirty="0">
                <a:solidFill>
                  <a:srgbClr val="FFFF00"/>
                </a:solidFill>
              </a:rPr>
              <a:t>atau </a:t>
            </a:r>
            <a:r>
              <a:rPr lang="en-US" sz="4000" b="1" dirty="0" err="1">
                <a:solidFill>
                  <a:srgbClr val="FFFF00"/>
                </a:solidFill>
              </a:rPr>
              <a:t>penagih</a:t>
            </a:r>
            <a:r>
              <a:rPr lang="en-US" sz="4000" b="1" dirty="0">
                <a:solidFill>
                  <a:srgbClr val="FFFF00"/>
                </a:solidFill>
              </a:rPr>
              <a:t> </a:t>
            </a:r>
            <a:r>
              <a:rPr lang="en-US" sz="4000" b="1" dirty="0" err="1" smtClean="0">
                <a:solidFill>
                  <a:srgbClr val="FFFF00"/>
                </a:solidFill>
              </a:rPr>
              <a:t>pajak</a:t>
            </a:r>
            <a:r>
              <a:rPr lang="en-US" sz="4000" b="1" dirty="0" smtClean="0">
                <a:solidFill>
                  <a:srgbClr val="FFFF00"/>
                </a:solidFill>
              </a:rPr>
              <a:t> bagi </a:t>
            </a:r>
            <a:r>
              <a:rPr lang="en-US" sz="4000" b="1" dirty="0" err="1">
                <a:solidFill>
                  <a:srgbClr val="FFFF00"/>
                </a:solidFill>
              </a:rPr>
              <a:t>pihak</a:t>
            </a:r>
            <a:r>
              <a:rPr lang="en-US" sz="4000" b="1" dirty="0">
                <a:solidFill>
                  <a:srgbClr val="FFFF00"/>
                </a:solidFill>
              </a:rPr>
              <a:t> </a:t>
            </a:r>
            <a:r>
              <a:rPr lang="en-US" sz="4000" b="1" dirty="0" err="1">
                <a:solidFill>
                  <a:srgbClr val="FFFF00"/>
                </a:solidFill>
              </a:rPr>
              <a:t>kerajaan</a:t>
            </a:r>
            <a:r>
              <a:rPr lang="en-US" sz="4000" b="1" dirty="0">
                <a:solidFill>
                  <a:srgbClr val="FFFF00"/>
                </a:solidFill>
              </a:rPr>
              <a:t> </a:t>
            </a:r>
            <a:r>
              <a:rPr lang="en-US" sz="4000" b="1" dirty="0" smtClean="0">
                <a:solidFill>
                  <a:srgbClr val="FFFF00"/>
                </a:solidFill>
              </a:rPr>
              <a:t>Rom </a:t>
            </a:r>
            <a:r>
              <a:rPr lang="pt-BR" sz="4000" b="1" dirty="0">
                <a:solidFill>
                  <a:srgbClr val="FFFF00"/>
                </a:solidFill>
              </a:rPr>
              <a:t>sebelum dia menjadi murid Yesus</a:t>
            </a:r>
            <a:r>
              <a:rPr lang="en-US" sz="4000" b="1" dirty="0" smtClean="0">
                <a:solidFill>
                  <a:srgbClr val="FFFF00"/>
                </a:solidFill>
              </a:rPr>
              <a:t>.  </a:t>
            </a:r>
            <a:r>
              <a:rPr lang="en-US" sz="4000" b="1" dirty="0">
                <a:solidFill>
                  <a:srgbClr val="FFFF00"/>
                </a:solidFill>
              </a:rPr>
              <a:t>(</a:t>
            </a:r>
            <a:r>
              <a:rPr lang="en-US" sz="4000" b="1" dirty="0" err="1" smtClean="0">
                <a:solidFill>
                  <a:srgbClr val="FFFF00"/>
                </a:solidFill>
              </a:rPr>
              <a:t>Lihat</a:t>
            </a:r>
            <a:r>
              <a:rPr lang="en-US" sz="4000" b="1" dirty="0" smtClean="0">
                <a:solidFill>
                  <a:srgbClr val="FFFF00"/>
                </a:solidFill>
              </a:rPr>
              <a:t>. </a:t>
            </a:r>
            <a:r>
              <a:rPr lang="en-US" sz="4000" b="1" dirty="0">
                <a:solidFill>
                  <a:srgbClr val="FFFF00"/>
                </a:solidFill>
              </a:rPr>
              <a:t>Matius 9:9; Markus 2:14; Lukas 5:27~28). </a:t>
            </a: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30</a:t>
            </a:fld>
            <a:endParaRPr lang="en-US" altLang="en-US"/>
          </a:p>
        </p:txBody>
      </p:sp>
    </p:spTree>
    <p:extLst>
      <p:ext uri="{BB962C8B-B14F-4D97-AF65-F5344CB8AC3E}">
        <p14:creationId xmlns:p14="http://schemas.microsoft.com/office/powerpoint/2010/main" val="12667469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Lewi adalah </a:t>
            </a:r>
            <a:r>
              <a:rPr lang="en-US" sz="4000" b="1" dirty="0" err="1" smtClean="0">
                <a:solidFill>
                  <a:srgbClr val="FFFF00"/>
                </a:solidFill>
              </a:rPr>
              <a:t>keturunan</a:t>
            </a:r>
            <a:r>
              <a:rPr lang="en-US" sz="4000" b="1" dirty="0" smtClean="0">
                <a:solidFill>
                  <a:srgbClr val="FFFF00"/>
                </a:solidFill>
              </a:rPr>
              <a:t> </a:t>
            </a:r>
            <a:r>
              <a:rPr lang="en-US" sz="4000" b="1" dirty="0" err="1" smtClean="0">
                <a:solidFill>
                  <a:srgbClr val="FFFF00"/>
                </a:solidFill>
              </a:rPr>
              <a:t>Kaum</a:t>
            </a:r>
            <a:r>
              <a:rPr lang="en-US" sz="4000" b="1" dirty="0" smtClean="0">
                <a:solidFill>
                  <a:srgbClr val="FFFF00"/>
                </a:solidFill>
              </a:rPr>
              <a:t> Lewi, dia adalah </a:t>
            </a:r>
            <a:r>
              <a:rPr lang="en-US" sz="4000" b="1" dirty="0" err="1" smtClean="0">
                <a:solidFill>
                  <a:srgbClr val="FFFF00"/>
                </a:solidFill>
              </a:rPr>
              <a:t>pengkhianat</a:t>
            </a:r>
            <a:r>
              <a:rPr lang="en-US" sz="4000" b="1" dirty="0" smtClean="0">
                <a:solidFill>
                  <a:srgbClr val="FFFF00"/>
                </a:solidFill>
              </a:rPr>
              <a:t> bagi bangsa Israel dan orang yang </a:t>
            </a:r>
            <a:r>
              <a:rPr lang="en-US" sz="4000" b="1" dirty="0" err="1" smtClean="0">
                <a:solidFill>
                  <a:srgbClr val="FFFF00"/>
                </a:solidFill>
              </a:rPr>
              <a:t>setia</a:t>
            </a:r>
            <a:r>
              <a:rPr lang="en-US" sz="4000" b="1" dirty="0" smtClean="0">
                <a:solidFill>
                  <a:srgbClr val="FFFF00"/>
                </a:solidFill>
              </a:rPr>
              <a:t> bagi </a:t>
            </a:r>
            <a:r>
              <a:rPr lang="en-US" sz="4000" b="1" dirty="0" err="1" smtClean="0">
                <a:solidFill>
                  <a:srgbClr val="FFFF00"/>
                </a:solidFill>
              </a:rPr>
              <a:t>Kerajaan</a:t>
            </a:r>
            <a:r>
              <a:rPr lang="en-US" sz="4000" b="1" dirty="0" smtClean="0">
                <a:solidFill>
                  <a:srgbClr val="FFFF00"/>
                </a:solidFill>
              </a:rPr>
              <a:t> Rom.</a:t>
            </a:r>
            <a:br>
              <a:rPr lang="en-US" sz="4000" b="1" dirty="0" smtClean="0">
                <a:solidFill>
                  <a:srgbClr val="FFFF00"/>
                </a:solidFill>
              </a:rPr>
            </a:br>
            <a:r>
              <a:rPr lang="en-US" sz="4000" b="1" dirty="0" smtClean="0">
                <a:solidFill>
                  <a:srgbClr val="FFFF00"/>
                </a:solidFill>
              </a:rPr>
              <a:t>Matius </a:t>
            </a:r>
            <a:r>
              <a:rPr lang="en-US" sz="4000" b="1" dirty="0" err="1">
                <a:solidFill>
                  <a:srgbClr val="FFFF00"/>
                </a:solidFill>
              </a:rPr>
              <a:t>tampaknya</a:t>
            </a:r>
            <a:r>
              <a:rPr lang="en-US" sz="4000" b="1" dirty="0">
                <a:solidFill>
                  <a:srgbClr val="FFFF00"/>
                </a:solidFill>
              </a:rPr>
              <a:t> </a:t>
            </a:r>
            <a:r>
              <a:rPr lang="en-US" sz="4000" b="1" dirty="0" err="1">
                <a:solidFill>
                  <a:srgbClr val="FFFF00"/>
                </a:solidFill>
              </a:rPr>
              <a:t>menulis</a:t>
            </a:r>
            <a:r>
              <a:rPr lang="en-US" sz="4000" b="1" dirty="0">
                <a:solidFill>
                  <a:srgbClr val="FFFF00"/>
                </a:solidFill>
              </a:rPr>
              <a:t> kepada </a:t>
            </a:r>
            <a:r>
              <a:rPr lang="en-US" sz="4000" b="1" dirty="0" err="1">
                <a:solidFill>
                  <a:srgbClr val="FFFF00"/>
                </a:solidFill>
              </a:rPr>
              <a:t>audiens</a:t>
            </a:r>
            <a:r>
              <a:rPr lang="en-US" sz="4000" b="1" dirty="0">
                <a:solidFill>
                  <a:srgbClr val="FFFF00"/>
                </a:solidFill>
              </a:rPr>
              <a:t> orang </a:t>
            </a:r>
            <a:r>
              <a:rPr lang="en-US" sz="4000" b="1" dirty="0" err="1">
                <a:solidFill>
                  <a:srgbClr val="FFFF00"/>
                </a:solidFill>
              </a:rPr>
              <a:t>Yahudi</a:t>
            </a:r>
            <a:r>
              <a:rPr lang="en-US" sz="4000" b="1" dirty="0">
                <a:solidFill>
                  <a:srgbClr val="FFFF00"/>
                </a:solidFill>
              </a:rPr>
              <a:t> untuk </a:t>
            </a:r>
            <a:r>
              <a:rPr lang="en-US" sz="4000" b="1" dirty="0" err="1">
                <a:solidFill>
                  <a:srgbClr val="FFFF00"/>
                </a:solidFill>
              </a:rPr>
              <a:t>memperlihatkan</a:t>
            </a:r>
            <a:r>
              <a:rPr lang="en-US" sz="4000" b="1" dirty="0">
                <a:solidFill>
                  <a:srgbClr val="FFFF00"/>
                </a:solidFill>
              </a:rPr>
              <a:t> bahwa Yesus Kristus </a:t>
            </a:r>
            <a:r>
              <a:rPr lang="en-US" sz="4000" b="1" dirty="0" err="1">
                <a:solidFill>
                  <a:srgbClr val="FFFF00"/>
                </a:solidFill>
              </a:rPr>
              <a:t>menggenapi</a:t>
            </a:r>
            <a:r>
              <a:rPr lang="en-US" sz="4000" b="1" dirty="0">
                <a:solidFill>
                  <a:srgbClr val="FFFF00"/>
                </a:solidFill>
              </a:rPr>
              <a:t> </a:t>
            </a:r>
            <a:r>
              <a:rPr lang="en-US" sz="4000" b="1" dirty="0" err="1">
                <a:solidFill>
                  <a:srgbClr val="FFFF00"/>
                </a:solidFill>
              </a:rPr>
              <a:t>nubuat-nubuat</a:t>
            </a:r>
            <a:r>
              <a:rPr lang="en-US" sz="4000" b="1" dirty="0">
                <a:solidFill>
                  <a:srgbClr val="FFFF00"/>
                </a:solidFill>
              </a:rPr>
              <a:t> </a:t>
            </a:r>
            <a:r>
              <a:rPr lang="en-US" sz="4000" b="1" dirty="0" err="1">
                <a:solidFill>
                  <a:srgbClr val="FFFF00"/>
                </a:solidFill>
              </a:rPr>
              <a:t>Perjanjian</a:t>
            </a:r>
            <a:r>
              <a:rPr lang="en-US" sz="4000" b="1" dirty="0">
                <a:solidFill>
                  <a:srgbClr val="FFFF00"/>
                </a:solidFill>
              </a:rPr>
              <a:t> Lama </a:t>
            </a:r>
            <a:r>
              <a:rPr lang="en-US" sz="4000" b="1" dirty="0" err="1">
                <a:solidFill>
                  <a:srgbClr val="FFFF00"/>
                </a:solidFill>
              </a:rPr>
              <a:t>mengenai</a:t>
            </a:r>
            <a:r>
              <a:rPr lang="en-US" sz="4000" b="1" dirty="0">
                <a:solidFill>
                  <a:srgbClr val="FFFF00"/>
                </a:solidFill>
              </a:rPr>
              <a:t> </a:t>
            </a:r>
            <a:r>
              <a:rPr lang="en-US" sz="4000" b="1" dirty="0" err="1" smtClean="0">
                <a:solidFill>
                  <a:srgbClr val="FFFF00"/>
                </a:solidFill>
              </a:rPr>
              <a:t>Mesias</a:t>
            </a:r>
            <a:r>
              <a:rPr lang="en-US" sz="4000" b="1" dirty="0" smtClean="0">
                <a:solidFill>
                  <a:srgbClr val="FFFF00"/>
                </a:solidFill>
              </a:rPr>
              <a:t>.</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31</a:t>
            </a:fld>
            <a:endParaRPr lang="en-US" altLang="en-US"/>
          </a:p>
        </p:txBody>
      </p:sp>
    </p:spTree>
    <p:extLst>
      <p:ext uri="{BB962C8B-B14F-4D97-AF65-F5344CB8AC3E}">
        <p14:creationId xmlns:p14="http://schemas.microsoft.com/office/powerpoint/2010/main" val="41284349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Matius </a:t>
            </a:r>
            <a:r>
              <a:rPr lang="en-US" altLang="ko-KR" sz="4000" b="1" dirty="0" err="1">
                <a:solidFill>
                  <a:srgbClr val="FFFF00"/>
                </a:solidFill>
              </a:rPr>
              <a:t>membuktikan</a:t>
            </a:r>
            <a:r>
              <a:rPr lang="en-US" altLang="ko-KR" sz="4000" b="1" dirty="0">
                <a:solidFill>
                  <a:srgbClr val="FFFF00"/>
                </a:solidFill>
              </a:rPr>
              <a:t> bahawa Yesus adalah </a:t>
            </a:r>
            <a:r>
              <a:rPr lang="en-US" altLang="ko-KR" sz="4000" b="1" dirty="0" err="1" smtClean="0">
                <a:solidFill>
                  <a:srgbClr val="FFFF00"/>
                </a:solidFill>
              </a:rPr>
              <a:t>Mesias</a:t>
            </a:r>
            <a:r>
              <a:rPr lang="en-US" altLang="ko-KR" sz="4000" b="1" dirty="0" smtClean="0">
                <a:solidFill>
                  <a:srgbClr val="FFFF00"/>
                </a:solidFill>
              </a:rPr>
              <a:t> </a:t>
            </a:r>
            <a:r>
              <a:rPr lang="en-US" altLang="ko-KR" sz="4000" b="1" dirty="0">
                <a:solidFill>
                  <a:srgbClr val="FFFF00"/>
                </a:solidFill>
              </a:rPr>
              <a:t>dengan </a:t>
            </a:r>
            <a:r>
              <a:rPr lang="en-US" altLang="ko-KR" sz="4000" b="1" dirty="0" err="1">
                <a:solidFill>
                  <a:srgbClr val="FFFF00"/>
                </a:solidFill>
              </a:rPr>
              <a:t>kutipan-kutipan</a:t>
            </a:r>
            <a:r>
              <a:rPr lang="en-US" altLang="ko-KR" sz="4000" b="1" dirty="0">
                <a:solidFill>
                  <a:srgbClr val="FFFF00"/>
                </a:solidFill>
              </a:rPr>
              <a:t> (Kira-</a:t>
            </a:r>
            <a:r>
              <a:rPr lang="en-US" altLang="ko-KR" sz="4000" b="1" dirty="0" err="1">
                <a:solidFill>
                  <a:srgbClr val="FFFF00"/>
                </a:solidFill>
              </a:rPr>
              <a:t>kira</a:t>
            </a:r>
            <a:r>
              <a:rPr lang="en-US" altLang="ko-KR" sz="4000" b="1" dirty="0">
                <a:solidFill>
                  <a:srgbClr val="FFFF00"/>
                </a:solidFill>
              </a:rPr>
              <a:t> 130 kali) dari dalam </a:t>
            </a:r>
            <a:r>
              <a:rPr lang="en-US" altLang="ko-KR" sz="4000" b="1" dirty="0" err="1">
                <a:solidFill>
                  <a:srgbClr val="FFFF00"/>
                </a:solidFill>
              </a:rPr>
              <a:t>Perjanjian</a:t>
            </a:r>
            <a:r>
              <a:rPr lang="en-US" altLang="ko-KR" sz="4000" b="1" dirty="0">
                <a:solidFill>
                  <a:srgbClr val="FFFF00"/>
                </a:solidFill>
              </a:rPr>
              <a:t> Lama dengan </a:t>
            </a:r>
            <a:r>
              <a:rPr lang="en-US" altLang="ko-KR" sz="4000" b="1" dirty="0" err="1">
                <a:solidFill>
                  <a:srgbClr val="FFFF00"/>
                </a:solidFill>
              </a:rPr>
              <a:t>teliti</a:t>
            </a:r>
            <a:r>
              <a:rPr lang="en-US" altLang="ko-KR" sz="4000" b="1" dirty="0">
                <a:solidFill>
                  <a:srgbClr val="FFFF00"/>
                </a:solidFill>
              </a:rPr>
              <a:t>.</a:t>
            </a:r>
            <a:br>
              <a:rPr lang="en-US" altLang="ko-KR" sz="4000" b="1" dirty="0">
                <a:solidFill>
                  <a:srgbClr val="FFFF00"/>
                </a:solidFill>
              </a:rPr>
            </a:br>
            <a:r>
              <a:rPr lang="en-US" altLang="ko-KR" sz="4000" b="1" dirty="0" err="1">
                <a:solidFill>
                  <a:srgbClr val="FFFF00"/>
                </a:solidFill>
              </a:rPr>
              <a:t>Salasilah</a:t>
            </a:r>
            <a:r>
              <a:rPr lang="en-US" altLang="ko-KR" sz="4000" b="1" dirty="0">
                <a:solidFill>
                  <a:srgbClr val="FFFF00"/>
                </a:solidFill>
              </a:rPr>
              <a:t>, </a:t>
            </a:r>
            <a:r>
              <a:rPr lang="en-US" altLang="ko-KR" sz="4000" b="1" dirty="0" err="1">
                <a:solidFill>
                  <a:srgbClr val="FFFF00"/>
                </a:solidFill>
              </a:rPr>
              <a:t>pembaptisan</a:t>
            </a:r>
            <a:r>
              <a:rPr lang="en-US" altLang="ko-KR" sz="4000" b="1" dirty="0">
                <a:solidFill>
                  <a:srgbClr val="FFFF00"/>
                </a:solidFill>
              </a:rPr>
              <a:t>, </a:t>
            </a:r>
            <a:r>
              <a:rPr lang="en-US" altLang="ko-KR" sz="4000" b="1" dirty="0" err="1" smtClean="0">
                <a:solidFill>
                  <a:srgbClr val="FFFF00"/>
                </a:solidFill>
              </a:rPr>
              <a:t>khutbah</a:t>
            </a:r>
            <a:r>
              <a:rPr lang="en-US" altLang="ko-KR" sz="4000" b="1" dirty="0">
                <a:solidFill>
                  <a:srgbClr val="FFFF00"/>
                </a:solidFill>
              </a:rPr>
              <a:t>, dan </a:t>
            </a:r>
            <a:r>
              <a:rPr lang="en-US" altLang="ko-KR" sz="4000" b="1" dirty="0" err="1">
                <a:solidFill>
                  <a:srgbClr val="FFFF00"/>
                </a:solidFill>
              </a:rPr>
              <a:t>mukjizat</a:t>
            </a:r>
            <a:r>
              <a:rPr lang="en-US" altLang="ko-KR" sz="4000" b="1" dirty="0">
                <a:solidFill>
                  <a:srgbClr val="FFFF00"/>
                </a:solidFill>
              </a:rPr>
              <a:t> </a:t>
            </a:r>
            <a:r>
              <a:rPr lang="en-US" altLang="ko-KR" sz="4000" b="1" dirty="0" err="1" smtClean="0">
                <a:solidFill>
                  <a:srgbClr val="FFFF00"/>
                </a:solidFill>
              </a:rPr>
              <a:t>mendatangkan</a:t>
            </a:r>
            <a:r>
              <a:rPr lang="en-US" altLang="ko-KR" sz="4000" b="1" dirty="0" smtClean="0">
                <a:solidFill>
                  <a:srgbClr val="FFFF00"/>
                </a:solidFill>
              </a:rPr>
              <a:t> </a:t>
            </a:r>
            <a:r>
              <a:rPr lang="en-US" altLang="ko-KR" sz="4000" b="1" dirty="0" err="1">
                <a:solidFill>
                  <a:srgbClr val="FFFF00"/>
                </a:solidFill>
              </a:rPr>
              <a:t>kesimpulan</a:t>
            </a:r>
            <a:r>
              <a:rPr lang="en-US" altLang="ko-KR" sz="4000" b="1" dirty="0">
                <a:solidFill>
                  <a:srgbClr val="FFFF00"/>
                </a:solidFill>
              </a:rPr>
              <a:t> yang sama bahawa Kristus adalah raja.</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32</a:t>
            </a:fld>
            <a:endParaRPr lang="en-US" altLang="en-US"/>
          </a:p>
        </p:txBody>
      </p:sp>
    </p:spTree>
    <p:extLst>
      <p:ext uri="{BB962C8B-B14F-4D97-AF65-F5344CB8AC3E}">
        <p14:creationId xmlns:p14="http://schemas.microsoft.com/office/powerpoint/2010/main" val="13482516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Kitab</a:t>
            </a:r>
            <a:r>
              <a:rPr lang="en-US" altLang="ko-KR" sz="4000" b="1" dirty="0" smtClean="0">
                <a:solidFill>
                  <a:srgbClr val="FFFF00"/>
                </a:solidFill>
              </a:rPr>
              <a:t> Matius secara </a:t>
            </a:r>
            <a:r>
              <a:rPr lang="en-US" altLang="ko-KR" sz="4000" b="1" dirty="0" err="1" smtClean="0">
                <a:solidFill>
                  <a:srgbClr val="FFFF00"/>
                </a:solidFill>
              </a:rPr>
              <a:t>sistemastik</a:t>
            </a:r>
            <a:r>
              <a:rPr lang="en-US" altLang="ko-KR" sz="4000" b="1" dirty="0" smtClean="0">
                <a:solidFill>
                  <a:srgbClr val="FFFF00"/>
                </a:solidFill>
              </a:rPr>
              <a:t> menyatakan </a:t>
            </a:r>
            <a:r>
              <a:rPr lang="en-US" altLang="ko-KR" sz="4000" b="1" dirty="0" err="1" smtClean="0">
                <a:solidFill>
                  <a:srgbClr val="FFFF00"/>
                </a:solidFill>
              </a:rPr>
              <a:t>firman</a:t>
            </a:r>
            <a:r>
              <a:rPr lang="en-US" altLang="ko-KR" sz="4000" b="1" dirty="0" smtClean="0">
                <a:solidFill>
                  <a:srgbClr val="FFFF00"/>
                </a:solidFill>
              </a:rPr>
              <a:t>, </a:t>
            </a:r>
            <a:r>
              <a:rPr lang="en-US" altLang="ko-KR" sz="4000" b="1" dirty="0" err="1" smtClean="0">
                <a:solidFill>
                  <a:srgbClr val="FFFF00"/>
                </a:solidFill>
              </a:rPr>
              <a:t>keperibadian</a:t>
            </a:r>
            <a:r>
              <a:rPr lang="en-US" altLang="ko-KR" sz="4000" b="1" dirty="0" smtClean="0">
                <a:solidFill>
                  <a:srgbClr val="FFFF00"/>
                </a:solidFill>
              </a:rPr>
              <a:t>, dan </a:t>
            </a:r>
            <a:r>
              <a:rPr lang="en-US" altLang="ko-KR" sz="4000" b="1" dirty="0" err="1" smtClean="0">
                <a:solidFill>
                  <a:srgbClr val="FFFF00"/>
                </a:solidFill>
              </a:rPr>
              <a:t>kewibawaan</a:t>
            </a:r>
            <a:r>
              <a:rPr lang="en-US" altLang="ko-KR" sz="4000" b="1" dirty="0" smtClean="0">
                <a:solidFill>
                  <a:srgbClr val="FFFF00"/>
                </a:solidFill>
              </a:rPr>
              <a:t> Yesus Kristus, </a:t>
            </a:r>
            <a:r>
              <a:rPr lang="en-US" altLang="ko-KR" sz="4000" b="1" dirty="0" err="1" smtClean="0">
                <a:solidFill>
                  <a:srgbClr val="FFFF00"/>
                </a:solidFill>
              </a:rPr>
              <a:t>ajaran</a:t>
            </a:r>
            <a:r>
              <a:rPr lang="en-US" altLang="ko-KR" sz="4000" b="1" dirty="0" smtClean="0">
                <a:solidFill>
                  <a:srgbClr val="FFFF00"/>
                </a:solidFill>
              </a:rPr>
              <a:t> secara Moral, </a:t>
            </a:r>
            <a:r>
              <a:rPr lang="en-US" altLang="ko-KR" sz="4000" b="1" dirty="0" err="1" smtClean="0">
                <a:solidFill>
                  <a:srgbClr val="FFFF00"/>
                </a:solidFill>
              </a:rPr>
              <a:t>ajaran</a:t>
            </a:r>
            <a:r>
              <a:rPr lang="en-US" altLang="ko-KR" sz="4000" b="1" dirty="0" smtClean="0">
                <a:solidFill>
                  <a:srgbClr val="FFFF00"/>
                </a:solidFill>
              </a:rPr>
              <a:t> secara Teologi dan lain-lain</a:t>
            </a:r>
            <a:r>
              <a:rPr lang="en-US" sz="4000" b="1" dirty="0" smtClean="0">
                <a:solidFill>
                  <a:srgbClr val="FFFF00"/>
                </a:solidFill>
              </a:rPr>
              <a:t>. </a:t>
            </a:r>
            <a:br>
              <a:rPr lang="en-US" sz="4000" b="1" dirty="0" smtClean="0">
                <a:solidFill>
                  <a:srgbClr val="FFFF00"/>
                </a:solidFill>
              </a:rPr>
            </a:br>
            <a:r>
              <a:rPr lang="en-US" altLang="ko-KR" sz="4000" b="1" dirty="0">
                <a:solidFill>
                  <a:srgbClr val="FFFF00"/>
                </a:solidFill>
              </a:rPr>
              <a:t>Oleh </a:t>
            </a:r>
            <a:r>
              <a:rPr lang="en-US" altLang="ko-KR" sz="4000" b="1" dirty="0" err="1">
                <a:solidFill>
                  <a:srgbClr val="FFFF00"/>
                </a:solidFill>
              </a:rPr>
              <a:t>sebab</a:t>
            </a:r>
            <a:r>
              <a:rPr lang="en-US" altLang="ko-KR" sz="4000" b="1" dirty="0">
                <a:solidFill>
                  <a:srgbClr val="FFFF00"/>
                </a:solidFill>
              </a:rPr>
              <a:t> itu, Matius </a:t>
            </a:r>
            <a:r>
              <a:rPr lang="en-US" altLang="ko-KR" sz="4000" b="1" dirty="0" err="1">
                <a:solidFill>
                  <a:srgbClr val="FFFF00"/>
                </a:solidFill>
              </a:rPr>
              <a:t>mungkin</a:t>
            </a:r>
            <a:r>
              <a:rPr lang="en-US" altLang="ko-KR" sz="4000" b="1" dirty="0">
                <a:solidFill>
                  <a:srgbClr val="FFFF00"/>
                </a:solidFill>
              </a:rPr>
              <a:t> </a:t>
            </a:r>
            <a:r>
              <a:rPr lang="en-US" altLang="ko-KR" sz="4000" b="1" dirty="0" err="1">
                <a:solidFill>
                  <a:srgbClr val="FFFF00"/>
                </a:solidFill>
              </a:rPr>
              <a:t>menginginkan</a:t>
            </a:r>
            <a:r>
              <a:rPr lang="en-US" altLang="ko-KR" sz="4000" b="1" dirty="0">
                <a:solidFill>
                  <a:srgbClr val="FFFF00"/>
                </a:solidFill>
              </a:rPr>
              <a:t> bahawa </a:t>
            </a:r>
            <a:r>
              <a:rPr lang="en-US" altLang="ko-KR" sz="4000" b="1" dirty="0" err="1">
                <a:solidFill>
                  <a:srgbClr val="FFFF00"/>
                </a:solidFill>
              </a:rPr>
              <a:t>kitab</a:t>
            </a:r>
            <a:r>
              <a:rPr lang="en-US" altLang="ko-KR" sz="4000" b="1" dirty="0">
                <a:solidFill>
                  <a:srgbClr val="FFFF00"/>
                </a:solidFill>
              </a:rPr>
              <a:t> </a:t>
            </a:r>
            <a:r>
              <a:rPr lang="en-US" altLang="ko-KR" sz="4000" b="1" dirty="0" smtClean="0">
                <a:solidFill>
                  <a:srgbClr val="FFFF00"/>
                </a:solidFill>
              </a:rPr>
              <a:t>itu </a:t>
            </a:r>
            <a:r>
              <a:rPr lang="en-US" altLang="ko-KR" sz="4000" b="1" dirty="0" err="1">
                <a:solidFill>
                  <a:srgbClr val="FFFF00"/>
                </a:solidFill>
              </a:rPr>
              <a:t>mengandungi</a:t>
            </a:r>
            <a:r>
              <a:rPr lang="en-US" altLang="ko-KR" sz="4000" b="1" dirty="0">
                <a:solidFill>
                  <a:srgbClr val="FFFF00"/>
                </a:solidFill>
              </a:rPr>
              <a:t> tujuan </a:t>
            </a:r>
            <a:r>
              <a:rPr lang="en-US" altLang="ko-KR" sz="4000" b="1" dirty="0" err="1">
                <a:solidFill>
                  <a:srgbClr val="FFFF00"/>
                </a:solidFill>
              </a:rPr>
              <a:t>pendidikan</a:t>
            </a:r>
            <a:r>
              <a:rPr lang="en-US" altLang="ko-KR" sz="4000" b="1" dirty="0">
                <a:solidFill>
                  <a:srgbClr val="FFFF00"/>
                </a:solidFill>
              </a:rPr>
              <a:t> dalam </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33</a:t>
            </a:fld>
            <a:endParaRPr lang="en-US" altLang="en-US"/>
          </a:p>
        </p:txBody>
      </p:sp>
    </p:spTree>
    <p:extLst>
      <p:ext uri="{BB962C8B-B14F-4D97-AF65-F5344CB8AC3E}">
        <p14:creationId xmlns:p14="http://schemas.microsoft.com/office/powerpoint/2010/main" val="17107461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dia </a:t>
            </a:r>
            <a:r>
              <a:rPr lang="en-US" altLang="ko-KR" sz="4000" b="1" dirty="0" err="1">
                <a:solidFill>
                  <a:srgbClr val="FFFF00"/>
                </a:solidFill>
              </a:rPr>
              <a:t>menulis</a:t>
            </a:r>
            <a:r>
              <a:rPr lang="en-US" altLang="ko-KR" sz="4000" b="1" dirty="0">
                <a:solidFill>
                  <a:srgbClr val="FFFF00"/>
                </a:solidFill>
              </a:rPr>
              <a:t> </a:t>
            </a:r>
            <a:r>
              <a:rPr lang="en-US" altLang="ko-KR" sz="4000" b="1" dirty="0" err="1" smtClean="0">
                <a:solidFill>
                  <a:srgbClr val="FFFF00"/>
                </a:solidFill>
              </a:rPr>
              <a:t>kitabnya</a:t>
            </a:r>
            <a:r>
              <a:rPr lang="en-US" altLang="ko-KR" sz="4000" b="1" dirty="0" smtClean="0">
                <a:solidFill>
                  <a:srgbClr val="FFFF00"/>
                </a:solidFill>
              </a:rPr>
              <a:t>.</a:t>
            </a:r>
            <a:r>
              <a:rPr lang="en-US" altLang="ko-KR" sz="4000" b="1" dirty="0">
                <a:solidFill>
                  <a:srgbClr val="FFFF00"/>
                </a:solidFill>
              </a:rPr>
              <a:t/>
            </a:r>
            <a:br>
              <a:rPr lang="en-US" altLang="ko-KR" sz="4000" b="1" dirty="0">
                <a:solidFill>
                  <a:srgbClr val="FFFF00"/>
                </a:solidFill>
              </a:rPr>
            </a:br>
            <a:r>
              <a:rPr lang="en-US" altLang="ko-KR" sz="4000" b="1" dirty="0" err="1">
                <a:solidFill>
                  <a:srgbClr val="FFFF00"/>
                </a:solidFill>
              </a:rPr>
              <a:t>Malah</a:t>
            </a:r>
            <a:r>
              <a:rPr lang="en-US" altLang="ko-KR" sz="4000" b="1" dirty="0">
                <a:solidFill>
                  <a:srgbClr val="FFFF00"/>
                </a:solidFill>
              </a:rPr>
              <a:t>, </a:t>
            </a:r>
            <a:r>
              <a:rPr lang="en-US" altLang="ko-KR" sz="4000" b="1" dirty="0" smtClean="0">
                <a:solidFill>
                  <a:srgbClr val="FFFF00"/>
                </a:solidFill>
              </a:rPr>
              <a:t>sejak gereja </a:t>
            </a:r>
            <a:r>
              <a:rPr lang="en-US" altLang="ko-KR" sz="4000" b="1" dirty="0" err="1" smtClean="0">
                <a:solidFill>
                  <a:srgbClr val="FFFF00"/>
                </a:solidFill>
              </a:rPr>
              <a:t>mula-mula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Matius digunakan </a:t>
            </a:r>
            <a:r>
              <a:rPr lang="en-US" altLang="ko-KR" sz="4000" b="1" dirty="0">
                <a:solidFill>
                  <a:srgbClr val="FFFF00"/>
                </a:solidFill>
              </a:rPr>
              <a:t>sebagai </a:t>
            </a:r>
            <a:r>
              <a:rPr lang="en-US" altLang="ko-KR" sz="4000" b="1" dirty="0" err="1">
                <a:solidFill>
                  <a:srgbClr val="FFFF00"/>
                </a:solidFill>
              </a:rPr>
              <a:t>bahan</a:t>
            </a:r>
            <a:r>
              <a:rPr lang="en-US" altLang="ko-KR" sz="4000" b="1" dirty="0">
                <a:solidFill>
                  <a:srgbClr val="FFFF00"/>
                </a:solidFill>
              </a:rPr>
              <a:t> </a:t>
            </a:r>
            <a:r>
              <a:rPr lang="en-US" altLang="ko-KR" sz="4000" b="1" dirty="0" err="1" smtClean="0">
                <a:solidFill>
                  <a:srgbClr val="FFFF00"/>
                </a:solidFill>
              </a:rPr>
              <a:t>pendidikan</a:t>
            </a:r>
            <a:r>
              <a:rPr lang="en-US" altLang="ko-KR" sz="4000" b="1" dirty="0" smtClean="0">
                <a:solidFill>
                  <a:srgbClr val="FFFF00"/>
                </a:solidFill>
              </a:rPr>
              <a:t> di dalam gereja</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Kata </a:t>
            </a:r>
            <a:r>
              <a:rPr lang="en-US" altLang="ko-KR" sz="4000" b="1" dirty="0" err="1">
                <a:solidFill>
                  <a:srgbClr val="FFFF00"/>
                </a:solidFill>
              </a:rPr>
              <a:t>kuncinya</a:t>
            </a:r>
            <a:r>
              <a:rPr lang="en-US" altLang="ko-KR" sz="4000" b="1" dirty="0">
                <a:solidFill>
                  <a:srgbClr val="FFFF00"/>
                </a:solidFill>
              </a:rPr>
              <a:t> adalah Yesus adalah Raja. </a:t>
            </a:r>
            <a:br>
              <a:rPr lang="en-US" altLang="ko-KR" sz="4000" b="1" dirty="0">
                <a:solidFill>
                  <a:srgbClr val="FFFF00"/>
                </a:solidFill>
              </a:rPr>
            </a:br>
            <a:r>
              <a:rPr lang="en-US" altLang="ko-KR" sz="4000" b="1" dirty="0" err="1" smtClean="0">
                <a:solidFill>
                  <a:srgbClr val="FFFF00"/>
                </a:solidFill>
              </a:rPr>
              <a:t>Ayat</a:t>
            </a:r>
            <a:r>
              <a:rPr lang="en-US" altLang="ko-KR" sz="4000" b="1" dirty="0">
                <a:solidFill>
                  <a:srgbClr val="FFFF00"/>
                </a:solidFill>
              </a:rPr>
              <a:t> </a:t>
            </a:r>
            <a:r>
              <a:rPr lang="en-US" altLang="ko-KR" sz="4000" b="1" dirty="0" err="1">
                <a:solidFill>
                  <a:srgbClr val="FFFF00"/>
                </a:solidFill>
              </a:rPr>
              <a:t>kunci</a:t>
            </a:r>
            <a:r>
              <a:rPr lang="en-US" altLang="ko-KR" sz="4000" b="1" dirty="0">
                <a:solidFill>
                  <a:srgbClr val="FFFF00"/>
                </a:solidFill>
              </a:rPr>
              <a:t> 16:16-19, 28:18-20. </a:t>
            </a:r>
            <a:r>
              <a:rPr lang="en-US" altLang="ko-KR" sz="4000" b="1" dirty="0" smtClean="0">
                <a:solidFill>
                  <a:srgbClr val="FFFF00"/>
                </a:solidFill>
              </a:rPr>
              <a:t/>
            </a:r>
            <a:br>
              <a:rPr lang="en-US" altLang="ko-KR" sz="4000" b="1" dirty="0" smtClean="0">
                <a:solidFill>
                  <a:srgbClr val="FFFF00"/>
                </a:solidFill>
              </a:rPr>
            </a:br>
            <a:r>
              <a:rPr lang="en-US" altLang="ko-KR" sz="4000" b="1" dirty="0" err="1" smtClean="0">
                <a:solidFill>
                  <a:srgbClr val="FFFF00"/>
                </a:solidFill>
              </a:rPr>
              <a:t>Fasal</a:t>
            </a:r>
            <a:r>
              <a:rPr lang="en-US" altLang="ko-KR" sz="4000" b="1" dirty="0" smtClean="0">
                <a:solidFill>
                  <a:srgbClr val="FFFF00"/>
                </a:solidFill>
              </a:rPr>
              <a:t> </a:t>
            </a:r>
            <a:r>
              <a:rPr lang="en-US" altLang="ko-KR" sz="4000" b="1" dirty="0" err="1">
                <a:solidFill>
                  <a:srgbClr val="FFFF00"/>
                </a:solidFill>
              </a:rPr>
              <a:t>Kuncinya</a:t>
            </a:r>
            <a:r>
              <a:rPr lang="en-US" altLang="ko-KR" sz="4000" b="1" dirty="0">
                <a:solidFill>
                  <a:srgbClr val="FFFF00"/>
                </a:solidFill>
              </a:rPr>
              <a:t> adalah </a:t>
            </a:r>
            <a:r>
              <a:rPr lang="en-US" altLang="ko-KR" sz="4000" b="1" dirty="0" err="1">
                <a:solidFill>
                  <a:srgbClr val="FFFF00"/>
                </a:solidFill>
              </a:rPr>
              <a:t>Fasal</a:t>
            </a:r>
            <a:r>
              <a:rPr lang="en-US" altLang="ko-KR" sz="4000" b="1" dirty="0">
                <a:solidFill>
                  <a:srgbClr val="FFFF00"/>
                </a:solidFill>
              </a:rPr>
              <a:t> </a:t>
            </a:r>
            <a:r>
              <a:rPr lang="en-US" altLang="ko-KR" sz="4000" b="1" dirty="0" smtClean="0">
                <a:solidFill>
                  <a:srgbClr val="FFFF00"/>
                </a:solidFill>
              </a:rPr>
              <a:t>12, </a:t>
            </a:r>
            <a:r>
              <a:rPr lang="en-US" altLang="ko-KR" sz="4000" b="1" dirty="0" err="1" smtClean="0">
                <a:solidFill>
                  <a:srgbClr val="FFFF00"/>
                </a:solidFill>
              </a:rPr>
              <a:t>kerana</a:t>
            </a:r>
            <a:r>
              <a:rPr lang="en-US" altLang="ko-KR" sz="4000" b="1" dirty="0" smtClean="0">
                <a:solidFill>
                  <a:srgbClr val="FFFF00"/>
                </a:solidFill>
              </a:rPr>
              <a:t> </a:t>
            </a:r>
            <a:r>
              <a:rPr lang="en-US" altLang="ko-KR" sz="4000" b="1" dirty="0" err="1">
                <a:solidFill>
                  <a:srgbClr val="FFFF00"/>
                </a:solidFill>
              </a:rPr>
              <a:t>muncul</a:t>
            </a:r>
            <a:r>
              <a:rPr lang="en-US" altLang="ko-KR" sz="4000" b="1" dirty="0">
                <a:solidFill>
                  <a:srgbClr val="FFFF00"/>
                </a:solidFill>
              </a:rPr>
              <a:t> titik balik dalam </a:t>
            </a:r>
            <a:r>
              <a:rPr lang="en-US" altLang="ko-KR" sz="4000" b="1" dirty="0" err="1">
                <a:solidFill>
                  <a:srgbClr val="FFFF00"/>
                </a:solidFill>
              </a:rPr>
              <a:t>kitab</a:t>
            </a:r>
            <a:r>
              <a:rPr lang="en-US" altLang="ko-KR" sz="4000" b="1" dirty="0">
                <a:solidFill>
                  <a:srgbClr val="FFFF00"/>
                </a:solidFill>
              </a:rPr>
              <a:t> </a:t>
            </a:r>
            <a:r>
              <a:rPr lang="en-US" altLang="ko-KR" sz="4000" b="1" dirty="0" err="1">
                <a:solidFill>
                  <a:srgbClr val="FFFF00"/>
                </a:solidFill>
              </a:rPr>
              <a:t>Maitus</a:t>
            </a:r>
            <a:r>
              <a:rPr lang="en-US" altLang="ko-KR" sz="4000" b="1" dirty="0">
                <a:solidFill>
                  <a:srgbClr val="FFFF00"/>
                </a:solidFill>
              </a:rPr>
              <a:t>. </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34</a:t>
            </a:fld>
            <a:endParaRPr lang="en-US" altLang="en-US"/>
          </a:p>
        </p:txBody>
      </p:sp>
    </p:spTree>
    <p:extLst>
      <p:ext uri="{BB962C8B-B14F-4D97-AF65-F5344CB8AC3E}">
        <p14:creationId xmlns:p14="http://schemas.microsoft.com/office/powerpoint/2010/main" val="28943460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sv-SE" altLang="ko-KR" sz="4000" b="1" dirty="0" smtClean="0">
                <a:solidFill>
                  <a:srgbClr val="FFFF00"/>
                </a:solidFill>
              </a:rPr>
              <a:t>Kerana </a:t>
            </a:r>
            <a:r>
              <a:rPr lang="sv-SE" altLang="ko-KR" sz="4000" b="1" dirty="0">
                <a:solidFill>
                  <a:srgbClr val="FFFF00"/>
                </a:solidFill>
              </a:rPr>
              <a:t>orang Farisi secara formal menafikan Yesus dan </a:t>
            </a:r>
            <a:r>
              <a:rPr lang="sv-SE" altLang="ko-KR" sz="4000" b="1" dirty="0" smtClean="0">
                <a:solidFill>
                  <a:srgbClr val="FFFF00"/>
                </a:solidFill>
              </a:rPr>
              <a:t>kekuasaan-Nya </a:t>
            </a:r>
            <a:r>
              <a:rPr lang="sv-SE" altLang="ko-KR" sz="4000" b="1" dirty="0">
                <a:solidFill>
                  <a:srgbClr val="FFFF00"/>
                </a:solidFill>
              </a:rPr>
              <a:t>sebagai Mesias</a:t>
            </a:r>
            <a:r>
              <a:rPr lang="sv-SE" altLang="ko-KR" sz="4000" b="1" dirty="0" smtClean="0">
                <a:solidFill>
                  <a:srgbClr val="FFFF00"/>
                </a:solidFill>
              </a:rPr>
              <a:t>, </a:t>
            </a:r>
            <a:r>
              <a:rPr lang="en-US" altLang="ko-KR" sz="4000" b="1" dirty="0">
                <a:solidFill>
                  <a:srgbClr val="FFFF00"/>
                </a:solidFill>
              </a:rPr>
              <a:t>Serta-</a:t>
            </a:r>
            <a:r>
              <a:rPr lang="en-US" altLang="ko-KR" sz="4000" b="1" dirty="0" err="1">
                <a:solidFill>
                  <a:srgbClr val="FFFF00"/>
                </a:solidFill>
              </a:rPr>
              <a:t>merta</a:t>
            </a:r>
            <a:r>
              <a:rPr lang="en-US" altLang="ko-KR" sz="4000" b="1" dirty="0">
                <a:solidFill>
                  <a:srgbClr val="FFFF00"/>
                </a:solidFill>
              </a:rPr>
              <a:t> Yesus </a:t>
            </a:r>
            <a:r>
              <a:rPr lang="en-US" altLang="ko-KR" sz="4000" b="1" dirty="0" err="1">
                <a:solidFill>
                  <a:srgbClr val="FFFF00"/>
                </a:solidFill>
              </a:rPr>
              <a:t>mula</a:t>
            </a:r>
            <a:r>
              <a:rPr lang="en-US" altLang="ko-KR" sz="4000" b="1" dirty="0">
                <a:solidFill>
                  <a:srgbClr val="FFFF00"/>
                </a:solidFill>
              </a:rPr>
              <a:t> </a:t>
            </a:r>
            <a:r>
              <a:rPr lang="en-US" altLang="ko-KR" sz="4000" b="1" dirty="0" err="1">
                <a:solidFill>
                  <a:srgbClr val="FFFF00"/>
                </a:solidFill>
              </a:rPr>
              <a:t>menggunakan</a:t>
            </a:r>
            <a:r>
              <a:rPr lang="en-US" altLang="ko-KR" sz="4000" b="1" dirty="0">
                <a:solidFill>
                  <a:srgbClr val="FFFF00"/>
                </a:solidFill>
              </a:rPr>
              <a:t> </a:t>
            </a:r>
            <a:r>
              <a:rPr lang="en-US" altLang="ko-KR" sz="4000" b="1" dirty="0" err="1">
                <a:solidFill>
                  <a:srgbClr val="FFFF00"/>
                </a:solidFill>
              </a:rPr>
              <a:t>perumpamaan</a:t>
            </a:r>
            <a:r>
              <a:rPr lang="en-US" altLang="ko-KR" sz="4000" b="1" dirty="0">
                <a:solidFill>
                  <a:srgbClr val="FFFF00"/>
                </a:solidFill>
              </a:rPr>
              <a:t>, dan juga Dia </a:t>
            </a:r>
            <a:r>
              <a:rPr lang="en-US" altLang="ko-KR" sz="4000" b="1" dirty="0" err="1">
                <a:solidFill>
                  <a:srgbClr val="FFFF00"/>
                </a:solidFill>
              </a:rPr>
              <a:t>menumpukan</a:t>
            </a:r>
            <a:r>
              <a:rPr lang="en-US" altLang="ko-KR" sz="4000" b="1" dirty="0">
                <a:solidFill>
                  <a:srgbClr val="FFFF00"/>
                </a:solidFill>
              </a:rPr>
              <a:t> perhatian untuk mengejar murid-Nya </a:t>
            </a:r>
            <a:r>
              <a:rPr lang="en-US" altLang="ko-KR" sz="4000" b="1" dirty="0" err="1">
                <a:solidFill>
                  <a:srgbClr val="FFFF00"/>
                </a:solidFill>
              </a:rPr>
              <a:t>daripada</a:t>
            </a:r>
            <a:r>
              <a:rPr lang="en-US" altLang="ko-KR" sz="4000" b="1" dirty="0">
                <a:solidFill>
                  <a:srgbClr val="FFFF00"/>
                </a:solidFill>
              </a:rPr>
              <a:t> orang umum, dan dia juga dengan </a:t>
            </a:r>
            <a:r>
              <a:rPr lang="en-US" altLang="ko-KR" sz="4000" b="1" dirty="0" err="1">
                <a:solidFill>
                  <a:srgbClr val="FFFF00"/>
                </a:solidFill>
              </a:rPr>
              <a:t>kerap</a:t>
            </a:r>
            <a:r>
              <a:rPr lang="en-US" altLang="ko-KR" sz="4000" b="1" dirty="0">
                <a:solidFill>
                  <a:srgbClr val="FFFF00"/>
                </a:solidFill>
              </a:rPr>
              <a:t> </a:t>
            </a:r>
            <a:r>
              <a:rPr lang="en-US" altLang="ko-KR" sz="4000" b="1" dirty="0" err="1">
                <a:solidFill>
                  <a:srgbClr val="FFFF00"/>
                </a:solidFill>
              </a:rPr>
              <a:t>menyebut</a:t>
            </a:r>
            <a:r>
              <a:rPr lang="en-US" altLang="ko-KR" sz="4000" b="1" dirty="0">
                <a:solidFill>
                  <a:srgbClr val="FFFF00"/>
                </a:solidFill>
              </a:rPr>
              <a:t> </a:t>
            </a:r>
            <a:r>
              <a:rPr lang="en-US" altLang="ko-KR" sz="4000" b="1" dirty="0" err="1">
                <a:solidFill>
                  <a:srgbClr val="FFFF00"/>
                </a:solidFill>
              </a:rPr>
              <a:t>kematian</a:t>
            </a:r>
            <a:r>
              <a:rPr lang="en-US" altLang="ko-KR" sz="4000" b="1" dirty="0">
                <a:solidFill>
                  <a:srgbClr val="FFFF00"/>
                </a:solidFill>
              </a:rPr>
              <a:t> diri-Nya.</a:t>
            </a:r>
            <a:r>
              <a:rPr lang="en-US" altLang="ko-KR" sz="4000" b="1" dirty="0" smtClean="0">
                <a:solidFill>
                  <a:srgbClr val="FFFF00"/>
                </a:solidFill>
              </a:rPr>
              <a:t/>
            </a:r>
            <a:br>
              <a:rPr lang="en-US" altLang="ko-KR" sz="4000" b="1" dirty="0" smtClean="0">
                <a:solidFill>
                  <a:srgbClr val="FFFF00"/>
                </a:solidFill>
              </a:rPr>
            </a:br>
            <a:endParaRPr lang="en-US" altLang="ko-KR"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35</a:t>
            </a:fld>
            <a:endParaRPr lang="en-US" altLang="en-US"/>
          </a:p>
        </p:txBody>
      </p:sp>
    </p:spTree>
    <p:extLst>
      <p:ext uri="{BB962C8B-B14F-4D97-AF65-F5344CB8AC3E}">
        <p14:creationId xmlns:p14="http://schemas.microsoft.com/office/powerpoint/2010/main" val="33223126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sv-SE" altLang="ko-KR" sz="4000" b="1" dirty="0" smtClean="0">
                <a:solidFill>
                  <a:srgbClr val="FFFF00"/>
                </a:solidFill>
              </a:rPr>
              <a:t>Ciri-ciri </a:t>
            </a:r>
            <a:r>
              <a:rPr lang="sv-SE" altLang="ko-KR" sz="4000" b="1" dirty="0">
                <a:solidFill>
                  <a:srgbClr val="FFFF00"/>
                </a:solidFill>
              </a:rPr>
              <a:t>yang </a:t>
            </a:r>
            <a:r>
              <a:rPr lang="sv-SE" altLang="ko-KR" sz="4000" b="1" dirty="0" smtClean="0">
                <a:solidFill>
                  <a:srgbClr val="FFFF00"/>
                </a:solidFill>
              </a:rPr>
              <a:t>menonjol dalam kitab Matius </a:t>
            </a:r>
            <a:r>
              <a:rPr lang="sv-SE" altLang="ko-KR" sz="4000" b="1" dirty="0">
                <a:solidFill>
                  <a:srgbClr val="FFFF00"/>
                </a:solidFill>
              </a:rPr>
              <a:t>memfokuskan </a:t>
            </a:r>
            <a:r>
              <a:rPr lang="sv-SE" altLang="ko-KR" sz="4000" b="1" dirty="0" smtClean="0">
                <a:solidFill>
                  <a:srgbClr val="FFFF00"/>
                </a:solidFill>
              </a:rPr>
              <a:t>hal yang Yahudi. </a:t>
            </a:r>
            <a:r>
              <a:rPr lang="en-US" altLang="ko-KR" sz="4000" b="1" dirty="0" smtClean="0">
                <a:solidFill>
                  <a:srgbClr val="FFFF00"/>
                </a:solidFill>
              </a:rPr>
              <a:t>Namun</a:t>
            </a:r>
            <a:r>
              <a:rPr lang="ko-KR" altLang="en-US" sz="4000" b="1" dirty="0" smtClean="0">
                <a:solidFill>
                  <a:srgbClr val="FFFF00"/>
                </a:solidFill>
              </a:rPr>
              <a:t> </a:t>
            </a:r>
            <a:r>
              <a:rPr lang="en-US" altLang="ko-KR" sz="4000" b="1" dirty="0" err="1" smtClean="0">
                <a:solidFill>
                  <a:srgbClr val="FFFF00"/>
                </a:solidFill>
              </a:rPr>
              <a:t>begitu</a:t>
            </a:r>
            <a:r>
              <a:rPr lang="en-US" altLang="ko-KR" sz="4000" b="1" dirty="0" smtClean="0">
                <a:solidFill>
                  <a:srgbClr val="FFFF00"/>
                </a:solidFill>
              </a:rPr>
              <a:t> </a:t>
            </a:r>
            <a:r>
              <a:rPr lang="en-US" altLang="ko-KR" sz="4000" b="1" dirty="0" err="1" smtClean="0">
                <a:solidFill>
                  <a:srgbClr val="FFFF00"/>
                </a:solidFill>
              </a:rPr>
              <a:t>bukanlah</a:t>
            </a:r>
            <a:r>
              <a:rPr lang="en-US" altLang="ko-KR" sz="4000" b="1" dirty="0" smtClean="0">
                <a:solidFill>
                  <a:srgbClr val="FFFF00"/>
                </a:solidFill>
              </a:rPr>
              <a:t> hanya untuk orang yang </a:t>
            </a:r>
            <a:r>
              <a:rPr lang="en-US" altLang="ko-KR" sz="4000" b="1" dirty="0" err="1" smtClean="0">
                <a:solidFill>
                  <a:srgbClr val="FFFF00"/>
                </a:solidFill>
              </a:rPr>
              <a:t>lahiriah</a:t>
            </a:r>
            <a:r>
              <a:rPr lang="en-US" altLang="ko-KR" sz="4000" b="1" dirty="0" smtClean="0">
                <a:solidFill>
                  <a:srgbClr val="FFFF00"/>
                </a:solidFill>
              </a:rPr>
              <a:t> </a:t>
            </a:r>
            <a:r>
              <a:rPr lang="en-US" altLang="ko-KR" sz="4000" b="1" dirty="0" err="1" smtClean="0">
                <a:solidFill>
                  <a:srgbClr val="FFFF00"/>
                </a:solidFill>
              </a:rPr>
              <a:t>Yahudi</a:t>
            </a:r>
            <a:r>
              <a:rPr lang="en-US" altLang="ko-KR" sz="4000" b="1" dirty="0" smtClean="0">
                <a:solidFill>
                  <a:srgbClr val="FFFF00"/>
                </a:solidFill>
              </a:rPr>
              <a:t>.</a:t>
            </a:r>
            <a:br>
              <a:rPr lang="en-US" altLang="ko-KR" sz="4000" b="1" dirty="0" smtClean="0">
                <a:solidFill>
                  <a:srgbClr val="FFFF00"/>
                </a:solidFill>
              </a:rPr>
            </a:br>
            <a:r>
              <a:rPr lang="en-US" altLang="ko-KR" sz="4000" b="1" dirty="0">
                <a:solidFill>
                  <a:srgbClr val="FFFF00"/>
                </a:solidFill>
              </a:rPr>
              <a:t>Di dalam </a:t>
            </a:r>
            <a:r>
              <a:rPr lang="en-US" altLang="ko-KR" sz="4000" b="1" dirty="0" err="1">
                <a:solidFill>
                  <a:srgbClr val="FFFF00"/>
                </a:solidFill>
              </a:rPr>
              <a:t>kitab</a:t>
            </a:r>
            <a:r>
              <a:rPr lang="en-US" altLang="ko-KR" sz="4000" b="1" dirty="0">
                <a:solidFill>
                  <a:srgbClr val="FFFF00"/>
                </a:solidFill>
              </a:rPr>
              <a:t> Matius, </a:t>
            </a:r>
            <a:r>
              <a:rPr lang="en-US" altLang="ko-KR" sz="4000" b="1" dirty="0" err="1">
                <a:solidFill>
                  <a:srgbClr val="FFFF00"/>
                </a:solidFill>
              </a:rPr>
              <a:t>kedudukan</a:t>
            </a:r>
            <a:r>
              <a:rPr lang="en-US" altLang="ko-KR" sz="4000" b="1" dirty="0">
                <a:solidFill>
                  <a:srgbClr val="FFFF00"/>
                </a:solidFill>
              </a:rPr>
              <a:t> </a:t>
            </a:r>
            <a:r>
              <a:rPr lang="en-US" altLang="ko-KR" sz="4000" b="1" dirty="0" err="1">
                <a:solidFill>
                  <a:srgbClr val="FFFF00"/>
                </a:solidFill>
              </a:rPr>
              <a:t>Pentateukh</a:t>
            </a:r>
            <a:r>
              <a:rPr lang="en-US" altLang="ko-KR" sz="4000" b="1" dirty="0">
                <a:solidFill>
                  <a:srgbClr val="FFFF00"/>
                </a:solidFill>
              </a:rPr>
              <a:t>, </a:t>
            </a:r>
            <a:r>
              <a:rPr lang="en-US" altLang="ko-KR" sz="4000" b="1" dirty="0" err="1">
                <a:solidFill>
                  <a:srgbClr val="FFFF00"/>
                </a:solidFill>
              </a:rPr>
              <a:t>domba</a:t>
            </a:r>
            <a:r>
              <a:rPr lang="en-US" altLang="ko-KR" sz="4000" b="1" dirty="0">
                <a:solidFill>
                  <a:srgbClr val="FFFF00"/>
                </a:solidFill>
              </a:rPr>
              <a:t> Israel yang </a:t>
            </a:r>
            <a:r>
              <a:rPr lang="en-US" altLang="ko-KR" sz="4000" b="1" dirty="0" err="1">
                <a:solidFill>
                  <a:srgbClr val="FFFF00"/>
                </a:solidFill>
              </a:rPr>
              <a:t>hilang</a:t>
            </a:r>
            <a:r>
              <a:rPr lang="en-US" altLang="ko-KR" sz="4000" b="1" dirty="0">
                <a:solidFill>
                  <a:srgbClr val="FFFF00"/>
                </a:solidFill>
              </a:rPr>
              <a:t>, dan </a:t>
            </a:r>
            <a:r>
              <a:rPr lang="en-US" altLang="ko-KR" sz="4000" b="1" dirty="0" err="1">
                <a:solidFill>
                  <a:srgbClr val="FFFF00"/>
                </a:solidFill>
              </a:rPr>
              <a:t>ahli-ahli</a:t>
            </a:r>
            <a:r>
              <a:rPr lang="en-US" altLang="ko-KR" sz="4000" b="1" dirty="0">
                <a:solidFill>
                  <a:srgbClr val="FFFF00"/>
                </a:solidFill>
              </a:rPr>
              <a:t> </a:t>
            </a:r>
            <a:r>
              <a:rPr lang="en-US" altLang="ko-KR" sz="4000" b="1" dirty="0" err="1">
                <a:solidFill>
                  <a:srgbClr val="FFFF00"/>
                </a:solidFill>
              </a:rPr>
              <a:t>Taurat</a:t>
            </a:r>
            <a:r>
              <a:rPr lang="en-US" altLang="ko-KR" sz="4000" b="1" dirty="0">
                <a:solidFill>
                  <a:srgbClr val="FFFF00"/>
                </a:solidFill>
              </a:rPr>
              <a:t> dan orang </a:t>
            </a:r>
            <a:r>
              <a:rPr lang="en-US" altLang="ko-KR" sz="4000" b="1" dirty="0" err="1">
                <a:solidFill>
                  <a:srgbClr val="FFFF00"/>
                </a:solidFill>
              </a:rPr>
              <a:t>Farisi</a:t>
            </a:r>
            <a:r>
              <a:rPr lang="en-US" altLang="ko-KR" sz="4000" b="1" dirty="0">
                <a:solidFill>
                  <a:srgbClr val="FFFF00"/>
                </a:solidFill>
              </a:rPr>
              <a:t> yang tersebut-Nya </a:t>
            </a:r>
            <a:r>
              <a:rPr lang="en-US" altLang="ko-KR" sz="4000" b="1" dirty="0" err="1">
                <a:solidFill>
                  <a:srgbClr val="FFFF00"/>
                </a:solidFill>
              </a:rPr>
              <a:t>digandungi</a:t>
            </a:r>
            <a:r>
              <a:rPr lang="en-US" altLang="ko-KR" sz="4000" b="1" dirty="0">
                <a:solidFill>
                  <a:srgbClr val="FFFF00"/>
                </a:solidFill>
              </a:rPr>
              <a:t> dalam</a:t>
            </a: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36</a:t>
            </a:fld>
            <a:endParaRPr lang="en-US" altLang="en-US"/>
          </a:p>
        </p:txBody>
      </p:sp>
    </p:spTree>
    <p:extLst>
      <p:ext uri="{BB962C8B-B14F-4D97-AF65-F5344CB8AC3E}">
        <p14:creationId xmlns:p14="http://schemas.microsoft.com/office/powerpoint/2010/main" val="10636857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ajaran</a:t>
            </a:r>
            <a:r>
              <a:rPr lang="en-US" altLang="ko-KR" sz="4000" b="1" dirty="0" smtClean="0">
                <a:solidFill>
                  <a:srgbClr val="FFFF00"/>
                </a:solidFill>
              </a:rPr>
              <a:t> </a:t>
            </a:r>
            <a:r>
              <a:rPr lang="en-US" altLang="ko-KR" sz="4000" b="1" dirty="0">
                <a:solidFill>
                  <a:srgbClr val="FFFF00"/>
                </a:solidFill>
              </a:rPr>
              <a:t>Yesus sangat </a:t>
            </a:r>
            <a:r>
              <a:rPr lang="en-US" altLang="ko-KR" sz="4000" b="1" dirty="0" err="1" smtClean="0">
                <a:solidFill>
                  <a:srgbClr val="FFFF00"/>
                </a:solidFill>
              </a:rPr>
              <a:t>menonjol</a:t>
            </a:r>
            <a:r>
              <a:rPr lang="en-US" altLang="ko-KR" sz="4000" b="1" dirty="0" smtClean="0">
                <a:solidFill>
                  <a:srgbClr val="FFFF00"/>
                </a:solidFill>
              </a:rPr>
              <a:t>.</a:t>
            </a:r>
            <a:br>
              <a:rPr lang="en-US" altLang="ko-KR" sz="4000" b="1" dirty="0" smtClean="0">
                <a:solidFill>
                  <a:srgbClr val="FFFF00"/>
                </a:solidFill>
              </a:rPr>
            </a:br>
            <a:r>
              <a:rPr lang="en-US" altLang="ko-KR" sz="4000" b="1" dirty="0" err="1" smtClean="0">
                <a:solidFill>
                  <a:srgbClr val="FFFF00"/>
                </a:solidFill>
              </a:rPr>
              <a:t>Injil</a:t>
            </a:r>
            <a:r>
              <a:rPr lang="en-US" altLang="ko-KR" sz="4000" b="1" dirty="0" smtClean="0">
                <a:solidFill>
                  <a:srgbClr val="FFFF00"/>
                </a:solidFill>
              </a:rPr>
              <a:t> mengatasi orang </a:t>
            </a:r>
            <a:r>
              <a:rPr lang="en-US" altLang="ko-KR" sz="4000" b="1" dirty="0" err="1" smtClean="0">
                <a:solidFill>
                  <a:srgbClr val="FFFF00"/>
                </a:solidFill>
              </a:rPr>
              <a:t>Yahudi</a:t>
            </a:r>
            <a:r>
              <a:rPr lang="en-US" altLang="ko-KR" sz="4000" b="1" dirty="0" smtClean="0">
                <a:solidFill>
                  <a:srgbClr val="FFFF00"/>
                </a:solidFill>
              </a:rPr>
              <a:t> sehingga seluruh dunia. </a:t>
            </a:r>
            <a:br>
              <a:rPr lang="en-US" altLang="ko-KR" sz="4000" b="1" dirty="0" smtClean="0">
                <a:solidFill>
                  <a:srgbClr val="FFFF00"/>
                </a:solidFill>
              </a:rPr>
            </a:br>
            <a:r>
              <a:rPr lang="en-US" altLang="ko-KR" sz="4000" b="1" dirty="0">
                <a:solidFill>
                  <a:srgbClr val="FFFF00"/>
                </a:solidFill>
              </a:rPr>
              <a:t>Orang bukan </a:t>
            </a:r>
            <a:r>
              <a:rPr lang="en-US" altLang="ko-KR" sz="4000" b="1" dirty="0" err="1">
                <a:solidFill>
                  <a:srgbClr val="FFFF00"/>
                </a:solidFill>
              </a:rPr>
              <a:t>Yahudi</a:t>
            </a:r>
            <a:r>
              <a:rPr lang="en-US" altLang="ko-KR" sz="4000" b="1" dirty="0">
                <a:solidFill>
                  <a:srgbClr val="FFFF00"/>
                </a:solidFill>
              </a:rPr>
              <a:t> di dalam </a:t>
            </a:r>
            <a:r>
              <a:rPr lang="en-US" altLang="ko-KR" sz="4000" b="1" dirty="0" err="1">
                <a:solidFill>
                  <a:srgbClr val="FFFF00"/>
                </a:solidFill>
              </a:rPr>
              <a:t>salasilah</a:t>
            </a:r>
            <a:r>
              <a:rPr lang="en-US" altLang="ko-KR" sz="4000" b="1" dirty="0">
                <a:solidFill>
                  <a:srgbClr val="FFFF00"/>
                </a:solidFill>
              </a:rPr>
              <a:t> (Matius 1), </a:t>
            </a:r>
            <a:r>
              <a:rPr lang="fi-FI" sz="4000" b="1" dirty="0">
                <a:solidFill>
                  <a:srgbClr val="FFFF00"/>
                </a:solidFill>
              </a:rPr>
              <a:t>Sembahyang oleh orang bukan Yahudi selepas kelahiran Tuhan (Matius 2; Ahli Bintang dari Timur</a:t>
            </a:r>
            <a:r>
              <a:rPr lang="fi-FI" sz="4000" b="1" dirty="0" smtClean="0">
                <a:solidFill>
                  <a:srgbClr val="FFFF00"/>
                </a:solidFill>
              </a:rPr>
              <a:t>), </a:t>
            </a:r>
            <a:r>
              <a:rPr lang="fi-FI" sz="4000" b="1" dirty="0">
                <a:solidFill>
                  <a:srgbClr val="FFFF00"/>
                </a:solidFill>
              </a:rPr>
              <a:t>pemuridan semua bangsa (Matius </a:t>
            </a:r>
            <a:endParaRPr lang="en-US" altLang="ko-KR"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37</a:t>
            </a:fld>
            <a:endParaRPr lang="en-US" altLang="en-US"/>
          </a:p>
        </p:txBody>
      </p:sp>
    </p:spTree>
    <p:extLst>
      <p:ext uri="{BB962C8B-B14F-4D97-AF65-F5344CB8AC3E}">
        <p14:creationId xmlns:p14="http://schemas.microsoft.com/office/powerpoint/2010/main" val="42807614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fi-FI" sz="4000" b="1" dirty="0" smtClean="0">
                <a:solidFill>
                  <a:srgbClr val="FFFF00"/>
                </a:solidFill>
              </a:rPr>
              <a:t>28:18-20) dan lain-lain membuktikan bahawa kitab Matius untuk seluruh dunia.</a:t>
            </a:r>
            <a:br>
              <a:rPr lang="fi-FI" sz="4000" b="1" dirty="0" smtClean="0">
                <a:solidFill>
                  <a:srgbClr val="FFFF00"/>
                </a:solidFill>
              </a:rPr>
            </a:br>
            <a:r>
              <a:rPr lang="en-US" altLang="ko-KR" sz="4000" b="1" dirty="0">
                <a:solidFill>
                  <a:srgbClr val="FFFF00"/>
                </a:solidFill>
              </a:rPr>
              <a:t>60 % </a:t>
            </a:r>
            <a:r>
              <a:rPr lang="en-US" altLang="ko-KR" sz="4000" b="1" dirty="0" err="1">
                <a:solidFill>
                  <a:srgbClr val="FFFF00"/>
                </a:solidFill>
              </a:rPr>
              <a:t>daripada</a:t>
            </a:r>
            <a:r>
              <a:rPr lang="en-US" altLang="ko-KR" sz="4000" b="1" dirty="0">
                <a:solidFill>
                  <a:srgbClr val="FFFF00"/>
                </a:solidFill>
              </a:rPr>
              <a:t> 1,071 </a:t>
            </a:r>
            <a:r>
              <a:rPr lang="en-US" altLang="ko-KR" sz="4000" b="1" dirty="0" err="1">
                <a:solidFill>
                  <a:srgbClr val="FFFF00"/>
                </a:solidFill>
              </a:rPr>
              <a:t>ayat</a:t>
            </a:r>
            <a:r>
              <a:rPr lang="en-US" altLang="ko-KR" sz="4000" b="1" dirty="0">
                <a:solidFill>
                  <a:srgbClr val="FFFF00"/>
                </a:solidFill>
              </a:rPr>
              <a:t> di dalam </a:t>
            </a:r>
            <a:r>
              <a:rPr lang="en-US" altLang="ko-KR" sz="4000" b="1" dirty="0" err="1">
                <a:solidFill>
                  <a:srgbClr val="FFFF00"/>
                </a:solidFill>
              </a:rPr>
              <a:t>kitab</a:t>
            </a:r>
            <a:r>
              <a:rPr lang="en-US" altLang="ko-KR" sz="4000" b="1" dirty="0">
                <a:solidFill>
                  <a:srgbClr val="FFFF00"/>
                </a:solidFill>
              </a:rPr>
              <a:t> Matius adalah Yesus </a:t>
            </a:r>
            <a:r>
              <a:rPr lang="en-US" altLang="ko-KR" sz="4000" b="1" dirty="0" err="1">
                <a:solidFill>
                  <a:srgbClr val="FFFF00"/>
                </a:solidFill>
              </a:rPr>
              <a:t>langsung</a:t>
            </a:r>
            <a:r>
              <a:rPr lang="en-US" altLang="ko-KR" sz="4000" b="1" dirty="0">
                <a:solidFill>
                  <a:srgbClr val="FFFF00"/>
                </a:solidFill>
              </a:rPr>
              <a:t> berkata.</a:t>
            </a:r>
            <a:r>
              <a:rPr lang="ko-KR" altLang="en-US" sz="4000" b="1" dirty="0">
                <a:solidFill>
                  <a:srgbClr val="FFFF00"/>
                </a:solidFill>
              </a:rPr>
              <a:t> </a:t>
            </a:r>
            <a:r>
              <a:rPr lang="en-US" altLang="ko-KR" sz="4000" b="1" dirty="0" err="1">
                <a:solidFill>
                  <a:srgbClr val="FFFF00"/>
                </a:solidFill>
              </a:rPr>
              <a:t>Kitab</a:t>
            </a:r>
            <a:r>
              <a:rPr lang="en-US" altLang="ko-KR" sz="4000" b="1" dirty="0">
                <a:solidFill>
                  <a:srgbClr val="FFFF00"/>
                </a:solidFill>
              </a:rPr>
              <a:t> Matius </a:t>
            </a:r>
            <a:r>
              <a:rPr lang="en-US" altLang="ko-KR" sz="4000" b="1" dirty="0" err="1">
                <a:solidFill>
                  <a:srgbClr val="FFFF00"/>
                </a:solidFill>
              </a:rPr>
              <a:t>dirupakan</a:t>
            </a:r>
            <a:r>
              <a:rPr lang="en-US" altLang="ko-KR" sz="4000" b="1" dirty="0">
                <a:solidFill>
                  <a:srgbClr val="FFFF00"/>
                </a:solidFill>
              </a:rPr>
              <a:t> </a:t>
            </a:r>
            <a:r>
              <a:rPr lang="en-US" altLang="ko-KR" sz="4000" b="1" dirty="0" err="1">
                <a:solidFill>
                  <a:srgbClr val="FFFF00"/>
                </a:solidFill>
              </a:rPr>
              <a:t>menurut</a:t>
            </a:r>
            <a:r>
              <a:rPr lang="en-US" altLang="ko-KR" sz="4000" b="1" dirty="0">
                <a:solidFill>
                  <a:srgbClr val="FFFF00"/>
                </a:solidFill>
              </a:rPr>
              <a:t> </a:t>
            </a:r>
            <a:r>
              <a:rPr lang="en-US" altLang="ko-KR" sz="4000" b="1" dirty="0" err="1">
                <a:solidFill>
                  <a:srgbClr val="FFFF00"/>
                </a:solidFill>
              </a:rPr>
              <a:t>tema</a:t>
            </a:r>
            <a:r>
              <a:rPr lang="en-US" altLang="ko-KR" sz="4000" b="1" dirty="0">
                <a:solidFill>
                  <a:srgbClr val="FFFF00"/>
                </a:solidFill>
              </a:rPr>
              <a:t> untuk menekankan </a:t>
            </a:r>
            <a:r>
              <a:rPr lang="en-US" altLang="ko-KR" sz="4000" b="1" dirty="0" err="1">
                <a:solidFill>
                  <a:srgbClr val="FFFF00"/>
                </a:solidFill>
              </a:rPr>
              <a:t>firman</a:t>
            </a:r>
            <a:r>
              <a:rPr lang="en-US" altLang="ko-KR" sz="4000" b="1" dirty="0">
                <a:solidFill>
                  <a:srgbClr val="FFFF00"/>
                </a:solidFill>
              </a:rPr>
              <a:t> Tuhan dan inti pelayanan-Nya secara </a:t>
            </a:r>
            <a:r>
              <a:rPr lang="en-US" altLang="ko-KR" sz="4000" b="1" dirty="0" err="1">
                <a:solidFill>
                  <a:srgbClr val="FFFF00"/>
                </a:solidFill>
              </a:rPr>
              <a:t>menyeluruh</a:t>
            </a:r>
            <a:r>
              <a:rPr lang="en-US" altLang="ko-KR" sz="4000" b="1" dirty="0">
                <a:solidFill>
                  <a:srgbClr val="FFFF00"/>
                </a:solidFill>
              </a:rPr>
              <a:t>.</a:t>
            </a: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38</a:t>
            </a:fld>
            <a:endParaRPr lang="en-US" altLang="en-US"/>
          </a:p>
        </p:txBody>
      </p:sp>
    </p:spTree>
    <p:extLst>
      <p:ext uri="{BB962C8B-B14F-4D97-AF65-F5344CB8AC3E}">
        <p14:creationId xmlns:p14="http://schemas.microsoft.com/office/powerpoint/2010/main" val="33551385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Pemandangan</a:t>
            </a:r>
            <a:r>
              <a:rPr lang="en-US" sz="4000" b="1" dirty="0" smtClean="0">
                <a:solidFill>
                  <a:schemeClr val="bg1"/>
                </a:solidFill>
              </a:rPr>
              <a:t> </a:t>
            </a:r>
            <a:r>
              <a:rPr lang="en-US" sz="4000" b="1" dirty="0" err="1" smtClean="0">
                <a:solidFill>
                  <a:schemeClr val="bg1"/>
                </a:solidFill>
              </a:rPr>
              <a:t>Pokok</a:t>
            </a:r>
            <a:r>
              <a:rPr lang="en-US" sz="4000" b="1" dirty="0" smtClean="0">
                <a:solidFill>
                  <a:schemeClr val="bg1"/>
                </a:solidFill>
              </a:rPr>
              <a:t> di dalam Matius</a:t>
            </a:r>
            <a:br>
              <a:rPr lang="en-US" sz="4000" b="1" dirty="0" smtClean="0">
                <a:solidFill>
                  <a:schemeClr val="bg1"/>
                </a:solidFill>
              </a:rPr>
            </a:br>
            <a:r>
              <a:rPr lang="en-US" altLang="ko-KR" sz="4000" b="1" dirty="0" smtClean="0">
                <a:solidFill>
                  <a:srgbClr val="FFFF00"/>
                </a:solidFill>
              </a:rPr>
              <a:t>“Inilah </a:t>
            </a:r>
            <a:r>
              <a:rPr lang="en-US" altLang="ko-KR" sz="4000" b="1" dirty="0" err="1" smtClean="0">
                <a:solidFill>
                  <a:srgbClr val="FFFF00"/>
                </a:solidFill>
              </a:rPr>
              <a:t>salasilah</a:t>
            </a:r>
            <a:r>
              <a:rPr lang="en-US" altLang="ko-KR" sz="4000" b="1" dirty="0" smtClean="0">
                <a:solidFill>
                  <a:srgbClr val="FFFF00"/>
                </a:solidFill>
              </a:rPr>
              <a:t> Yesus Kristus, </a:t>
            </a:r>
            <a:r>
              <a:rPr lang="en-US" altLang="ko-KR" sz="4000" b="1" dirty="0" err="1" smtClean="0">
                <a:solidFill>
                  <a:srgbClr val="FFFF00"/>
                </a:solidFill>
              </a:rPr>
              <a:t>anak</a:t>
            </a:r>
            <a:r>
              <a:rPr lang="en-US" altLang="ko-KR" sz="4000" b="1" dirty="0" smtClean="0">
                <a:solidFill>
                  <a:srgbClr val="FFFF00"/>
                </a:solidFill>
              </a:rPr>
              <a:t> </a:t>
            </a:r>
            <a:r>
              <a:rPr lang="en-US" altLang="ko-KR" sz="4000" b="1" dirty="0" err="1" smtClean="0">
                <a:solidFill>
                  <a:srgbClr val="FFFF00"/>
                </a:solidFill>
              </a:rPr>
              <a:t>Daud</a:t>
            </a:r>
            <a:r>
              <a:rPr lang="en-US" altLang="ko-KR" sz="4000" b="1" dirty="0" smtClean="0">
                <a:solidFill>
                  <a:srgbClr val="FFFF00"/>
                </a:solidFill>
              </a:rPr>
              <a:t>, </a:t>
            </a:r>
            <a:r>
              <a:rPr lang="en-US" altLang="ko-KR" sz="4000" b="1" dirty="0" err="1" smtClean="0">
                <a:solidFill>
                  <a:srgbClr val="FFFF00"/>
                </a:solidFill>
              </a:rPr>
              <a:t>anak</a:t>
            </a:r>
            <a:r>
              <a:rPr lang="en-US" altLang="ko-KR" sz="4000" b="1" dirty="0" smtClean="0">
                <a:solidFill>
                  <a:srgbClr val="FFFF00"/>
                </a:solidFill>
              </a:rPr>
              <a:t> Abraham.”</a:t>
            </a:r>
            <a:r>
              <a:rPr lang="en-US" altLang="ko-KR" sz="4000" b="1" dirty="0">
                <a:solidFill>
                  <a:srgbClr val="FFFF00"/>
                </a:solidFill>
              </a:rPr>
              <a:t/>
            </a:r>
            <a:br>
              <a:rPr lang="en-US" altLang="ko-KR" sz="4000" b="1" dirty="0">
                <a:solidFill>
                  <a:srgbClr val="FFFF00"/>
                </a:solidFill>
              </a:rPr>
            </a:br>
            <a:r>
              <a:rPr lang="en-US" altLang="ko-KR" sz="4000" b="1" dirty="0" smtClean="0">
                <a:solidFill>
                  <a:srgbClr val="FFFF00"/>
                </a:solidFill>
              </a:rPr>
              <a:t>Gereja </a:t>
            </a:r>
            <a:r>
              <a:rPr lang="en-US" altLang="ko-KR" sz="4000" b="1" dirty="0" err="1" smtClean="0">
                <a:solidFill>
                  <a:srgbClr val="FFFF00"/>
                </a:solidFill>
              </a:rPr>
              <a:t>mula-mula</a:t>
            </a:r>
            <a:r>
              <a:rPr lang="en-US" altLang="ko-KR" sz="4000" b="1" dirty="0" smtClean="0">
                <a:solidFill>
                  <a:srgbClr val="FFFF00"/>
                </a:solidFill>
              </a:rPr>
              <a:t> </a:t>
            </a:r>
            <a:r>
              <a:rPr lang="en-US" altLang="ko-KR" sz="4000" b="1" dirty="0" err="1" smtClean="0">
                <a:solidFill>
                  <a:srgbClr val="FFFF00"/>
                </a:solidFill>
              </a:rPr>
              <a:t>meletakkan</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Matius di </a:t>
            </a:r>
            <a:r>
              <a:rPr lang="en-US" altLang="ko-KR" sz="4000" b="1" dirty="0" err="1">
                <a:solidFill>
                  <a:srgbClr val="FFFF00"/>
                </a:solidFill>
              </a:rPr>
              <a:t>permulaan</a:t>
            </a:r>
            <a:r>
              <a:rPr lang="en-US" altLang="ko-KR" sz="4000" b="1" dirty="0">
                <a:solidFill>
                  <a:srgbClr val="FFFF00"/>
                </a:solidFill>
              </a:rPr>
              <a:t> </a:t>
            </a:r>
            <a:r>
              <a:rPr lang="en-US" altLang="ko-KR" sz="4000" b="1" dirty="0" err="1">
                <a:solidFill>
                  <a:srgbClr val="FFFF00"/>
                </a:solidFill>
              </a:rPr>
              <a:t>Perjanjian</a:t>
            </a:r>
            <a:r>
              <a:rPr lang="en-US" altLang="ko-KR" sz="4000" b="1" dirty="0">
                <a:solidFill>
                  <a:srgbClr val="FFFF00"/>
                </a:solidFill>
              </a:rPr>
              <a:t> </a:t>
            </a:r>
            <a:r>
              <a:rPr lang="en-US" altLang="ko-KR" sz="4000" b="1" dirty="0" err="1">
                <a:solidFill>
                  <a:srgbClr val="FFFF00"/>
                </a:solidFill>
              </a:rPr>
              <a:t>Baru</a:t>
            </a:r>
            <a:r>
              <a:rPr lang="en-US" altLang="ko-KR" sz="4000" b="1" dirty="0">
                <a:solidFill>
                  <a:srgbClr val="FFFF00"/>
                </a:solidFill>
              </a:rPr>
              <a:t> </a:t>
            </a:r>
            <a:r>
              <a:rPr lang="en-US" altLang="ko-KR" sz="4000" b="1" dirty="0" err="1" smtClean="0">
                <a:solidFill>
                  <a:srgbClr val="FFFF00"/>
                </a:solidFill>
              </a:rPr>
              <a:t>kerana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itu </a:t>
            </a:r>
            <a:r>
              <a:rPr lang="en-US" altLang="ko-KR" sz="4000" b="1" dirty="0" err="1" smtClean="0">
                <a:solidFill>
                  <a:srgbClr val="FFFF00"/>
                </a:solidFill>
              </a:rPr>
              <a:t>mejadi</a:t>
            </a:r>
            <a:r>
              <a:rPr lang="en-US" altLang="ko-KR" sz="4000" b="1" dirty="0" smtClean="0">
                <a:solidFill>
                  <a:srgbClr val="FFFF00"/>
                </a:solidFill>
              </a:rPr>
              <a:t> </a:t>
            </a:r>
            <a:r>
              <a:rPr lang="en-US" altLang="ko-KR" sz="4000" b="1" dirty="0" err="1" smtClean="0">
                <a:solidFill>
                  <a:srgbClr val="FFFF00"/>
                </a:solidFill>
              </a:rPr>
              <a:t>peranan</a:t>
            </a:r>
            <a:r>
              <a:rPr lang="en-US" altLang="ko-KR" sz="4000" b="1" dirty="0" smtClean="0">
                <a:solidFill>
                  <a:srgbClr val="FFFF00"/>
                </a:solidFill>
              </a:rPr>
              <a:t> sebagai </a:t>
            </a:r>
            <a:r>
              <a:rPr lang="en-US" altLang="ko-KR" sz="4000" b="1" dirty="0" err="1" smtClean="0">
                <a:solidFill>
                  <a:srgbClr val="FFFF00"/>
                </a:solidFill>
              </a:rPr>
              <a:t>jembatan</a:t>
            </a:r>
            <a:r>
              <a:rPr lang="en-US" altLang="ko-KR" sz="4000" b="1" dirty="0" smtClean="0">
                <a:solidFill>
                  <a:srgbClr val="FFFF00"/>
                </a:solidFill>
              </a:rPr>
              <a:t> yang </a:t>
            </a:r>
            <a:r>
              <a:rPr lang="en-US" altLang="ko-KR" sz="4000" b="1" dirty="0" err="1" smtClean="0">
                <a:solidFill>
                  <a:srgbClr val="FFFF00"/>
                </a:solidFill>
              </a:rPr>
              <a:t>bersinambungan</a:t>
            </a:r>
            <a:r>
              <a:rPr lang="en-US" altLang="ko-KR" sz="4000" b="1" dirty="0" smtClean="0">
                <a:solidFill>
                  <a:srgbClr val="FFFF00"/>
                </a:solidFill>
              </a:rPr>
              <a:t> antara </a:t>
            </a:r>
            <a:r>
              <a:rPr lang="en-US" altLang="ko-KR" sz="4000" b="1" dirty="0" err="1" smtClean="0">
                <a:solidFill>
                  <a:srgbClr val="FFFF00"/>
                </a:solidFill>
              </a:rPr>
              <a:t>Perjanjian</a:t>
            </a:r>
            <a:r>
              <a:rPr lang="en-US" altLang="ko-KR" sz="4000" b="1" dirty="0" smtClean="0">
                <a:solidFill>
                  <a:srgbClr val="FFFF00"/>
                </a:solidFill>
              </a:rPr>
              <a:t> Lama dan </a:t>
            </a:r>
            <a:r>
              <a:rPr lang="en-US" altLang="ko-KR" sz="4000" b="1" dirty="0" err="1" smtClean="0">
                <a:solidFill>
                  <a:srgbClr val="FFFF00"/>
                </a:solidFill>
              </a:rPr>
              <a:t>Perjanjian</a:t>
            </a:r>
            <a:r>
              <a:rPr lang="en-US" altLang="ko-KR" sz="4000" b="1" dirty="0" smtClean="0">
                <a:solidFill>
                  <a:srgbClr val="FFFF00"/>
                </a:solidFill>
              </a:rPr>
              <a:t> </a:t>
            </a:r>
            <a:r>
              <a:rPr lang="en-US" altLang="ko-KR" sz="4000" b="1" dirty="0" err="1" smtClean="0">
                <a:solidFill>
                  <a:srgbClr val="FFFF00"/>
                </a:solidFill>
              </a:rPr>
              <a:t>Baru</a:t>
            </a:r>
            <a:r>
              <a:rPr lang="en-US" altLang="ko-KR" sz="4000" b="1" dirty="0" smtClean="0">
                <a:solidFill>
                  <a:srgbClr val="FFFF00"/>
                </a:solidFill>
              </a:rPr>
              <a:t>.</a:t>
            </a:r>
            <a:endParaRPr lang="en-US" sz="4000" b="1" dirty="0">
              <a:solidFill>
                <a:schemeClr val="bg1"/>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39</a:t>
            </a:fld>
            <a:endParaRPr lang="en-US" altLang="en-US"/>
          </a:p>
        </p:txBody>
      </p:sp>
    </p:spTree>
    <p:extLst>
      <p:ext uri="{BB962C8B-B14F-4D97-AF65-F5344CB8AC3E}">
        <p14:creationId xmlns:p14="http://schemas.microsoft.com/office/powerpoint/2010/main" val="30635853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Injil</a:t>
            </a:r>
            <a:r>
              <a:rPr lang="en-US" altLang="ko-KR" sz="4000" b="1" dirty="0" smtClean="0">
                <a:solidFill>
                  <a:srgbClr val="FFFF00"/>
                </a:solidFill>
              </a:rPr>
              <a:t> </a:t>
            </a:r>
            <a:r>
              <a:rPr lang="en-US" altLang="ko-KR" sz="4000" b="1" dirty="0">
                <a:solidFill>
                  <a:srgbClr val="FFFF00"/>
                </a:solidFill>
              </a:rPr>
              <a:t>Matius </a:t>
            </a:r>
            <a:r>
              <a:rPr lang="en-US" altLang="ko-KR" sz="4000" b="1" dirty="0" err="1">
                <a:solidFill>
                  <a:srgbClr val="FFFF00"/>
                </a:solidFill>
              </a:rPr>
              <a:t>menggambarkan</a:t>
            </a:r>
            <a:r>
              <a:rPr lang="en-US" altLang="ko-KR" sz="4000" b="1" dirty="0">
                <a:solidFill>
                  <a:srgbClr val="FFFF00"/>
                </a:solidFill>
              </a:rPr>
              <a:t> </a:t>
            </a:r>
            <a:r>
              <a:rPr lang="en-US" altLang="ko-KR" sz="4000" b="1" dirty="0" err="1">
                <a:solidFill>
                  <a:srgbClr val="FFFF00"/>
                </a:solidFill>
              </a:rPr>
              <a:t>keperibadian</a:t>
            </a:r>
            <a:r>
              <a:rPr lang="en-US" altLang="ko-KR" sz="4000" b="1" dirty="0">
                <a:solidFill>
                  <a:srgbClr val="FFFF00"/>
                </a:solidFill>
              </a:rPr>
              <a:t> dan </a:t>
            </a:r>
            <a:r>
              <a:rPr lang="en-US" altLang="ko-KR" sz="4000" b="1" dirty="0" smtClean="0">
                <a:solidFill>
                  <a:srgbClr val="FFFF00"/>
                </a:solidFill>
              </a:rPr>
              <a:t>pelayanan </a:t>
            </a:r>
            <a:r>
              <a:rPr lang="en-US" altLang="ko-KR" sz="4000" b="1" dirty="0">
                <a:solidFill>
                  <a:srgbClr val="FFFF00"/>
                </a:solidFill>
              </a:rPr>
              <a:t>Raja </a:t>
            </a:r>
            <a:r>
              <a:rPr lang="en-US" altLang="ko-KR" sz="4000" b="1" dirty="0" err="1" smtClean="0">
                <a:solidFill>
                  <a:srgbClr val="FFFF00"/>
                </a:solidFill>
              </a:rPr>
              <a:t>sebagai</a:t>
            </a:r>
            <a:r>
              <a:rPr lang="en-US" altLang="ko-KR" sz="4000" b="1" dirty="0" smtClean="0">
                <a:solidFill>
                  <a:srgbClr val="FFFF00"/>
                </a:solidFill>
              </a:rPr>
              <a:t> </a:t>
            </a:r>
            <a:r>
              <a:rPr lang="en-US" altLang="ko-KR" sz="4000" b="1" dirty="0" err="1" smtClean="0">
                <a:solidFill>
                  <a:srgbClr val="FFFF00"/>
                </a:solidFill>
              </a:rPr>
              <a:t>Mesias</a:t>
            </a:r>
            <a:r>
              <a:rPr lang="en-US" altLang="ko-KR" sz="4000" b="1" dirty="0" smtClean="0">
                <a:solidFill>
                  <a:srgbClr val="FFFF00"/>
                </a:solidFill>
              </a:rPr>
              <a:t> </a:t>
            </a:r>
            <a:r>
              <a:rPr lang="en-US" altLang="ko-KR" sz="4000" b="1" dirty="0">
                <a:solidFill>
                  <a:srgbClr val="FFFF00"/>
                </a:solidFill>
              </a:rPr>
              <a:t>Israel.</a:t>
            </a:r>
            <a:br>
              <a:rPr lang="en-US" altLang="ko-KR" sz="4000" b="1" dirty="0">
                <a:solidFill>
                  <a:srgbClr val="FFFF00"/>
                </a:solidFill>
              </a:rPr>
            </a:br>
            <a:r>
              <a:rPr lang="en-US" altLang="ko-KR" sz="4000" b="1" dirty="0" err="1">
                <a:solidFill>
                  <a:srgbClr val="FFFF00"/>
                </a:solidFill>
              </a:rPr>
              <a:t>Bahagian</a:t>
            </a:r>
            <a:r>
              <a:rPr lang="en-US" altLang="ko-KR" sz="4000" b="1" dirty="0">
                <a:solidFill>
                  <a:srgbClr val="FFFF00"/>
                </a:solidFill>
              </a:rPr>
              <a:t> </a:t>
            </a:r>
            <a:r>
              <a:rPr lang="en-US" altLang="ko-KR" sz="4000" b="1" dirty="0" err="1">
                <a:solidFill>
                  <a:srgbClr val="FFFF00"/>
                </a:solidFill>
              </a:rPr>
              <a:t>penting</a:t>
            </a:r>
            <a:r>
              <a:rPr lang="en-US" altLang="ko-KR" sz="4000" b="1" dirty="0">
                <a:solidFill>
                  <a:srgbClr val="FFFF00"/>
                </a:solidFill>
              </a:rPr>
              <a:t> </a:t>
            </a:r>
            <a:r>
              <a:rPr lang="en-US" altLang="ko-KR" sz="4000" b="1" dirty="0" smtClean="0">
                <a:solidFill>
                  <a:srgbClr val="FFFF00"/>
                </a:solidFill>
              </a:rPr>
              <a:t>dalam struktur Matius </a:t>
            </a:r>
            <a:r>
              <a:rPr lang="en-US" altLang="ko-KR" sz="4000" b="1" dirty="0">
                <a:solidFill>
                  <a:srgbClr val="FFFF00"/>
                </a:solidFill>
              </a:rPr>
              <a:t>dinyatakan dengan </a:t>
            </a:r>
            <a:r>
              <a:rPr lang="en-US" altLang="ko-KR" sz="4000" b="1" dirty="0" err="1">
                <a:solidFill>
                  <a:srgbClr val="FFFF00"/>
                </a:solidFill>
              </a:rPr>
              <a:t>ungkapan</a:t>
            </a:r>
            <a:r>
              <a:rPr lang="en-US" altLang="ko-KR" sz="4000" b="1" dirty="0">
                <a:solidFill>
                  <a:srgbClr val="FFFF00"/>
                </a:solidFill>
              </a:rPr>
              <a:t> </a:t>
            </a:r>
            <a:r>
              <a:rPr lang="en-US" altLang="ko-KR" sz="4000" b="1" dirty="0" smtClean="0">
                <a:solidFill>
                  <a:srgbClr val="FFFF00"/>
                </a:solidFill>
              </a:rPr>
              <a:t>“</a:t>
            </a:r>
            <a:r>
              <a:rPr lang="en-US" altLang="ko-KR" sz="4000" b="1" dirty="0" err="1" smtClean="0">
                <a:solidFill>
                  <a:srgbClr val="FFFF00"/>
                </a:solidFill>
              </a:rPr>
              <a:t>Setalah</a:t>
            </a:r>
            <a:r>
              <a:rPr lang="en-US" altLang="ko-KR" sz="4000" b="1" dirty="0" smtClean="0">
                <a:solidFill>
                  <a:srgbClr val="FFFF00"/>
                </a:solidFill>
              </a:rPr>
              <a:t> </a:t>
            </a:r>
            <a:r>
              <a:rPr lang="en-US" altLang="ko-KR" sz="4000" b="1" dirty="0" err="1" smtClean="0">
                <a:solidFill>
                  <a:srgbClr val="FFFF00"/>
                </a:solidFill>
              </a:rPr>
              <a:t>selesai</a:t>
            </a:r>
            <a:r>
              <a:rPr lang="en-US" altLang="ko-KR" sz="4000" b="1" dirty="0" smtClean="0">
                <a:solidFill>
                  <a:srgbClr val="FFFF00"/>
                </a:solidFill>
              </a:rPr>
              <a:t> Yesus </a:t>
            </a:r>
            <a:r>
              <a:rPr lang="en-US" altLang="ko-KR" sz="4000" b="1" dirty="0" err="1" smtClean="0">
                <a:solidFill>
                  <a:srgbClr val="FFFF00"/>
                </a:solidFill>
              </a:rPr>
              <a:t>menyampaikan</a:t>
            </a:r>
            <a:r>
              <a:rPr lang="en-US" altLang="ko-KR" sz="4000" b="1" dirty="0" smtClean="0">
                <a:solidFill>
                  <a:srgbClr val="FFFF00"/>
                </a:solidFill>
              </a:rPr>
              <a:t> </a:t>
            </a:r>
            <a:r>
              <a:rPr lang="en-US" altLang="ko-KR" sz="4000" b="1" dirty="0">
                <a:solidFill>
                  <a:srgbClr val="FFFF00"/>
                </a:solidFill>
              </a:rPr>
              <a:t>kata-kata </a:t>
            </a:r>
            <a:r>
              <a:rPr lang="en-US" altLang="ko-KR" sz="4000" b="1" dirty="0" smtClean="0">
                <a:solidFill>
                  <a:srgbClr val="FFFF00"/>
                </a:solidFill>
              </a:rPr>
              <a:t>itu" </a:t>
            </a:r>
            <a:r>
              <a:rPr lang="en-US" altLang="ko-KR" sz="4000" b="1" dirty="0">
                <a:solidFill>
                  <a:srgbClr val="FFFF00"/>
                </a:solidFill>
              </a:rPr>
              <a:t>(7:28, 13:53, 19: 1, 26:11, 11: 1), Ia digunakan untuk </a:t>
            </a:r>
            <a:r>
              <a:rPr lang="en-US" altLang="ko-KR" sz="4000" b="1" dirty="0" err="1">
                <a:solidFill>
                  <a:srgbClr val="FFFF00"/>
                </a:solidFill>
              </a:rPr>
              <a:t>menyimpulkan</a:t>
            </a:r>
            <a:r>
              <a:rPr lang="en-US" altLang="ko-KR" sz="4000" b="1" dirty="0">
                <a:solidFill>
                  <a:srgbClr val="FFFF00"/>
                </a:solidFill>
              </a:rPr>
              <a:t> </a:t>
            </a:r>
            <a:r>
              <a:rPr lang="en-US" altLang="ko-KR" sz="4000" b="1" dirty="0" smtClean="0">
                <a:solidFill>
                  <a:srgbClr val="FFFF00"/>
                </a:solidFill>
              </a:rPr>
              <a:t>lima</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40</a:t>
            </a:fld>
            <a:endParaRPr lang="en-US" altLang="en-US"/>
          </a:p>
        </p:txBody>
      </p:sp>
    </p:spTree>
    <p:extLst>
      <p:ext uri="{BB962C8B-B14F-4D97-AF65-F5344CB8AC3E}">
        <p14:creationId xmlns:p14="http://schemas.microsoft.com/office/powerpoint/2010/main" val="20917530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wacana</a:t>
            </a:r>
            <a:r>
              <a:rPr lang="en-US" altLang="ko-KR" sz="4000" b="1" dirty="0" smtClean="0">
                <a:solidFill>
                  <a:srgbClr val="FFFF00"/>
                </a:solidFill>
              </a:rPr>
              <a:t> </a:t>
            </a:r>
            <a:r>
              <a:rPr lang="en-US" altLang="ko-KR" sz="4000" b="1" dirty="0">
                <a:solidFill>
                  <a:srgbClr val="FFFF00"/>
                </a:solidFill>
              </a:rPr>
              <a:t>dalam Matius.</a:t>
            </a:r>
            <a:br>
              <a:rPr lang="en-US" altLang="ko-KR" sz="4000" b="1" dirty="0">
                <a:solidFill>
                  <a:srgbClr val="FFFF00"/>
                </a:solidFill>
              </a:rPr>
            </a:br>
            <a:r>
              <a:rPr lang="en-US" altLang="ko-KR" sz="4000" b="1" dirty="0" err="1" smtClean="0">
                <a:solidFill>
                  <a:srgbClr val="FFFF00"/>
                </a:solidFill>
              </a:rPr>
              <a:t>Khutbah</a:t>
            </a:r>
            <a:r>
              <a:rPr lang="en-US" altLang="ko-KR" sz="4000" b="1" dirty="0" smtClean="0">
                <a:solidFill>
                  <a:srgbClr val="FFFF00"/>
                </a:solidFill>
              </a:rPr>
              <a:t> </a:t>
            </a:r>
            <a:r>
              <a:rPr lang="en-US" altLang="ko-KR" sz="4000" b="1" dirty="0">
                <a:solidFill>
                  <a:srgbClr val="FFFF00"/>
                </a:solidFill>
              </a:rPr>
              <a:t>di </a:t>
            </a:r>
            <a:r>
              <a:rPr lang="en-US" altLang="ko-KR" sz="4000" b="1" dirty="0" err="1">
                <a:solidFill>
                  <a:srgbClr val="FFFF00"/>
                </a:solidFill>
              </a:rPr>
              <a:t>Gunung</a:t>
            </a:r>
            <a:r>
              <a:rPr lang="en-US" altLang="ko-KR" sz="4000" b="1" dirty="0">
                <a:solidFill>
                  <a:srgbClr val="FFFF00"/>
                </a:solidFill>
              </a:rPr>
              <a:t>, </a:t>
            </a:r>
            <a:r>
              <a:rPr lang="en-US" altLang="ko-KR" sz="4000" b="1" dirty="0" err="1">
                <a:solidFill>
                  <a:srgbClr val="FFFF00"/>
                </a:solidFill>
              </a:rPr>
              <a:t>wacana</a:t>
            </a:r>
            <a:r>
              <a:rPr lang="en-US" altLang="ko-KR" sz="4000" b="1" dirty="0">
                <a:solidFill>
                  <a:srgbClr val="FFFF00"/>
                </a:solidFill>
              </a:rPr>
              <a:t> yang diberikan kepada para murid, </a:t>
            </a:r>
            <a:r>
              <a:rPr lang="en-US" altLang="ko-KR" sz="4000" b="1" dirty="0" err="1">
                <a:solidFill>
                  <a:srgbClr val="FFFF00"/>
                </a:solidFill>
              </a:rPr>
              <a:t>perumpamaan</a:t>
            </a:r>
            <a:r>
              <a:rPr lang="en-US" altLang="ko-KR" sz="4000" b="1" dirty="0">
                <a:solidFill>
                  <a:srgbClr val="FFFF00"/>
                </a:solidFill>
              </a:rPr>
              <a:t> </a:t>
            </a:r>
            <a:r>
              <a:rPr lang="en-US" altLang="ko-KR" sz="4000" b="1" dirty="0" err="1">
                <a:solidFill>
                  <a:srgbClr val="FFFF00"/>
                </a:solidFill>
              </a:rPr>
              <a:t>kerajaan</a:t>
            </a:r>
            <a:r>
              <a:rPr lang="en-US" altLang="ko-KR" sz="4000" b="1" dirty="0">
                <a:solidFill>
                  <a:srgbClr val="FFFF00"/>
                </a:solidFill>
              </a:rPr>
              <a:t> Tuhan, </a:t>
            </a:r>
            <a:r>
              <a:rPr lang="en-US" altLang="ko-KR" sz="4000" b="1" dirty="0" err="1">
                <a:solidFill>
                  <a:srgbClr val="FFFF00"/>
                </a:solidFill>
              </a:rPr>
              <a:t>pemuridan</a:t>
            </a:r>
            <a:r>
              <a:rPr lang="en-US" altLang="ko-KR" sz="4000" b="1" dirty="0">
                <a:solidFill>
                  <a:srgbClr val="FFFF00"/>
                </a:solidFill>
              </a:rPr>
              <a:t>, dan </a:t>
            </a:r>
            <a:r>
              <a:rPr lang="en-US" altLang="ko-KR" sz="4000" b="1" dirty="0" err="1">
                <a:solidFill>
                  <a:srgbClr val="FFFF00"/>
                </a:solidFill>
              </a:rPr>
              <a:t>perjamuan</a:t>
            </a:r>
            <a:r>
              <a:rPr lang="en-US" altLang="ko-KR" sz="4000" b="1" dirty="0">
                <a:solidFill>
                  <a:srgbClr val="FFFF00"/>
                </a:solidFill>
              </a:rPr>
              <a:t> </a:t>
            </a:r>
            <a:r>
              <a:rPr lang="en-US" altLang="ko-KR" sz="4000" b="1" dirty="0" err="1">
                <a:solidFill>
                  <a:srgbClr val="FFFF00"/>
                </a:solidFill>
              </a:rPr>
              <a:t>terakhir</a:t>
            </a:r>
            <a:r>
              <a:rPr lang="en-US" altLang="ko-KR" sz="4000" b="1" dirty="0">
                <a:solidFill>
                  <a:srgbClr val="FFFF00"/>
                </a:solidFill>
              </a:rPr>
              <a:t>. </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41</a:t>
            </a:fld>
            <a:endParaRPr lang="en-US" altLang="en-US"/>
          </a:p>
        </p:txBody>
      </p:sp>
    </p:spTree>
    <p:extLst>
      <p:ext uri="{BB962C8B-B14F-4D97-AF65-F5344CB8AC3E}">
        <p14:creationId xmlns:p14="http://schemas.microsoft.com/office/powerpoint/2010/main" val="19453625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0000"/>
                </a:solidFill>
              </a:rPr>
              <a:t>Senarai</a:t>
            </a:r>
            <a:r>
              <a:rPr lang="en-US" altLang="ko-KR" sz="4000" b="1" dirty="0" smtClean="0">
                <a:solidFill>
                  <a:srgbClr val="FF0000"/>
                </a:solidFill>
              </a:rPr>
              <a:t> Nama dua </a:t>
            </a:r>
            <a:r>
              <a:rPr lang="en-US" altLang="ko-KR" sz="4000" b="1" dirty="0" err="1" smtClean="0">
                <a:solidFill>
                  <a:srgbClr val="FF0000"/>
                </a:solidFill>
              </a:rPr>
              <a:t>belas</a:t>
            </a:r>
            <a:r>
              <a:rPr lang="en-US" altLang="ko-KR" sz="4000" b="1" dirty="0" smtClean="0">
                <a:solidFill>
                  <a:srgbClr val="FF0000"/>
                </a:solidFill>
              </a:rPr>
              <a:t> Murid Yesus</a:t>
            </a:r>
            <a:br>
              <a:rPr lang="en-US" altLang="ko-KR" sz="4000" b="1" dirty="0" smtClean="0">
                <a:solidFill>
                  <a:srgbClr val="FF0000"/>
                </a:solidFill>
              </a:rPr>
            </a:br>
            <a:r>
              <a:rPr lang="en-US" altLang="ko-KR" sz="4000" b="1" dirty="0" smtClean="0">
                <a:solidFill>
                  <a:srgbClr val="FFFF00"/>
                </a:solidFill>
              </a:rPr>
              <a:t>1. </a:t>
            </a:r>
            <a:r>
              <a:rPr lang="en-US" altLang="ko-KR" sz="4000" b="1" dirty="0">
                <a:solidFill>
                  <a:srgbClr val="FFFF00"/>
                </a:solidFill>
              </a:rPr>
              <a:t>Simon (Petrus di </a:t>
            </a:r>
            <a:r>
              <a:rPr lang="en-US" altLang="ko-KR" sz="4000" b="1" dirty="0" err="1">
                <a:solidFill>
                  <a:srgbClr val="FFFF00"/>
                </a:solidFill>
              </a:rPr>
              <a:t>Betsaida</a:t>
            </a:r>
            <a:r>
              <a:rPr lang="en-US" altLang="ko-KR" sz="4000" b="1" dirty="0">
                <a:solidFill>
                  <a:srgbClr val="FFFF00"/>
                </a:solidFill>
              </a:rPr>
              <a:t> ke </a:t>
            </a:r>
            <a:r>
              <a:rPr lang="en-US" altLang="ko-KR" sz="4000" b="1" dirty="0" err="1">
                <a:solidFill>
                  <a:srgbClr val="FFFF00"/>
                </a:solidFill>
              </a:rPr>
              <a:t>Kapernaum</a:t>
            </a:r>
            <a:r>
              <a:rPr lang="en-US" altLang="ko-KR" sz="4000" b="1" dirty="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2. </a:t>
            </a:r>
            <a:r>
              <a:rPr lang="en-US" altLang="ko-KR" sz="4000" b="1" dirty="0">
                <a:solidFill>
                  <a:srgbClr val="FFFF00"/>
                </a:solidFill>
              </a:rPr>
              <a:t>Andreas (di </a:t>
            </a:r>
            <a:r>
              <a:rPr lang="en-US" altLang="ko-KR" sz="4000" b="1" dirty="0" err="1">
                <a:solidFill>
                  <a:srgbClr val="FFFF00"/>
                </a:solidFill>
              </a:rPr>
              <a:t>Betsaida</a:t>
            </a:r>
            <a:r>
              <a:rPr lang="en-US" altLang="ko-KR" sz="4000" b="1" dirty="0">
                <a:solidFill>
                  <a:srgbClr val="FFFF00"/>
                </a:solidFill>
              </a:rPr>
              <a:t> ke </a:t>
            </a:r>
            <a:r>
              <a:rPr lang="en-US" altLang="ko-KR" sz="4000" b="1" dirty="0" err="1">
                <a:solidFill>
                  <a:srgbClr val="FFFF00"/>
                </a:solidFill>
              </a:rPr>
              <a:t>Kapernaum</a:t>
            </a:r>
            <a:r>
              <a:rPr lang="en-US" altLang="ko-KR" sz="4000" b="1" dirty="0">
                <a:solidFill>
                  <a:srgbClr val="FFFF00"/>
                </a:solidFill>
              </a:rPr>
              <a:t>) </a:t>
            </a:r>
            <a:br>
              <a:rPr lang="en-US" altLang="ko-KR" sz="4000" b="1" dirty="0">
                <a:solidFill>
                  <a:srgbClr val="FFFF00"/>
                </a:solidFill>
              </a:rPr>
            </a:br>
            <a:r>
              <a:rPr lang="en-US" altLang="ko-KR" sz="4000" b="1" dirty="0" smtClean="0">
                <a:solidFill>
                  <a:srgbClr val="FFFF00"/>
                </a:solidFill>
              </a:rPr>
              <a:t>3. </a:t>
            </a:r>
            <a:r>
              <a:rPr lang="en-US" altLang="ko-KR" sz="4000" b="1" dirty="0" err="1">
                <a:solidFill>
                  <a:srgbClr val="FFFF00"/>
                </a:solidFill>
              </a:rPr>
              <a:t>Yakobus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Zebedeus</a:t>
            </a:r>
            <a:r>
              <a:rPr lang="en-US" altLang="ko-KR" sz="4000" b="1" dirty="0">
                <a:solidFill>
                  <a:srgbClr val="FFFF00"/>
                </a:solidFill>
              </a:rPr>
              <a:t> di </a:t>
            </a:r>
            <a:r>
              <a:rPr lang="en-US" altLang="ko-KR" sz="4000" b="1" dirty="0" err="1">
                <a:solidFill>
                  <a:srgbClr val="FFFF00"/>
                </a:solidFill>
              </a:rPr>
              <a:t>Kapernaum</a:t>
            </a:r>
            <a:r>
              <a:rPr lang="en-US" altLang="ko-KR" sz="4000" b="1" dirty="0">
                <a:solidFill>
                  <a:srgbClr val="FFFF00"/>
                </a:solidFill>
              </a:rPr>
              <a:t>) </a:t>
            </a:r>
            <a:br>
              <a:rPr lang="en-US" altLang="ko-KR" sz="4000" b="1" dirty="0">
                <a:solidFill>
                  <a:srgbClr val="FFFF00"/>
                </a:solidFill>
              </a:rPr>
            </a:br>
            <a:r>
              <a:rPr lang="en-US" altLang="ko-KR" sz="4000" b="1" dirty="0" smtClean="0">
                <a:solidFill>
                  <a:srgbClr val="FFFF00"/>
                </a:solidFill>
              </a:rPr>
              <a:t>4. </a:t>
            </a:r>
            <a:r>
              <a:rPr lang="en-US" altLang="ko-KR" sz="4000" b="1" dirty="0" err="1">
                <a:solidFill>
                  <a:srgbClr val="FFFF00"/>
                </a:solidFill>
              </a:rPr>
              <a:t>Yohanes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Zebedeus</a:t>
            </a:r>
            <a:r>
              <a:rPr lang="en-US" altLang="ko-KR" sz="4000" b="1" dirty="0">
                <a:solidFill>
                  <a:srgbClr val="FFFF00"/>
                </a:solidFill>
              </a:rPr>
              <a:t> di </a:t>
            </a:r>
            <a:r>
              <a:rPr lang="en-US" altLang="ko-KR" sz="4000" b="1" dirty="0" err="1">
                <a:solidFill>
                  <a:srgbClr val="FFFF00"/>
                </a:solidFill>
              </a:rPr>
              <a:t>Kapernaum</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18951789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5</a:t>
            </a:r>
            <a:r>
              <a:rPr lang="en-US" altLang="ko-KR" sz="4000" b="1" dirty="0">
                <a:solidFill>
                  <a:srgbClr val="FFFF00"/>
                </a:solidFill>
              </a:rPr>
              <a:t>. </a:t>
            </a:r>
            <a:r>
              <a:rPr lang="en-US" altLang="ko-KR" sz="4000" b="1" dirty="0" err="1">
                <a:solidFill>
                  <a:srgbClr val="FFFF00"/>
                </a:solidFill>
              </a:rPr>
              <a:t>Filipus</a:t>
            </a:r>
            <a:r>
              <a:rPr lang="en-US" altLang="ko-KR" sz="4000" b="1" dirty="0">
                <a:solidFill>
                  <a:srgbClr val="FFFF00"/>
                </a:solidFill>
              </a:rPr>
              <a:t> (</a:t>
            </a:r>
            <a:r>
              <a:rPr lang="en-US" altLang="ko-KR" sz="4000" b="1" dirty="0" err="1">
                <a:solidFill>
                  <a:srgbClr val="FFFF00"/>
                </a:solidFill>
              </a:rPr>
              <a:t>kawan</a:t>
            </a:r>
            <a:r>
              <a:rPr lang="en-US" altLang="ko-KR" sz="4000" b="1" dirty="0">
                <a:solidFill>
                  <a:srgbClr val="FFFF00"/>
                </a:solidFill>
              </a:rPr>
              <a:t> </a:t>
            </a:r>
            <a:r>
              <a:rPr lang="en-US" altLang="ko-KR" sz="4000" b="1" dirty="0" err="1">
                <a:solidFill>
                  <a:srgbClr val="FFFF00"/>
                </a:solidFill>
              </a:rPr>
              <a:t>Natanael</a:t>
            </a:r>
            <a:r>
              <a:rPr lang="en-US" altLang="ko-KR" sz="4000" b="1" dirty="0">
                <a:solidFill>
                  <a:srgbClr val="FFFF00"/>
                </a:solidFill>
              </a:rPr>
              <a:t> di </a:t>
            </a:r>
            <a:r>
              <a:rPr lang="en-US" altLang="ko-KR" sz="4000" b="1" dirty="0" err="1">
                <a:solidFill>
                  <a:srgbClr val="FFFF00"/>
                </a:solidFill>
              </a:rPr>
              <a:t>Betsaida</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6. </a:t>
            </a:r>
            <a:r>
              <a:rPr lang="en-US" altLang="ko-KR" sz="4000" b="1" dirty="0" err="1">
                <a:solidFill>
                  <a:srgbClr val="FFFF00"/>
                </a:solidFill>
              </a:rPr>
              <a:t>Bartolomeus</a:t>
            </a:r>
            <a:r>
              <a:rPr lang="en-US" altLang="ko-KR" sz="4000" b="1" dirty="0">
                <a:solidFill>
                  <a:srgbClr val="FFFF00"/>
                </a:solidFill>
              </a:rPr>
              <a:t> (</a:t>
            </a:r>
            <a:r>
              <a:rPr lang="en-US" altLang="ko-KR" sz="4000" b="1" dirty="0" err="1">
                <a:solidFill>
                  <a:srgbClr val="FFFF00"/>
                </a:solidFill>
              </a:rPr>
              <a:t>dipanggil</a:t>
            </a:r>
            <a:r>
              <a:rPr lang="en-US" altLang="ko-KR" sz="4000" b="1" dirty="0">
                <a:solidFill>
                  <a:srgbClr val="FFFF00"/>
                </a:solidFill>
              </a:rPr>
              <a:t> </a:t>
            </a:r>
            <a:r>
              <a:rPr lang="en-US" altLang="ko-KR" sz="4000" b="1" dirty="0" err="1">
                <a:solidFill>
                  <a:srgbClr val="FFFF00"/>
                </a:solidFill>
              </a:rPr>
              <a:t>Natanael</a:t>
            </a:r>
            <a:r>
              <a:rPr lang="en-US" altLang="ko-KR" sz="4000" b="1" dirty="0">
                <a:solidFill>
                  <a:srgbClr val="FFFF00"/>
                </a:solidFill>
              </a:rPr>
              <a:t> yang </a:t>
            </a:r>
            <a:r>
              <a:rPr lang="en-US" altLang="ko-KR" sz="4000" b="1" dirty="0" err="1">
                <a:solidFill>
                  <a:srgbClr val="FFFF00"/>
                </a:solidFill>
              </a:rPr>
              <a:t>ditemui</a:t>
            </a:r>
            <a:r>
              <a:rPr lang="en-US" altLang="ko-KR" sz="4000" b="1" dirty="0">
                <a:solidFill>
                  <a:srgbClr val="FFFF00"/>
                </a:solidFill>
              </a:rPr>
              <a:t> Yesus di </a:t>
            </a:r>
            <a:r>
              <a:rPr lang="en-US" altLang="ko-KR" sz="4000" b="1" dirty="0" err="1">
                <a:solidFill>
                  <a:srgbClr val="FFFF00"/>
                </a:solidFill>
              </a:rPr>
              <a:t>bawah</a:t>
            </a:r>
            <a:r>
              <a:rPr lang="en-US" altLang="ko-KR" sz="4000" b="1" dirty="0">
                <a:solidFill>
                  <a:srgbClr val="FFFF00"/>
                </a:solidFill>
              </a:rPr>
              <a:t> </a:t>
            </a:r>
            <a:r>
              <a:rPr lang="en-US" altLang="ko-KR" sz="4000" b="1" dirty="0" err="1">
                <a:solidFill>
                  <a:srgbClr val="FFFF00"/>
                </a:solidFill>
              </a:rPr>
              <a:t>pokok</a:t>
            </a:r>
            <a:r>
              <a:rPr lang="en-US" altLang="ko-KR" sz="4000" b="1" dirty="0">
                <a:solidFill>
                  <a:srgbClr val="FFFF00"/>
                </a:solidFill>
              </a:rPr>
              <a:t> </a:t>
            </a:r>
            <a:r>
              <a:rPr lang="en-US" altLang="ko-KR" sz="4000" b="1" dirty="0" err="1">
                <a:solidFill>
                  <a:srgbClr val="FFFF00"/>
                </a:solidFill>
              </a:rPr>
              <a:t>ara</a:t>
            </a:r>
            <a:r>
              <a:rPr lang="en-US" altLang="ko-KR" sz="4000" b="1" dirty="0">
                <a:solidFill>
                  <a:srgbClr val="FFFF00"/>
                </a:solidFill>
              </a:rPr>
              <a:t> di Kana)</a:t>
            </a:r>
            <a:br>
              <a:rPr lang="en-US" altLang="ko-KR" sz="4000" b="1" dirty="0">
                <a:solidFill>
                  <a:srgbClr val="FFFF00"/>
                </a:solidFill>
              </a:rPr>
            </a:br>
            <a:r>
              <a:rPr lang="en-US" altLang="ko-KR" sz="4000" b="1" dirty="0">
                <a:solidFill>
                  <a:srgbClr val="FFFF00"/>
                </a:solidFill>
              </a:rPr>
              <a:t>7. Tomas (yang </a:t>
            </a:r>
            <a:r>
              <a:rPr lang="en-US" altLang="ko-KR" sz="4000" b="1" dirty="0" err="1">
                <a:solidFill>
                  <a:srgbClr val="FFFF00"/>
                </a:solidFill>
              </a:rPr>
              <a:t>meragui</a:t>
            </a:r>
            <a:r>
              <a:rPr lang="en-US" altLang="ko-KR" sz="4000" b="1" dirty="0">
                <a:solidFill>
                  <a:srgbClr val="FFFF00"/>
                </a:solidFill>
              </a:rPr>
              <a:t> Yesus)</a:t>
            </a:r>
            <a:br>
              <a:rPr lang="en-US" altLang="ko-KR" sz="4000" b="1" dirty="0">
                <a:solidFill>
                  <a:srgbClr val="FFFF00"/>
                </a:solidFill>
              </a:rPr>
            </a:br>
            <a:r>
              <a:rPr lang="en-US" altLang="ko-KR" sz="4000" b="1" dirty="0">
                <a:solidFill>
                  <a:srgbClr val="FFFF00"/>
                </a:solidFill>
              </a:rPr>
              <a:t>8. Matius (</a:t>
            </a:r>
            <a:r>
              <a:rPr lang="en-US" altLang="ko-KR" sz="4000" b="1" dirty="0" err="1">
                <a:solidFill>
                  <a:srgbClr val="FFFF00"/>
                </a:solidFill>
              </a:rPr>
              <a:t>pemungut</a:t>
            </a:r>
            <a:r>
              <a:rPr lang="en-US" altLang="ko-KR" sz="4000" b="1" dirty="0">
                <a:solidFill>
                  <a:srgbClr val="FFFF00"/>
                </a:solidFill>
              </a:rPr>
              <a:t> </a:t>
            </a:r>
            <a:r>
              <a:rPr lang="en-US" altLang="ko-KR" sz="4000" b="1" dirty="0" err="1">
                <a:solidFill>
                  <a:srgbClr val="FFFF00"/>
                </a:solidFill>
              </a:rPr>
              <a:t>cukai</a:t>
            </a:r>
            <a:r>
              <a:rPr lang="en-US" altLang="ko-KR" sz="4000" b="1" dirty="0">
                <a:solidFill>
                  <a:srgbClr val="FFFF00"/>
                </a:solidFill>
              </a:rPr>
              <a:t> di </a:t>
            </a:r>
            <a:r>
              <a:rPr lang="en-US" altLang="ko-KR" sz="4000" b="1" dirty="0" err="1">
                <a:solidFill>
                  <a:srgbClr val="FFFF00"/>
                </a:solidFill>
              </a:rPr>
              <a:t>Kapernaum</a:t>
            </a:r>
            <a:r>
              <a:rPr lang="en-US" altLang="ko-KR" sz="4000" b="1" dirty="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12642945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9. </a:t>
            </a:r>
            <a:r>
              <a:rPr lang="en-US" altLang="ko-KR" sz="4000" b="1" dirty="0" err="1">
                <a:solidFill>
                  <a:srgbClr val="FFFF00"/>
                </a:solidFill>
              </a:rPr>
              <a:t>Yakobus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Alfeus</a:t>
            </a:r>
            <a:r>
              <a:rPr lang="en-US" altLang="ko-KR" sz="4000" b="1" dirty="0">
                <a:solidFill>
                  <a:srgbClr val="FFFF00"/>
                </a:solidFill>
              </a:rPr>
              <a:t> juga </a:t>
            </a:r>
            <a:r>
              <a:rPr lang="en-US" altLang="ko-KR" sz="4000" b="1" dirty="0" err="1">
                <a:solidFill>
                  <a:srgbClr val="FFFF00"/>
                </a:solidFill>
              </a:rPr>
              <a:t>sepupu</a:t>
            </a:r>
            <a:r>
              <a:rPr lang="en-US" altLang="ko-KR" sz="4000" b="1" dirty="0">
                <a:solidFill>
                  <a:srgbClr val="FFFF00"/>
                </a:solidFill>
              </a:rPr>
              <a:t> Yesus)</a:t>
            </a:r>
            <a:br>
              <a:rPr lang="en-US" altLang="ko-KR" sz="4000" b="1" dirty="0">
                <a:solidFill>
                  <a:srgbClr val="FFFF00"/>
                </a:solidFill>
              </a:rPr>
            </a:br>
            <a:r>
              <a:rPr lang="en-US" altLang="ko-KR" sz="4000" b="1" dirty="0">
                <a:solidFill>
                  <a:srgbClr val="FFFF00"/>
                </a:solidFill>
              </a:rPr>
              <a:t>10. </a:t>
            </a:r>
            <a:r>
              <a:rPr lang="en-US" altLang="ko-KR" sz="4000" b="1" dirty="0" err="1">
                <a:solidFill>
                  <a:srgbClr val="FFFF00"/>
                </a:solidFill>
              </a:rPr>
              <a:t>Tadeus</a:t>
            </a:r>
            <a:r>
              <a:rPr lang="en-US" altLang="ko-KR" sz="4000" b="1" dirty="0">
                <a:solidFill>
                  <a:srgbClr val="FFFF00"/>
                </a:solidFill>
              </a:rPr>
              <a:t> (</a:t>
            </a:r>
            <a:r>
              <a:rPr lang="en-US" altLang="ko-KR" sz="4000" b="1" dirty="0" err="1">
                <a:solidFill>
                  <a:srgbClr val="FFFF00"/>
                </a:solidFill>
              </a:rPr>
              <a:t>dipanggil</a:t>
            </a:r>
            <a:r>
              <a:rPr lang="en-US" altLang="ko-KR" sz="4000" b="1" dirty="0">
                <a:solidFill>
                  <a:srgbClr val="FFFF00"/>
                </a:solidFill>
              </a:rPr>
              <a:t> </a:t>
            </a:r>
            <a:r>
              <a:rPr lang="en-US" altLang="ko-KR" sz="4000" b="1" dirty="0" err="1">
                <a:solidFill>
                  <a:srgbClr val="FFFF00"/>
                </a:solidFill>
              </a:rPr>
              <a:t>Yudas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Yakobus</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11. Simon orang </a:t>
            </a:r>
            <a:r>
              <a:rPr lang="en-US" altLang="ko-KR" sz="4000" b="1" dirty="0" err="1">
                <a:solidFill>
                  <a:srgbClr val="FFFF00"/>
                </a:solidFill>
              </a:rPr>
              <a:t>Zelot</a:t>
            </a:r>
            <a:r>
              <a:rPr lang="en-US" altLang="ko-KR" sz="4000" b="1" dirty="0">
                <a:solidFill>
                  <a:srgbClr val="FFFF00"/>
                </a:solidFill>
              </a:rPr>
              <a:t> </a:t>
            </a:r>
            <a:r>
              <a:rPr lang="en-US" altLang="ko-KR" sz="4000" b="1" dirty="0" smtClean="0">
                <a:solidFill>
                  <a:srgbClr val="FFFF00"/>
                </a:solidFill>
              </a:rPr>
              <a:t>(</a:t>
            </a:r>
            <a:r>
              <a:rPr lang="he-IL" altLang="ko-KR" sz="4000" b="1" dirty="0" smtClean="0">
                <a:solidFill>
                  <a:srgbClr val="FF0000"/>
                </a:solidFill>
              </a:rPr>
              <a:t>קנא</a:t>
            </a:r>
            <a:r>
              <a:rPr lang="he-IL" altLang="ko-KR" sz="4000" b="1" dirty="0">
                <a:solidFill>
                  <a:srgbClr val="FF0000"/>
                </a:solidFill>
              </a:rPr>
              <a:t>נא</a:t>
            </a:r>
            <a:r>
              <a:rPr lang="en-US" altLang="ko-KR" sz="4000" b="1" dirty="0" smtClean="0">
                <a:solidFill>
                  <a:srgbClr val="FFFF00"/>
                </a:solidFill>
              </a:rPr>
              <a:t> </a:t>
            </a:r>
            <a:r>
              <a:rPr lang="en-US" altLang="ko-KR" sz="4000" b="1" dirty="0" err="1" smtClean="0">
                <a:solidFill>
                  <a:srgbClr val="FFFF00"/>
                </a:solidFill>
              </a:rPr>
              <a:t>Qan’ana</a:t>
            </a:r>
            <a:r>
              <a:rPr lang="en-US" altLang="ko-KR" sz="4000" b="1" dirty="0" smtClean="0">
                <a:solidFill>
                  <a:srgbClr val="FFFF00"/>
                </a:solidFill>
              </a:rPr>
              <a:t> - </a:t>
            </a:r>
            <a:r>
              <a:rPr lang="en-US" altLang="ko-KR" sz="4000" b="1" dirty="0" err="1" smtClean="0">
                <a:solidFill>
                  <a:srgbClr val="FFFF00"/>
                </a:solidFill>
              </a:rPr>
              <a:t>berasal</a:t>
            </a:r>
            <a:r>
              <a:rPr lang="en-US" altLang="ko-KR" sz="4000" b="1" dirty="0" smtClean="0">
                <a:solidFill>
                  <a:srgbClr val="FFFF00"/>
                </a:solidFill>
              </a:rPr>
              <a:t> </a:t>
            </a:r>
            <a:r>
              <a:rPr lang="en-US" altLang="ko-KR" sz="4000" b="1" dirty="0">
                <a:solidFill>
                  <a:srgbClr val="FFFF00"/>
                </a:solidFill>
              </a:rPr>
              <a:t>dari </a:t>
            </a:r>
            <a:r>
              <a:rPr lang="en-US" altLang="ko-KR" sz="4000" b="1" dirty="0" err="1">
                <a:solidFill>
                  <a:srgbClr val="FFFF00"/>
                </a:solidFill>
              </a:rPr>
              <a:t>Gallilea</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12. </a:t>
            </a:r>
            <a:r>
              <a:rPr lang="en-US" altLang="ko-KR" sz="4000" b="1" dirty="0" err="1">
                <a:solidFill>
                  <a:srgbClr val="FFFF00"/>
                </a:solidFill>
              </a:rPr>
              <a:t>Yudas</a:t>
            </a:r>
            <a:r>
              <a:rPr lang="en-US" altLang="ko-KR" sz="4000" b="1" dirty="0">
                <a:solidFill>
                  <a:srgbClr val="FFFF00"/>
                </a:solidFill>
              </a:rPr>
              <a:t> </a:t>
            </a:r>
            <a:r>
              <a:rPr lang="en-US" altLang="ko-KR" sz="4000" b="1" dirty="0" err="1">
                <a:solidFill>
                  <a:srgbClr val="FFFF00"/>
                </a:solidFill>
              </a:rPr>
              <a:t>Iskariot</a:t>
            </a:r>
            <a:r>
              <a:rPr lang="en-US" altLang="ko-KR" sz="4000" b="1" dirty="0">
                <a:solidFill>
                  <a:srgbClr val="FFFF00"/>
                </a:solidFill>
              </a:rPr>
              <a:t> (dari </a:t>
            </a:r>
            <a:r>
              <a:rPr lang="en-US" altLang="ko-KR" sz="4000" b="1" dirty="0" err="1">
                <a:solidFill>
                  <a:srgbClr val="FFFF00"/>
                </a:solidFill>
              </a:rPr>
              <a:t>daerah</a:t>
            </a:r>
            <a:r>
              <a:rPr lang="en-US" altLang="ko-KR" sz="4000" b="1" dirty="0">
                <a:solidFill>
                  <a:srgbClr val="FFFF00"/>
                </a:solidFill>
              </a:rPr>
              <a:t> </a:t>
            </a:r>
            <a:r>
              <a:rPr lang="en-US" altLang="ko-KR" sz="4000" b="1" dirty="0" err="1">
                <a:solidFill>
                  <a:srgbClr val="FFFF00"/>
                </a:solidFill>
              </a:rPr>
              <a:t>Yudea</a:t>
            </a:r>
            <a:r>
              <a:rPr lang="en-US" altLang="ko-KR" sz="4000" b="1" dirty="0">
                <a:solidFill>
                  <a:srgbClr val="FFFF00"/>
                </a:solidFill>
              </a:rPr>
              <a:t> yang </a:t>
            </a:r>
            <a:r>
              <a:rPr lang="en-US" altLang="ko-KR" sz="4000" b="1" dirty="0" err="1">
                <a:solidFill>
                  <a:srgbClr val="FFFF00"/>
                </a:solidFill>
              </a:rPr>
              <a:t>mengkhianati</a:t>
            </a:r>
            <a:r>
              <a:rPr lang="en-US" altLang="ko-KR" sz="4000" b="1" dirty="0">
                <a:solidFill>
                  <a:srgbClr val="FFFF00"/>
                </a:solidFill>
              </a:rPr>
              <a:t> </a:t>
            </a:r>
            <a:r>
              <a:rPr lang="en-US" altLang="ko-KR" sz="4000" b="1" dirty="0" err="1">
                <a:solidFill>
                  <a:srgbClr val="FFFF00"/>
                </a:solidFill>
              </a:rPr>
              <a:t>Yesus</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738086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13. Matias (</a:t>
            </a:r>
            <a:r>
              <a:rPr lang="en-US" sz="4000" b="1" dirty="0" err="1" smtClean="0">
                <a:solidFill>
                  <a:srgbClr val="FFFF00"/>
                </a:solidFill>
              </a:rPr>
              <a:t>pengganti</a:t>
            </a:r>
            <a:r>
              <a:rPr lang="en-US" sz="4000" b="1" dirty="0" smtClean="0">
                <a:solidFill>
                  <a:srgbClr val="FFFF00"/>
                </a:solidFill>
              </a:rPr>
              <a:t> </a:t>
            </a:r>
            <a:r>
              <a:rPr lang="en-US" sz="4000" b="1" dirty="0" err="1" smtClean="0">
                <a:solidFill>
                  <a:srgbClr val="FFFF00"/>
                </a:solidFill>
              </a:rPr>
              <a:t>Yudas</a:t>
            </a:r>
            <a:r>
              <a:rPr lang="en-US" sz="4000" b="1" dirty="0" smtClean="0">
                <a:solidFill>
                  <a:srgbClr val="FFFF00"/>
                </a:solidFill>
              </a:rPr>
              <a:t> </a:t>
            </a:r>
            <a:r>
              <a:rPr lang="en-US" sz="4000" b="1" dirty="0" err="1" smtClean="0">
                <a:solidFill>
                  <a:srgbClr val="FFFF00"/>
                </a:solidFill>
              </a:rPr>
              <a:t>Iskariot</a:t>
            </a:r>
            <a:r>
              <a:rPr lang="en-US" sz="4000" b="1" dirty="0" smtClean="0">
                <a:solidFill>
                  <a:srgbClr val="FFFF00"/>
                </a:solidFill>
              </a:rPr>
              <a:t> – KPR 1:26)</a:t>
            </a:r>
            <a:br>
              <a:rPr lang="en-US" sz="4000" b="1" dirty="0" smtClean="0">
                <a:solidFill>
                  <a:srgbClr val="FFFF00"/>
                </a:solidFill>
              </a:rPr>
            </a:b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14. </a:t>
            </a:r>
            <a:r>
              <a:rPr lang="en-US" sz="4000" b="1" dirty="0" err="1" smtClean="0">
                <a:solidFill>
                  <a:srgbClr val="FFFF00"/>
                </a:solidFill>
              </a:rPr>
              <a:t>Rasul</a:t>
            </a:r>
            <a:r>
              <a:rPr lang="en-US" sz="4000" b="1" dirty="0" smtClean="0">
                <a:solidFill>
                  <a:srgbClr val="FFFF00"/>
                </a:solidFill>
              </a:rPr>
              <a:t> Paulus (dari Tarsus di </a:t>
            </a:r>
            <a:r>
              <a:rPr lang="en-US" sz="4000" b="1" dirty="0" err="1" smtClean="0">
                <a:solidFill>
                  <a:srgbClr val="FFFF00"/>
                </a:solidFill>
              </a:rPr>
              <a:t>Kilikia</a:t>
            </a:r>
            <a:r>
              <a:rPr lang="en-US" sz="4000" b="1" dirty="0" smtClean="0">
                <a:solidFill>
                  <a:srgbClr val="FFFF00"/>
                </a:solidFill>
              </a:rPr>
              <a:t>, </a:t>
            </a:r>
            <a:r>
              <a:rPr lang="en-US" sz="4000" b="1" dirty="0" err="1" smtClean="0">
                <a:solidFill>
                  <a:srgbClr val="FFFF00"/>
                </a:solidFill>
              </a:rPr>
              <a:t>dipanggil</a:t>
            </a:r>
            <a:r>
              <a:rPr lang="en-US" sz="4000" b="1" dirty="0" smtClean="0">
                <a:solidFill>
                  <a:srgbClr val="FFFF00"/>
                </a:solidFill>
              </a:rPr>
              <a:t> dalam </a:t>
            </a:r>
            <a:r>
              <a:rPr lang="en-US" sz="4000" b="1" dirty="0" err="1" smtClean="0">
                <a:solidFill>
                  <a:srgbClr val="FFFF00"/>
                </a:solidFill>
              </a:rPr>
              <a:t>perjalanan</a:t>
            </a:r>
            <a:r>
              <a:rPr lang="en-US" sz="4000" b="1" dirty="0" smtClean="0">
                <a:solidFill>
                  <a:srgbClr val="FFFF00"/>
                </a:solidFill>
              </a:rPr>
              <a:t> </a:t>
            </a:r>
            <a:r>
              <a:rPr lang="en-US" sz="4000" b="1" dirty="0" err="1" smtClean="0">
                <a:solidFill>
                  <a:srgbClr val="FFFF00"/>
                </a:solidFill>
              </a:rPr>
              <a:t>Damsyk</a:t>
            </a:r>
            <a:r>
              <a:rPr lang="en-US"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41892894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Injil</a:t>
            </a:r>
            <a:r>
              <a:rPr lang="en-US" altLang="ko-KR" sz="4000" b="1" dirty="0" smtClean="0">
                <a:solidFill>
                  <a:srgbClr val="FFFF00"/>
                </a:solidFill>
              </a:rPr>
              <a:t> Matius </a:t>
            </a:r>
            <a:r>
              <a:rPr lang="en-US" altLang="ko-KR" sz="4000" b="1" dirty="0" err="1" smtClean="0">
                <a:solidFill>
                  <a:srgbClr val="FFFF00"/>
                </a:solidFill>
              </a:rPr>
              <a:t>boleh</a:t>
            </a:r>
            <a:r>
              <a:rPr lang="en-US" altLang="ko-KR" sz="4000" b="1" dirty="0" smtClean="0">
                <a:solidFill>
                  <a:srgbClr val="FFFF00"/>
                </a:solidFill>
              </a:rPr>
              <a:t> </a:t>
            </a:r>
            <a:r>
              <a:rPr lang="en-US" altLang="ko-KR" sz="4000" b="1" dirty="0" err="1" smtClean="0">
                <a:solidFill>
                  <a:srgbClr val="FFFF00"/>
                </a:solidFill>
              </a:rPr>
              <a:t>dianalisis</a:t>
            </a:r>
            <a:r>
              <a:rPr lang="en-US" altLang="ko-KR" sz="4000" b="1" dirty="0" smtClean="0">
                <a:solidFill>
                  <a:srgbClr val="FFFF00"/>
                </a:solidFill>
              </a:rPr>
              <a:t> dengan:</a:t>
            </a:r>
            <a:br>
              <a:rPr lang="en-US" altLang="ko-KR" sz="4000" b="1" dirty="0" smtClean="0">
                <a:solidFill>
                  <a:srgbClr val="FFFF00"/>
                </a:solidFill>
              </a:rPr>
            </a:br>
            <a:r>
              <a:rPr lang="en-US" altLang="ko-KR" sz="4000" b="1" dirty="0">
                <a:solidFill>
                  <a:srgbClr val="FFFF00"/>
                </a:solidFill>
              </a:rPr>
              <a:t/>
            </a:r>
            <a:br>
              <a:rPr lang="en-US" altLang="ko-KR" sz="4000" b="1" dirty="0">
                <a:solidFill>
                  <a:srgbClr val="FFFF00"/>
                </a:solidFill>
              </a:rPr>
            </a:br>
            <a:r>
              <a:rPr lang="en-US" altLang="ko-KR" sz="4000" b="1" dirty="0" err="1" smtClean="0">
                <a:solidFill>
                  <a:srgbClr val="FFFF00"/>
                </a:solidFill>
              </a:rPr>
              <a:t>Kemunculan</a:t>
            </a:r>
            <a:r>
              <a:rPr lang="en-US" altLang="ko-KR" sz="4000" b="1" dirty="0" smtClean="0">
                <a:solidFill>
                  <a:srgbClr val="FFFF00"/>
                </a:solidFill>
              </a:rPr>
              <a:t> Raja (1:1~4:11), </a:t>
            </a:r>
            <a:r>
              <a:rPr lang="fi-FI" altLang="ko-KR" sz="4000" b="1" dirty="0" smtClean="0">
                <a:solidFill>
                  <a:srgbClr val="FFFF00"/>
                </a:solidFill>
              </a:rPr>
              <a:t>Pengisytiharan Raja </a:t>
            </a:r>
            <a:r>
              <a:rPr lang="en-US" altLang="ko-KR" sz="4000" b="1" dirty="0" smtClean="0">
                <a:solidFill>
                  <a:srgbClr val="FFFF00"/>
                </a:solidFill>
              </a:rPr>
              <a:t>(4:12~7:29), </a:t>
            </a:r>
            <a:r>
              <a:rPr lang="en-US" altLang="ko-KR" sz="4000" b="1" dirty="0" err="1" smtClean="0">
                <a:solidFill>
                  <a:srgbClr val="FFFF00"/>
                </a:solidFill>
              </a:rPr>
              <a:t>Kekuatan</a:t>
            </a:r>
            <a:r>
              <a:rPr lang="en-US" altLang="ko-KR" sz="4000" b="1" dirty="0" smtClean="0">
                <a:solidFill>
                  <a:srgbClr val="FFFF00"/>
                </a:solidFill>
              </a:rPr>
              <a:t> Raja (8:1~11:1), dan </a:t>
            </a:r>
            <a:r>
              <a:rPr lang="en-US" altLang="ko-KR" sz="4000" b="1" dirty="0" err="1" smtClean="0">
                <a:solidFill>
                  <a:srgbClr val="FFFF00"/>
                </a:solidFill>
              </a:rPr>
              <a:t>Penyelerakan</a:t>
            </a:r>
            <a:r>
              <a:rPr lang="en-US" altLang="ko-KR" sz="4000" b="1" dirty="0" smtClean="0">
                <a:solidFill>
                  <a:srgbClr val="FFFF00"/>
                </a:solidFill>
              </a:rPr>
              <a:t> </a:t>
            </a:r>
            <a:r>
              <a:rPr lang="en-US" altLang="ko-KR" sz="4000" b="1" dirty="0" err="1" smtClean="0">
                <a:solidFill>
                  <a:srgbClr val="FFFF00"/>
                </a:solidFill>
              </a:rPr>
              <a:t>Pertolakan</a:t>
            </a:r>
            <a:r>
              <a:rPr lang="en-US" altLang="ko-KR" sz="4000" b="1" dirty="0" smtClean="0">
                <a:solidFill>
                  <a:srgbClr val="FFFF00"/>
                </a:solidFill>
              </a:rPr>
              <a:t> terhadap Raja (11:2~16:12), </a:t>
            </a:r>
            <a:r>
              <a:rPr lang="en-US" altLang="ko-KR" sz="4000" b="1" dirty="0" err="1" smtClean="0">
                <a:solidFill>
                  <a:srgbClr val="FFFF00"/>
                </a:solidFill>
              </a:rPr>
              <a:t>Persiapan</a:t>
            </a:r>
            <a:r>
              <a:rPr lang="en-US" altLang="ko-KR" sz="4000" b="1" dirty="0" smtClean="0">
                <a:solidFill>
                  <a:srgbClr val="FFFF00"/>
                </a:solidFill>
              </a:rPr>
              <a:t> </a:t>
            </a:r>
            <a:r>
              <a:rPr lang="en-US" altLang="ko-KR" sz="4000" b="1" dirty="0" err="1" smtClean="0">
                <a:solidFill>
                  <a:srgbClr val="FFFF00"/>
                </a:solidFill>
              </a:rPr>
              <a:t>pengikut-pengikut</a:t>
            </a:r>
            <a:r>
              <a:rPr lang="en-US" altLang="ko-KR" sz="4000" b="1" dirty="0" smtClean="0">
                <a:solidFill>
                  <a:srgbClr val="FFFF00"/>
                </a:solidFill>
              </a:rPr>
              <a:t> Raja (16: 13~20:28), </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46</a:t>
            </a:fld>
            <a:endParaRPr lang="en-US" altLang="en-US"/>
          </a:p>
        </p:txBody>
      </p:sp>
    </p:spTree>
    <p:extLst>
      <p:ext uri="{BB962C8B-B14F-4D97-AF65-F5344CB8AC3E}">
        <p14:creationId xmlns:p14="http://schemas.microsoft.com/office/powerpoint/2010/main" val="19539975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fi-FI" altLang="ko-KR" sz="4000" b="1" dirty="0">
                <a:solidFill>
                  <a:srgbClr val="FFFF00"/>
                </a:solidFill>
              </a:rPr>
              <a:t>Kewujudan Raja dan Penolakan terhadap Raja (20:29~27:66</a:t>
            </a:r>
            <a:r>
              <a:rPr lang="fi-FI" altLang="ko-KR" sz="4000" b="1" dirty="0" smtClean="0">
                <a:solidFill>
                  <a:srgbClr val="FFFF00"/>
                </a:solidFill>
              </a:rPr>
              <a:t>)</a:t>
            </a:r>
            <a:r>
              <a:rPr lang="en-US" altLang="ko-KR" sz="4000" b="1" dirty="0" smtClean="0">
                <a:solidFill>
                  <a:srgbClr val="FFFF00"/>
                </a:solidFill>
              </a:rPr>
              <a:t>, </a:t>
            </a:r>
            <a:r>
              <a:rPr lang="en-US" altLang="ko-KR" sz="4000" b="1" dirty="0" err="1" smtClean="0">
                <a:solidFill>
                  <a:srgbClr val="FFFF00"/>
                </a:solidFill>
              </a:rPr>
              <a:t>Bukti</a:t>
            </a:r>
            <a:r>
              <a:rPr lang="en-US" altLang="ko-KR" sz="4000" b="1" dirty="0" smtClean="0">
                <a:solidFill>
                  <a:srgbClr val="FFFF00"/>
                </a:solidFill>
              </a:rPr>
              <a:t> Raja </a:t>
            </a:r>
            <a:r>
              <a:rPr lang="en-US" altLang="ko-KR" sz="4000" b="1" dirty="0">
                <a:solidFill>
                  <a:srgbClr val="FFFF00"/>
                </a:solidFill>
              </a:rPr>
              <a:t>(28: </a:t>
            </a:r>
            <a:r>
              <a:rPr lang="en-US" altLang="ko-KR" sz="4000" b="1" dirty="0" smtClean="0">
                <a:solidFill>
                  <a:srgbClr val="FFFF00"/>
                </a:solidFill>
              </a:rPr>
              <a:t>1~20).</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47</a:t>
            </a:fld>
            <a:endParaRPr lang="en-US" altLang="en-US"/>
          </a:p>
        </p:txBody>
      </p:sp>
    </p:spTree>
    <p:extLst>
      <p:ext uri="{BB962C8B-B14F-4D97-AF65-F5344CB8AC3E}">
        <p14:creationId xmlns:p14="http://schemas.microsoft.com/office/powerpoint/2010/main" val="15899400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0000"/>
                </a:solidFill>
              </a:rPr>
              <a:t>Kemunculan</a:t>
            </a:r>
            <a:r>
              <a:rPr lang="en-US" altLang="ko-KR" sz="4000" b="1" dirty="0" smtClean="0">
                <a:solidFill>
                  <a:srgbClr val="FF0000"/>
                </a:solidFill>
              </a:rPr>
              <a:t> Raja (</a:t>
            </a:r>
            <a:r>
              <a:rPr lang="en-US" altLang="ko-KR" sz="4000" b="1" dirty="0">
                <a:solidFill>
                  <a:srgbClr val="FF0000"/>
                </a:solidFill>
              </a:rPr>
              <a:t>1:1~4:11</a:t>
            </a:r>
            <a:r>
              <a:rPr lang="en-US" altLang="ko-KR" sz="4000" b="1" dirty="0" smtClean="0">
                <a:solidFill>
                  <a:srgbClr val="FF0000"/>
                </a:solidFill>
              </a:rPr>
              <a:t>): </a:t>
            </a:r>
            <a:r>
              <a:rPr lang="en-US" altLang="ko-KR" sz="4000" b="1" dirty="0" err="1" smtClean="0">
                <a:solidFill>
                  <a:srgbClr val="FFFF00"/>
                </a:solidFill>
              </a:rPr>
              <a:t>Juruselamat</a:t>
            </a:r>
            <a:r>
              <a:rPr lang="en-US" altLang="ko-KR" sz="4000" b="1" dirty="0" smtClean="0">
                <a:solidFill>
                  <a:srgbClr val="FFFF00"/>
                </a:solidFill>
              </a:rPr>
              <a:t> bagi seluruh dunia, Kristus adalah ‘</a:t>
            </a:r>
            <a:r>
              <a:rPr lang="en-US" altLang="ko-KR" sz="4000" b="1" dirty="0" err="1" smtClean="0">
                <a:solidFill>
                  <a:srgbClr val="FFFF00"/>
                </a:solidFill>
              </a:rPr>
              <a:t>Zuriat</a:t>
            </a:r>
            <a:r>
              <a:rPr lang="en-US" altLang="ko-KR" sz="4000" b="1" dirty="0" smtClean="0">
                <a:solidFill>
                  <a:srgbClr val="FFFF00"/>
                </a:solidFill>
              </a:rPr>
              <a:t> </a:t>
            </a:r>
            <a:r>
              <a:rPr lang="en-US" altLang="ko-KR" sz="4000" b="1" dirty="0" err="1" smtClean="0">
                <a:solidFill>
                  <a:srgbClr val="FFFF00"/>
                </a:solidFill>
              </a:rPr>
              <a:t>Daud</a:t>
            </a:r>
            <a:r>
              <a:rPr lang="en-US" altLang="ko-KR" sz="4000" b="1" dirty="0" smtClean="0">
                <a:solidFill>
                  <a:srgbClr val="FFFF00"/>
                </a:solidFill>
              </a:rPr>
              <a:t> (1:1)’. </a:t>
            </a:r>
            <a:br>
              <a:rPr lang="en-US" altLang="ko-KR" sz="4000" b="1" dirty="0" smtClean="0">
                <a:solidFill>
                  <a:srgbClr val="FFFF00"/>
                </a:solidFill>
              </a:rPr>
            </a:br>
            <a:r>
              <a:rPr lang="en-US" altLang="ko-KR" sz="4000" b="1" dirty="0" err="1" smtClean="0">
                <a:solidFill>
                  <a:srgbClr val="FFFF00"/>
                </a:solidFill>
              </a:rPr>
              <a:t>Sebab</a:t>
            </a:r>
            <a:r>
              <a:rPr lang="en-US" altLang="ko-KR" sz="4000" b="1" dirty="0" smtClean="0">
                <a:solidFill>
                  <a:srgbClr val="FFFF00"/>
                </a:solidFill>
              </a:rPr>
              <a:t> </a:t>
            </a:r>
            <a:r>
              <a:rPr lang="en-US" altLang="ko-KR" sz="4000" b="1" dirty="0" err="1" smtClean="0">
                <a:solidFill>
                  <a:srgbClr val="FFFF00"/>
                </a:solidFill>
              </a:rPr>
              <a:t>zuriat</a:t>
            </a:r>
            <a:r>
              <a:rPr lang="en-US" altLang="ko-KR" sz="4000" b="1" dirty="0" smtClean="0">
                <a:solidFill>
                  <a:srgbClr val="FFFF00"/>
                </a:solidFill>
              </a:rPr>
              <a:t> </a:t>
            </a:r>
            <a:r>
              <a:rPr lang="en-US" altLang="ko-KR" sz="4000" b="1" dirty="0" err="1" smtClean="0">
                <a:solidFill>
                  <a:srgbClr val="FFFF00"/>
                </a:solidFill>
              </a:rPr>
              <a:t>Daud</a:t>
            </a:r>
            <a:r>
              <a:rPr lang="en-US" altLang="ko-KR" sz="4000" b="1" dirty="0" smtClean="0">
                <a:solidFill>
                  <a:srgbClr val="FFFF00"/>
                </a:solidFill>
              </a:rPr>
              <a:t>, </a:t>
            </a:r>
            <a:r>
              <a:rPr lang="en-US" altLang="ko-KR" sz="4000" b="1" dirty="0" err="1" smtClean="0">
                <a:solidFill>
                  <a:srgbClr val="FFFF00"/>
                </a:solidFill>
              </a:rPr>
              <a:t>nampaknya</a:t>
            </a:r>
            <a:r>
              <a:rPr lang="en-US" altLang="ko-KR" sz="4000" b="1" dirty="0" smtClean="0">
                <a:solidFill>
                  <a:srgbClr val="FFFF00"/>
                </a:solidFill>
              </a:rPr>
              <a:t> Dia ada </a:t>
            </a:r>
            <a:r>
              <a:rPr lang="en-US" altLang="ko-KR" sz="4000" b="1" dirty="0" err="1" smtClean="0">
                <a:solidFill>
                  <a:srgbClr val="FFFF00"/>
                </a:solidFill>
              </a:rPr>
              <a:t>syarat</a:t>
            </a:r>
            <a:r>
              <a:rPr lang="en-US" altLang="ko-KR" sz="4000" b="1" dirty="0" smtClean="0">
                <a:solidFill>
                  <a:srgbClr val="FFFF00"/>
                </a:solidFill>
              </a:rPr>
              <a:t> yang menjadi raja </a:t>
            </a:r>
            <a:r>
              <a:rPr lang="en-US" altLang="ko-KR" sz="4000" b="1" dirty="0" err="1" smtClean="0">
                <a:solidFill>
                  <a:srgbClr val="FFFF00"/>
                </a:solidFill>
              </a:rPr>
              <a:t>Isreal</a:t>
            </a:r>
            <a:r>
              <a:rPr lang="en-US" altLang="ko-KR" sz="4000" b="1" dirty="0" smtClean="0">
                <a:solidFill>
                  <a:srgbClr val="FFFF00"/>
                </a:solidFill>
              </a:rPr>
              <a:t> sebagai </a:t>
            </a:r>
            <a:r>
              <a:rPr lang="en-US" altLang="ko-KR" sz="4000" b="1" dirty="0" err="1" smtClean="0">
                <a:solidFill>
                  <a:srgbClr val="FFFF00"/>
                </a:solidFill>
              </a:rPr>
              <a:t>keturunan</a:t>
            </a:r>
            <a:r>
              <a:rPr lang="en-US" altLang="ko-KR" sz="4000" b="1" dirty="0" smtClean="0">
                <a:solidFill>
                  <a:srgbClr val="FFFF00"/>
                </a:solidFill>
              </a:rPr>
              <a:t> yang </a:t>
            </a:r>
            <a:r>
              <a:rPr lang="en-US" altLang="ko-KR" sz="4000" b="1" dirty="0" err="1" smtClean="0">
                <a:solidFill>
                  <a:srgbClr val="FFFF00"/>
                </a:solidFill>
              </a:rPr>
              <a:t>langsung</a:t>
            </a:r>
            <a:r>
              <a:rPr lang="en-US" altLang="ko-KR" sz="4000" b="1" dirty="0" smtClean="0">
                <a:solidFill>
                  <a:srgbClr val="FFFF00"/>
                </a:solidFill>
              </a:rPr>
              <a:t> (Lineal Descendant). </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48</a:t>
            </a:fld>
            <a:endParaRPr lang="en-US" altLang="en-US"/>
          </a:p>
        </p:txBody>
      </p:sp>
    </p:spTree>
    <p:extLst>
      <p:ext uri="{BB962C8B-B14F-4D97-AF65-F5344CB8AC3E}">
        <p14:creationId xmlns:p14="http://schemas.microsoft.com/office/powerpoint/2010/main" val="33691868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Orang-orang Ahli ilmu </a:t>
            </a:r>
            <a:r>
              <a:rPr lang="en-US" altLang="ko-KR" sz="4000" b="1" dirty="0" err="1" smtClean="0">
                <a:solidFill>
                  <a:srgbClr val="FFFF00"/>
                </a:solidFill>
              </a:rPr>
              <a:t>bintang</a:t>
            </a:r>
            <a:r>
              <a:rPr lang="en-US" altLang="ko-KR" sz="4000" b="1" dirty="0" smtClean="0">
                <a:solidFill>
                  <a:srgbClr val="FFFF00"/>
                </a:solidFill>
              </a:rPr>
              <a:t> dari </a:t>
            </a:r>
            <a:r>
              <a:rPr lang="en-US" altLang="ko-KR" sz="4000" b="1" dirty="0" err="1" smtClean="0">
                <a:solidFill>
                  <a:srgbClr val="FFFF00"/>
                </a:solidFill>
              </a:rPr>
              <a:t>Timur</a:t>
            </a:r>
            <a:r>
              <a:rPr lang="en-US" altLang="ko-KR" sz="4000" b="1" dirty="0" smtClean="0">
                <a:solidFill>
                  <a:srgbClr val="FFFF00"/>
                </a:solidFill>
              </a:rPr>
              <a:t> menyembah Dia </a:t>
            </a:r>
            <a:r>
              <a:rPr lang="en-US" altLang="ko-KR" sz="4000" b="1" dirty="0" err="1" smtClean="0">
                <a:solidFill>
                  <a:srgbClr val="FFFF00"/>
                </a:solidFill>
              </a:rPr>
              <a:t>sebab</a:t>
            </a:r>
            <a:r>
              <a:rPr lang="en-US" altLang="ko-KR" sz="4000" b="1" dirty="0" smtClean="0">
                <a:solidFill>
                  <a:srgbClr val="FFFF00"/>
                </a:solidFill>
              </a:rPr>
              <a:t> ‘Raja orang </a:t>
            </a:r>
            <a:r>
              <a:rPr lang="en-US" altLang="ko-KR" sz="4000" b="1" dirty="0" err="1" smtClean="0">
                <a:solidFill>
                  <a:srgbClr val="FFFF00"/>
                </a:solidFill>
              </a:rPr>
              <a:t>Yahudi</a:t>
            </a:r>
            <a:r>
              <a:rPr lang="en-US" altLang="ko-KR" sz="4000" b="1" dirty="0" smtClean="0">
                <a:solidFill>
                  <a:srgbClr val="FFFF00"/>
                </a:solidFill>
              </a:rPr>
              <a:t> </a:t>
            </a:r>
            <a:r>
              <a:rPr lang="en-US" sz="4000" b="1" dirty="0" smtClean="0">
                <a:solidFill>
                  <a:srgbClr val="FFFF00"/>
                </a:solidFill>
              </a:rPr>
              <a:t>(</a:t>
            </a:r>
            <a:r>
              <a:rPr lang="en-US" sz="4000" b="1" dirty="0">
                <a:solidFill>
                  <a:srgbClr val="FFFF00"/>
                </a:solidFill>
              </a:rPr>
              <a:t>2:2</a:t>
            </a:r>
            <a:r>
              <a:rPr lang="en-US" sz="4000" b="1" dirty="0" smtClean="0">
                <a:solidFill>
                  <a:srgbClr val="FFFF00"/>
                </a:solidFill>
              </a:rPr>
              <a:t>)’ </a:t>
            </a:r>
            <a:r>
              <a:rPr lang="en-US" sz="4000" b="1" dirty="0" err="1" smtClean="0">
                <a:solidFill>
                  <a:srgbClr val="FFFF00"/>
                </a:solidFill>
              </a:rPr>
              <a:t>dilahir</a:t>
            </a:r>
            <a:r>
              <a:rPr lang="en-US" sz="4000" b="1" dirty="0" smtClean="0">
                <a:solidFill>
                  <a:srgbClr val="FFFF00"/>
                </a:solidFill>
              </a:rPr>
              <a:t>.</a:t>
            </a:r>
            <a:br>
              <a:rPr lang="en-US" sz="4000" b="1" dirty="0" smtClean="0">
                <a:solidFill>
                  <a:srgbClr val="FFFF00"/>
                </a:solidFill>
              </a:rPr>
            </a:br>
            <a:r>
              <a:rPr lang="en-US" sz="4000" b="1" dirty="0" err="1" smtClean="0">
                <a:solidFill>
                  <a:srgbClr val="FFFF00"/>
                </a:solidFill>
              </a:rPr>
              <a:t>Yohanes</a:t>
            </a:r>
            <a:r>
              <a:rPr lang="en-US" sz="4000" b="1" dirty="0" smtClean="0">
                <a:solidFill>
                  <a:srgbClr val="FFFF00"/>
                </a:solidFill>
              </a:rPr>
              <a:t> </a:t>
            </a:r>
            <a:r>
              <a:rPr lang="en-US" sz="4000" b="1" dirty="0" err="1" smtClean="0">
                <a:solidFill>
                  <a:srgbClr val="FFFF00"/>
                </a:solidFill>
              </a:rPr>
              <a:t>pembaptis</a:t>
            </a:r>
            <a:r>
              <a:rPr lang="en-US" sz="4000" b="1" dirty="0" smtClean="0">
                <a:solidFill>
                  <a:srgbClr val="FFFF00"/>
                </a:solidFill>
              </a:rPr>
              <a:t> juga </a:t>
            </a:r>
            <a:r>
              <a:rPr lang="en-US" sz="4000" b="1" dirty="0" err="1" smtClean="0">
                <a:solidFill>
                  <a:srgbClr val="FFFF00"/>
                </a:solidFill>
              </a:rPr>
              <a:t>membuktikan</a:t>
            </a:r>
            <a:r>
              <a:rPr lang="en-US" sz="4000" b="1" dirty="0" smtClean="0">
                <a:solidFill>
                  <a:srgbClr val="FFFF00"/>
                </a:solidFill>
              </a:rPr>
              <a:t> Yesus (3:14).</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49</a:t>
            </a:fld>
            <a:endParaRPr lang="en-US" altLang="en-US"/>
          </a:p>
        </p:txBody>
      </p:sp>
    </p:spTree>
    <p:extLst>
      <p:ext uri="{BB962C8B-B14F-4D97-AF65-F5344CB8AC3E}">
        <p14:creationId xmlns:p14="http://schemas.microsoft.com/office/powerpoint/2010/main" val="15266274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fi-FI" altLang="ko-KR" sz="4000" b="1" dirty="0">
                <a:solidFill>
                  <a:srgbClr val="FF0000"/>
                </a:solidFill>
              </a:rPr>
              <a:t>Pengisytiharan </a:t>
            </a:r>
            <a:r>
              <a:rPr lang="fi-FI" altLang="ko-KR" sz="4000" b="1" dirty="0" smtClean="0">
                <a:solidFill>
                  <a:srgbClr val="FF0000"/>
                </a:solidFill>
              </a:rPr>
              <a:t>Raja </a:t>
            </a:r>
            <a:r>
              <a:rPr lang="en-US" altLang="ko-KR" sz="4000" b="1" dirty="0" smtClean="0">
                <a:solidFill>
                  <a:srgbClr val="FF0000"/>
                </a:solidFill>
              </a:rPr>
              <a:t>(4:12~7:29)</a:t>
            </a:r>
            <a:r>
              <a:rPr lang="fi-FI" altLang="ko-KR" sz="4000" b="1" dirty="0" smtClean="0">
                <a:solidFill>
                  <a:srgbClr val="FF0000"/>
                </a:solidFill>
              </a:rPr>
              <a:t>:</a:t>
            </a:r>
            <a:r>
              <a:rPr lang="fi-FI" altLang="ko-KR" sz="4000" b="1" dirty="0" smtClean="0">
                <a:solidFill>
                  <a:srgbClr val="FFFF00"/>
                </a:solidFill>
              </a:rPr>
              <a:t> </a:t>
            </a:r>
            <a:br>
              <a:rPr lang="fi-FI" altLang="ko-KR" sz="4000" b="1" dirty="0" smtClean="0">
                <a:solidFill>
                  <a:srgbClr val="FFFF00"/>
                </a:solidFill>
              </a:rPr>
            </a:br>
            <a:r>
              <a:rPr lang="fi-FI" altLang="ko-KR" sz="4000" b="1" dirty="0" smtClean="0">
                <a:solidFill>
                  <a:srgbClr val="FFFF00"/>
                </a:solidFill>
              </a:rPr>
              <a:t>Matius </a:t>
            </a:r>
            <a:r>
              <a:rPr lang="fi-FI" altLang="ko-KR" sz="4000" b="1" dirty="0">
                <a:solidFill>
                  <a:srgbClr val="FFFF00"/>
                </a:solidFill>
              </a:rPr>
              <a:t>menulis secara Tema</a:t>
            </a:r>
            <a:r>
              <a:rPr lang="fi-FI" altLang="ko-KR" sz="4000" b="1" dirty="0" smtClean="0">
                <a:solidFill>
                  <a:srgbClr val="FFFF00"/>
                </a:solidFill>
              </a:rPr>
              <a:t>.</a:t>
            </a:r>
            <a:br>
              <a:rPr lang="fi-FI" altLang="ko-KR" sz="4000" b="1" dirty="0" smtClean="0">
                <a:solidFill>
                  <a:srgbClr val="FFFF00"/>
                </a:solidFill>
              </a:rPr>
            </a:br>
            <a:r>
              <a:rPr lang="fi-FI" altLang="ko-KR" sz="4000" b="1" dirty="0" smtClean="0">
                <a:solidFill>
                  <a:srgbClr val="FFFF00"/>
                </a:solidFill>
              </a:rPr>
              <a:t>Firman Tuhan ada di </a:t>
            </a:r>
            <a:r>
              <a:rPr lang="fi-FI" altLang="ko-KR" sz="4000" b="1" dirty="0">
                <a:solidFill>
                  <a:srgbClr val="FFFF00"/>
                </a:solidFill>
              </a:rPr>
              <a:t>dalam Khutbah di </a:t>
            </a:r>
            <a:r>
              <a:rPr lang="fi-FI" altLang="ko-KR" sz="4000" b="1" dirty="0" smtClean="0">
                <a:solidFill>
                  <a:srgbClr val="FFFF00"/>
                </a:solidFill>
              </a:rPr>
              <a:t>Bukit </a:t>
            </a:r>
            <a:r>
              <a:rPr lang="en-US" altLang="ko-KR" sz="4000" b="1" dirty="0" smtClean="0">
                <a:solidFill>
                  <a:srgbClr val="FFFF00"/>
                </a:solidFill>
              </a:rPr>
              <a:t>(</a:t>
            </a:r>
            <a:r>
              <a:rPr lang="en-US" altLang="ko-KR" sz="4000" b="1" dirty="0" err="1" smtClean="0">
                <a:solidFill>
                  <a:srgbClr val="FFFF00"/>
                </a:solidFill>
              </a:rPr>
              <a:t>Fasal</a:t>
            </a:r>
            <a:r>
              <a:rPr lang="en-US" altLang="ko-KR" sz="4000" b="1" dirty="0" smtClean="0">
                <a:solidFill>
                  <a:srgbClr val="FFFF00"/>
                </a:solidFill>
              </a:rPr>
              <a:t> 5- </a:t>
            </a:r>
            <a:r>
              <a:rPr lang="en-US" altLang="ko-KR" sz="4000" b="1" dirty="0" err="1" smtClean="0">
                <a:solidFill>
                  <a:srgbClr val="FFFF00"/>
                </a:solidFill>
              </a:rPr>
              <a:t>Fasal</a:t>
            </a:r>
            <a:r>
              <a:rPr lang="en-US" altLang="ko-KR" sz="4000" b="1" dirty="0" smtClean="0">
                <a:solidFill>
                  <a:srgbClr val="FFFF00"/>
                </a:solidFill>
              </a:rPr>
              <a:t> 7).</a:t>
            </a:r>
            <a:br>
              <a:rPr lang="en-US" altLang="ko-KR" sz="4000" b="1" dirty="0" smtClean="0">
                <a:solidFill>
                  <a:srgbClr val="FFFF00"/>
                </a:solidFill>
              </a:rPr>
            </a:br>
            <a:r>
              <a:rPr lang="en-US" altLang="ko-KR" sz="4000" b="1" dirty="0" err="1" smtClean="0">
                <a:solidFill>
                  <a:srgbClr val="FFFF00"/>
                </a:solidFill>
              </a:rPr>
              <a:t>Nampaknya</a:t>
            </a:r>
            <a:r>
              <a:rPr lang="en-US" altLang="ko-KR" sz="4000" b="1" dirty="0" smtClean="0">
                <a:solidFill>
                  <a:srgbClr val="FFFF00"/>
                </a:solidFill>
              </a:rPr>
              <a:t>, </a:t>
            </a:r>
            <a:r>
              <a:rPr lang="fi-FI" altLang="ko-KR" sz="4000" b="1" dirty="0" smtClean="0">
                <a:solidFill>
                  <a:srgbClr val="FFFF00"/>
                </a:solidFill>
              </a:rPr>
              <a:t>Khutbah </a:t>
            </a:r>
            <a:r>
              <a:rPr lang="fi-FI" altLang="ko-KR" sz="4000" b="1" dirty="0">
                <a:solidFill>
                  <a:srgbClr val="FFFF00"/>
                </a:solidFill>
              </a:rPr>
              <a:t>di </a:t>
            </a:r>
            <a:r>
              <a:rPr lang="fi-FI" altLang="ko-KR" sz="4000" b="1" dirty="0" smtClean="0">
                <a:solidFill>
                  <a:srgbClr val="FFFF00"/>
                </a:solidFill>
              </a:rPr>
              <a:t>Bukit adalah Peratuan yang Baru dan Taraf Hidup yang baru.</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50</a:t>
            </a:fld>
            <a:endParaRPr lang="en-US" altLang="en-US"/>
          </a:p>
        </p:txBody>
      </p:sp>
    </p:spTree>
    <p:extLst>
      <p:ext uri="{BB962C8B-B14F-4D97-AF65-F5344CB8AC3E}">
        <p14:creationId xmlns:p14="http://schemas.microsoft.com/office/powerpoint/2010/main" val="12134913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rgbClr val="FF0000"/>
                </a:solidFill>
              </a:rPr>
              <a:t>Kekuatan</a:t>
            </a:r>
            <a:r>
              <a:rPr lang="en-US" altLang="ko-KR" sz="4000" b="1" dirty="0">
                <a:solidFill>
                  <a:srgbClr val="FF0000"/>
                </a:solidFill>
              </a:rPr>
              <a:t> Raja (8:1~11:1</a:t>
            </a:r>
            <a:r>
              <a:rPr lang="en-US" altLang="ko-KR" sz="4000" b="1" dirty="0" smtClean="0">
                <a:solidFill>
                  <a:srgbClr val="FF0000"/>
                </a:solidFill>
              </a:rPr>
              <a:t>):</a:t>
            </a:r>
            <a:r>
              <a:rPr lang="en-US" altLang="ko-KR" sz="4000" b="1" dirty="0" smtClean="0">
                <a:solidFill>
                  <a:srgbClr val="FFFF00"/>
                </a:solidFill>
              </a:rPr>
              <a:t> </a:t>
            </a:r>
            <a:r>
              <a:rPr lang="en-US" altLang="ko-KR" sz="4000" b="1" dirty="0">
                <a:solidFill>
                  <a:srgbClr val="FFFF00"/>
                </a:solidFill>
              </a:rPr>
              <a:t/>
            </a:r>
            <a:br>
              <a:rPr lang="en-US" altLang="ko-KR" sz="4000" b="1" dirty="0">
                <a:solidFill>
                  <a:srgbClr val="FFFF00"/>
                </a:solidFill>
              </a:rPr>
            </a:br>
            <a:r>
              <a:rPr lang="en-US" altLang="ko-KR" sz="4000" b="1" dirty="0" err="1" smtClean="0">
                <a:solidFill>
                  <a:srgbClr val="FFFF00"/>
                </a:solidFill>
              </a:rPr>
              <a:t>Kekuatan</a:t>
            </a:r>
            <a:r>
              <a:rPr lang="en-US" altLang="ko-KR" sz="4000" b="1" dirty="0" smtClean="0">
                <a:solidFill>
                  <a:srgbClr val="FFFF00"/>
                </a:solidFill>
              </a:rPr>
              <a:t> Tuhan dinyatakan dengan 10 </a:t>
            </a:r>
            <a:r>
              <a:rPr lang="en-US" altLang="ko-KR" sz="4000" b="1" dirty="0" err="1" smtClean="0">
                <a:solidFill>
                  <a:srgbClr val="FFFF00"/>
                </a:solidFill>
              </a:rPr>
              <a:t>jenis</a:t>
            </a:r>
            <a:r>
              <a:rPr lang="en-US" altLang="ko-KR" sz="4000" b="1" dirty="0" smtClean="0">
                <a:solidFill>
                  <a:srgbClr val="FFFF00"/>
                </a:solidFill>
              </a:rPr>
              <a:t> </a:t>
            </a:r>
            <a:r>
              <a:rPr lang="en-US" altLang="ko-KR" sz="4000" b="1" dirty="0" err="1" smtClean="0">
                <a:solidFill>
                  <a:srgbClr val="FFFF00"/>
                </a:solidFill>
              </a:rPr>
              <a:t>mukjizat</a:t>
            </a:r>
            <a:r>
              <a:rPr lang="ko-KR" altLang="en-US" sz="4000" b="1" dirty="0" smtClean="0">
                <a:solidFill>
                  <a:srgbClr val="FFFF00"/>
                </a:solidFill>
              </a:rPr>
              <a:t> </a:t>
            </a:r>
            <a:r>
              <a:rPr lang="en-US" altLang="ko-KR" sz="4000" b="1" dirty="0" smtClean="0">
                <a:solidFill>
                  <a:srgbClr val="FFFF00"/>
                </a:solidFill>
              </a:rPr>
              <a:t>(</a:t>
            </a:r>
            <a:r>
              <a:rPr lang="en-US" altLang="ko-KR" sz="4000" b="1" dirty="0" err="1" smtClean="0">
                <a:solidFill>
                  <a:srgbClr val="FFFF00"/>
                </a:solidFill>
              </a:rPr>
              <a:t>Fasal</a:t>
            </a:r>
            <a:r>
              <a:rPr lang="en-US" altLang="ko-KR" sz="4000" b="1" dirty="0" smtClean="0">
                <a:solidFill>
                  <a:srgbClr val="FFFF00"/>
                </a:solidFill>
              </a:rPr>
              <a:t> 8- </a:t>
            </a:r>
            <a:r>
              <a:rPr lang="en-US" altLang="ko-KR" sz="4000" b="1" dirty="0" err="1" smtClean="0">
                <a:solidFill>
                  <a:srgbClr val="FFFF00"/>
                </a:solidFill>
              </a:rPr>
              <a:t>Fasal</a:t>
            </a:r>
            <a:r>
              <a:rPr lang="en-US" altLang="ko-KR" sz="4000" b="1" dirty="0" smtClean="0">
                <a:solidFill>
                  <a:srgbClr val="FFFF00"/>
                </a:solidFill>
              </a:rPr>
              <a:t> 9), </a:t>
            </a:r>
            <a:r>
              <a:rPr lang="en-US" altLang="ko-KR" sz="4000" b="1" dirty="0" err="1" smtClean="0">
                <a:solidFill>
                  <a:srgbClr val="FFFF00"/>
                </a:solidFill>
              </a:rPr>
              <a:t>setiap</a:t>
            </a:r>
            <a:r>
              <a:rPr lang="en-US" altLang="ko-KR" sz="4000" b="1" dirty="0" smtClean="0">
                <a:solidFill>
                  <a:srgbClr val="FFFF00"/>
                </a:solidFill>
              </a:rPr>
              <a:t> </a:t>
            </a:r>
            <a:r>
              <a:rPr lang="en-US" altLang="ko-KR" sz="4000" b="1" dirty="0" err="1" smtClean="0">
                <a:solidFill>
                  <a:srgbClr val="FFFF00"/>
                </a:solidFill>
              </a:rPr>
              <a:t>mukjizat</a:t>
            </a:r>
            <a:r>
              <a:rPr lang="en-US" altLang="ko-KR" sz="4000" b="1" dirty="0" smtClean="0">
                <a:solidFill>
                  <a:srgbClr val="FFFF00"/>
                </a:solidFill>
              </a:rPr>
              <a:t> </a:t>
            </a:r>
            <a:r>
              <a:rPr lang="en-US" altLang="ko-KR" sz="4000" b="1" dirty="0" err="1" smtClean="0">
                <a:solidFill>
                  <a:srgbClr val="FFFF00"/>
                </a:solidFill>
              </a:rPr>
              <a:t>menerangi</a:t>
            </a:r>
            <a:r>
              <a:rPr lang="en-US" altLang="ko-KR" sz="4000" b="1" dirty="0" smtClean="0">
                <a:solidFill>
                  <a:srgbClr val="FFFF00"/>
                </a:solidFill>
              </a:rPr>
              <a:t> </a:t>
            </a:r>
            <a:r>
              <a:rPr lang="en-US" altLang="ko-KR" sz="4000" b="1" dirty="0" err="1" smtClean="0">
                <a:solidFill>
                  <a:srgbClr val="FFFF00"/>
                </a:solidFill>
              </a:rPr>
              <a:t>kewibawaan</a:t>
            </a:r>
            <a:r>
              <a:rPr lang="en-US" altLang="ko-KR" sz="4000" b="1" dirty="0" smtClean="0">
                <a:solidFill>
                  <a:srgbClr val="FFFF00"/>
                </a:solidFill>
              </a:rPr>
              <a:t> Tuhan </a:t>
            </a:r>
            <a:r>
              <a:rPr lang="en-US" altLang="ko-KR" sz="4000" b="1" dirty="0" err="1" smtClean="0">
                <a:solidFill>
                  <a:srgbClr val="FFFF00"/>
                </a:solidFill>
              </a:rPr>
              <a:t>tethadap</a:t>
            </a:r>
            <a:r>
              <a:rPr lang="en-US" altLang="ko-KR" sz="4000" b="1" dirty="0" smtClean="0">
                <a:solidFill>
                  <a:srgbClr val="FFFF00"/>
                </a:solidFill>
              </a:rPr>
              <a:t> </a:t>
            </a:r>
            <a:r>
              <a:rPr lang="en-US" altLang="ko-KR" sz="4000" b="1" dirty="0" err="1" smtClean="0">
                <a:solidFill>
                  <a:srgbClr val="FFFF00"/>
                </a:solidFill>
              </a:rPr>
              <a:t>penyakit</a:t>
            </a:r>
            <a:r>
              <a:rPr lang="en-US" altLang="ko-KR" sz="4000" b="1" dirty="0" smtClean="0">
                <a:solidFill>
                  <a:srgbClr val="FFFF00"/>
                </a:solidFill>
              </a:rPr>
              <a:t>, </a:t>
            </a:r>
            <a:r>
              <a:rPr lang="en-US" altLang="ko-KR" sz="4000" b="1" dirty="0" err="1" smtClean="0">
                <a:solidFill>
                  <a:srgbClr val="FFFF00"/>
                </a:solidFill>
              </a:rPr>
              <a:t>iblis</a:t>
            </a:r>
            <a:r>
              <a:rPr lang="en-US" altLang="ko-KR" sz="4000" b="1" dirty="0" smtClean="0">
                <a:solidFill>
                  <a:srgbClr val="FFFF00"/>
                </a:solidFill>
              </a:rPr>
              <a:t>, </a:t>
            </a:r>
            <a:r>
              <a:rPr lang="en-US" altLang="ko-KR" sz="4000" b="1" dirty="0" err="1" smtClean="0">
                <a:solidFill>
                  <a:srgbClr val="FFFF00"/>
                </a:solidFill>
              </a:rPr>
              <a:t>kematian</a:t>
            </a:r>
            <a:r>
              <a:rPr lang="en-US" altLang="ko-KR" sz="4000" b="1" dirty="0" smtClean="0">
                <a:solidFill>
                  <a:srgbClr val="FFFF00"/>
                </a:solidFill>
              </a:rPr>
              <a:t>, alam dan sebagainya.</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51</a:t>
            </a:fld>
            <a:endParaRPr lang="en-US" altLang="en-US"/>
          </a:p>
        </p:txBody>
      </p:sp>
    </p:spTree>
    <p:extLst>
      <p:ext uri="{BB962C8B-B14F-4D97-AF65-F5344CB8AC3E}">
        <p14:creationId xmlns:p14="http://schemas.microsoft.com/office/powerpoint/2010/main" val="14343772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fi-FI" altLang="ko-KR" sz="4000" b="1" dirty="0">
                <a:solidFill>
                  <a:srgbClr val="FF0000"/>
                </a:solidFill>
              </a:rPr>
              <a:t>Penyelerakan Pertolakan terhadap Raja (11:2~16:12</a:t>
            </a:r>
            <a:r>
              <a:rPr lang="fi-FI" altLang="ko-KR" sz="4000" b="1" dirty="0" smtClean="0">
                <a:solidFill>
                  <a:srgbClr val="FF0000"/>
                </a:solidFill>
              </a:rPr>
              <a:t>)</a:t>
            </a:r>
            <a:r>
              <a:rPr lang="en-US" altLang="ko-KR" sz="4000" b="1" dirty="0" smtClean="0">
                <a:solidFill>
                  <a:srgbClr val="FF0000"/>
                </a:solidFill>
              </a:rPr>
              <a:t>: </a:t>
            </a:r>
            <a:br>
              <a:rPr lang="en-US" altLang="ko-KR" sz="4000" b="1" dirty="0" smtClean="0">
                <a:solidFill>
                  <a:srgbClr val="FF0000"/>
                </a:solidFill>
              </a:rPr>
            </a:br>
            <a:r>
              <a:rPr lang="en-US" altLang="ko-KR" sz="4000" b="1" dirty="0" smtClean="0">
                <a:solidFill>
                  <a:srgbClr val="FFFF00"/>
                </a:solidFill>
              </a:rPr>
              <a:t>Ada </a:t>
            </a:r>
            <a:r>
              <a:rPr lang="en-US" altLang="ko-KR" sz="4000" b="1" dirty="0" err="1" smtClean="0">
                <a:solidFill>
                  <a:srgbClr val="FFFF00"/>
                </a:solidFill>
              </a:rPr>
              <a:t>kumpulan</a:t>
            </a:r>
            <a:r>
              <a:rPr lang="en-US" altLang="ko-KR" sz="4000" b="1" dirty="0" smtClean="0">
                <a:solidFill>
                  <a:srgbClr val="FFFF00"/>
                </a:solidFill>
              </a:rPr>
              <a:t> </a:t>
            </a:r>
            <a:r>
              <a:rPr lang="en-US" altLang="ko-KR" sz="4000" b="1" dirty="0" err="1" smtClean="0">
                <a:solidFill>
                  <a:srgbClr val="FFFF00"/>
                </a:solidFill>
              </a:rPr>
              <a:t>pembangkang</a:t>
            </a:r>
            <a:r>
              <a:rPr lang="en-US" altLang="ko-KR" sz="4000" b="1" dirty="0" smtClean="0">
                <a:solidFill>
                  <a:srgbClr val="FFFF00"/>
                </a:solidFill>
              </a:rPr>
              <a:t> terhadap </a:t>
            </a:r>
            <a:r>
              <a:rPr lang="en-US" altLang="ko-KR" sz="4000" b="1" dirty="0" err="1" smtClean="0">
                <a:solidFill>
                  <a:srgbClr val="FFFF00"/>
                </a:solidFill>
              </a:rPr>
              <a:t>Firman</a:t>
            </a:r>
            <a:r>
              <a:rPr lang="en-US" altLang="ko-KR" sz="4000" b="1" dirty="0" smtClean="0">
                <a:solidFill>
                  <a:srgbClr val="FFFF00"/>
                </a:solidFill>
              </a:rPr>
              <a:t> Kristus dan pelayanan-Nya. </a:t>
            </a:r>
            <a:br>
              <a:rPr lang="en-US" altLang="ko-KR" sz="4000" b="1" dirty="0" smtClean="0">
                <a:solidFill>
                  <a:srgbClr val="FFFF00"/>
                </a:solidFill>
              </a:rPr>
            </a:br>
            <a:r>
              <a:rPr lang="en-US" altLang="ko-KR" sz="4000" b="1" dirty="0" err="1" smtClean="0">
                <a:solidFill>
                  <a:srgbClr val="FFFF00"/>
                </a:solidFill>
              </a:rPr>
              <a:t>Sebab</a:t>
            </a:r>
            <a:r>
              <a:rPr lang="en-US" altLang="ko-KR" sz="4000" b="1" dirty="0" smtClean="0">
                <a:solidFill>
                  <a:srgbClr val="FFFF00"/>
                </a:solidFill>
              </a:rPr>
              <a:t> </a:t>
            </a:r>
            <a:r>
              <a:rPr lang="en-US" altLang="ko-KR" sz="4000" b="1" dirty="0" err="1" smtClean="0">
                <a:solidFill>
                  <a:srgbClr val="FFFF00"/>
                </a:solidFill>
              </a:rPr>
              <a:t>pertolakan</a:t>
            </a:r>
            <a:r>
              <a:rPr lang="en-US" altLang="ko-KR" sz="4000" b="1" dirty="0" smtClean="0">
                <a:solidFill>
                  <a:srgbClr val="FFFF00"/>
                </a:solidFill>
              </a:rPr>
              <a:t> oleh umat-Nya </a:t>
            </a:r>
            <a:r>
              <a:rPr lang="en-US" altLang="ko-KR" sz="4000" b="1" dirty="0" err="1" smtClean="0">
                <a:solidFill>
                  <a:srgbClr val="FFFF00"/>
                </a:solidFill>
              </a:rPr>
              <a:t>beransur-ansur</a:t>
            </a:r>
            <a:r>
              <a:rPr lang="en-US" altLang="ko-KR" sz="4000" b="1" dirty="0" smtClean="0">
                <a:solidFill>
                  <a:srgbClr val="FFFF00"/>
                </a:solidFill>
              </a:rPr>
              <a:t> </a:t>
            </a:r>
            <a:r>
              <a:rPr lang="en-US" altLang="ko-KR" sz="4000" b="1" dirty="0" err="1" smtClean="0">
                <a:solidFill>
                  <a:srgbClr val="FFFF00"/>
                </a:solidFill>
              </a:rPr>
              <a:t>diperluas</a:t>
            </a:r>
            <a:r>
              <a:rPr lang="en-US" altLang="ko-KR" sz="4000" b="1" dirty="0" smtClean="0">
                <a:solidFill>
                  <a:srgbClr val="FFFF00"/>
                </a:solidFill>
              </a:rPr>
              <a:t>, Tuhan </a:t>
            </a:r>
            <a:r>
              <a:rPr lang="en-US" altLang="ko-KR" sz="4000" b="1" dirty="0" err="1" smtClean="0">
                <a:solidFill>
                  <a:srgbClr val="FFFF00"/>
                </a:solidFill>
              </a:rPr>
              <a:t>menghabiskan</a:t>
            </a:r>
            <a:r>
              <a:rPr lang="en-US" altLang="ko-KR" sz="4000" b="1" dirty="0" smtClean="0">
                <a:solidFill>
                  <a:srgbClr val="FFFF00"/>
                </a:solidFill>
              </a:rPr>
              <a:t> masa </a:t>
            </a:r>
            <a:r>
              <a:rPr lang="en-US" altLang="ko-KR" sz="4000" b="1" dirty="0" err="1" smtClean="0">
                <a:solidFill>
                  <a:srgbClr val="FFFF00"/>
                </a:solidFill>
              </a:rPr>
              <a:t>bersama</a:t>
            </a:r>
            <a:r>
              <a:rPr lang="en-US" altLang="ko-KR" sz="4000" b="1" dirty="0" smtClean="0">
                <a:solidFill>
                  <a:srgbClr val="FFFF00"/>
                </a:solidFill>
              </a:rPr>
              <a:t>-sama dengan </a:t>
            </a:r>
            <a:r>
              <a:rPr lang="en-US" altLang="ko-KR" sz="4000" b="1" dirty="0" err="1" smtClean="0">
                <a:solidFill>
                  <a:srgbClr val="FFFF00"/>
                </a:solidFill>
              </a:rPr>
              <a:t>pengikut</a:t>
            </a:r>
            <a:r>
              <a:rPr lang="en-US" altLang="ko-KR" sz="4000" b="1" dirty="0" smtClean="0">
                <a:solidFill>
                  <a:srgbClr val="FFFF00"/>
                </a:solidFill>
              </a:rPr>
              <a:t>-</a:t>
            </a:r>
            <a:r>
              <a:rPr lang="en-US" altLang="ko-KR" sz="4000" b="1" dirty="0" err="1" smtClean="0">
                <a:solidFill>
                  <a:srgbClr val="FFFF00"/>
                </a:solidFill>
              </a:rPr>
              <a:t>pengikut</a:t>
            </a:r>
            <a:r>
              <a:rPr lang="en-US" altLang="ko-KR" sz="4000" b="1" dirty="0" smtClean="0">
                <a:solidFill>
                  <a:srgbClr val="FFFF00"/>
                </a:solidFill>
              </a:rPr>
              <a:t>-Nya, </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52</a:t>
            </a:fld>
            <a:endParaRPr lang="en-US" altLang="en-US"/>
          </a:p>
        </p:txBody>
      </p:sp>
    </p:spTree>
    <p:extLst>
      <p:ext uri="{BB962C8B-B14F-4D97-AF65-F5344CB8AC3E}">
        <p14:creationId xmlns:p14="http://schemas.microsoft.com/office/powerpoint/2010/main" val="2012242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rgbClr val="FFFF00"/>
                </a:solidFill>
              </a:rPr>
              <a:t>dan Dia </a:t>
            </a:r>
            <a:r>
              <a:rPr lang="en-US" altLang="ko-KR" sz="4000" b="1" dirty="0" err="1">
                <a:solidFill>
                  <a:srgbClr val="FFFF00"/>
                </a:solidFill>
              </a:rPr>
              <a:t>mempersiapkan</a:t>
            </a:r>
            <a:r>
              <a:rPr lang="en-US" altLang="ko-KR" sz="4000" b="1" dirty="0">
                <a:solidFill>
                  <a:srgbClr val="FFFF00"/>
                </a:solidFill>
              </a:rPr>
              <a:t> </a:t>
            </a:r>
            <a:r>
              <a:rPr lang="en-US" altLang="ko-KR" sz="4000" b="1" dirty="0" err="1">
                <a:solidFill>
                  <a:srgbClr val="FFFF00"/>
                </a:solidFill>
              </a:rPr>
              <a:t>pengikut</a:t>
            </a:r>
            <a:r>
              <a:rPr lang="en-US" altLang="ko-KR" sz="4000" b="1" dirty="0">
                <a:solidFill>
                  <a:srgbClr val="FFFF00"/>
                </a:solidFill>
              </a:rPr>
              <a:t>-</a:t>
            </a:r>
            <a:r>
              <a:rPr lang="en-US" altLang="ko-KR" sz="4000" b="1" dirty="0" err="1">
                <a:solidFill>
                  <a:srgbClr val="FFFF00"/>
                </a:solidFill>
              </a:rPr>
              <a:t>pengikut</a:t>
            </a:r>
            <a:r>
              <a:rPr lang="en-US" altLang="ko-KR" sz="4000" b="1" dirty="0">
                <a:solidFill>
                  <a:srgbClr val="FFFF00"/>
                </a:solidFill>
              </a:rPr>
              <a:t>-Nya </a:t>
            </a:r>
            <a:r>
              <a:rPr lang="en-US" altLang="ko-KR" sz="4000" b="1" dirty="0" smtClean="0">
                <a:solidFill>
                  <a:srgbClr val="FFFF00"/>
                </a:solidFill>
              </a:rPr>
              <a:t>terhadap </a:t>
            </a:r>
            <a:r>
              <a:rPr lang="en-US" altLang="ko-KR" sz="4000" b="1" dirty="0" err="1" smtClean="0">
                <a:solidFill>
                  <a:srgbClr val="FFFF00"/>
                </a:solidFill>
              </a:rPr>
              <a:t>kematian</a:t>
            </a:r>
            <a:r>
              <a:rPr lang="en-US" altLang="ko-KR" sz="4000" b="1" dirty="0" smtClean="0">
                <a:solidFill>
                  <a:srgbClr val="FFFF00"/>
                </a:solidFill>
              </a:rPr>
              <a:t>-Nya </a:t>
            </a:r>
            <a:r>
              <a:rPr lang="en-US" altLang="ko-KR" sz="4000" b="1" dirty="0">
                <a:solidFill>
                  <a:srgbClr val="FFFF00"/>
                </a:solidFill>
              </a:rPr>
              <a:t>yang akan datang </a:t>
            </a:r>
            <a:r>
              <a:rPr lang="en-US" altLang="ko-KR" sz="4000" b="1" dirty="0" smtClean="0">
                <a:solidFill>
                  <a:srgbClr val="FFFF00"/>
                </a:solidFill>
              </a:rPr>
              <a:t>dan </a:t>
            </a:r>
            <a:r>
              <a:rPr lang="en-US" altLang="ko-KR" sz="4000" b="1" dirty="0" err="1" smtClean="0">
                <a:solidFill>
                  <a:srgbClr val="FFFF00"/>
                </a:solidFill>
              </a:rPr>
              <a:t>kebangkitan</a:t>
            </a:r>
            <a:r>
              <a:rPr lang="en-US" altLang="ko-KR" sz="4000" b="1" dirty="0" smtClean="0">
                <a:solidFill>
                  <a:srgbClr val="FFFF00"/>
                </a:solidFill>
              </a:rPr>
              <a:t>-Nya dari antara orang </a:t>
            </a:r>
            <a:r>
              <a:rPr lang="en-US" altLang="ko-KR" sz="4000" b="1" dirty="0" err="1" smtClean="0">
                <a:solidFill>
                  <a:srgbClr val="FFFF00"/>
                </a:solidFill>
              </a:rPr>
              <a:t>mati</a:t>
            </a:r>
            <a:r>
              <a:rPr lang="en-US" altLang="ko-KR" sz="4000" b="1" dirty="0" smtClean="0">
                <a:solidFill>
                  <a:srgbClr val="FFFF00"/>
                </a:solidFill>
              </a:rPr>
              <a:t> dan juga </a:t>
            </a:r>
            <a:r>
              <a:rPr lang="en-US" altLang="ko-KR" sz="4000" b="1" dirty="0" err="1" smtClean="0">
                <a:solidFill>
                  <a:srgbClr val="FFFF00"/>
                </a:solidFill>
              </a:rPr>
              <a:t>kenaikan</a:t>
            </a:r>
            <a:r>
              <a:rPr lang="en-US" altLang="ko-KR" sz="4000" b="1" dirty="0" smtClean="0">
                <a:solidFill>
                  <a:srgbClr val="FFFF00"/>
                </a:solidFill>
              </a:rPr>
              <a:t>-Nya ke </a:t>
            </a:r>
            <a:r>
              <a:rPr lang="en-US" altLang="ko-KR" sz="4000" b="1" dirty="0" err="1" smtClean="0">
                <a:solidFill>
                  <a:srgbClr val="FFFF00"/>
                </a:solidFill>
              </a:rPr>
              <a:t>Syurga</a:t>
            </a:r>
            <a:r>
              <a:rPr lang="en-US" altLang="ko-KR" sz="4000" b="1" dirty="0" smtClean="0">
                <a:solidFill>
                  <a:srgbClr val="FFFF00"/>
                </a:solidFill>
              </a:rPr>
              <a:t>.</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53</a:t>
            </a:fld>
            <a:endParaRPr lang="en-US" altLang="en-US"/>
          </a:p>
        </p:txBody>
      </p:sp>
    </p:spTree>
    <p:extLst>
      <p:ext uri="{BB962C8B-B14F-4D97-AF65-F5344CB8AC3E}">
        <p14:creationId xmlns:p14="http://schemas.microsoft.com/office/powerpoint/2010/main" val="33590796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fi-FI" altLang="ko-KR" sz="4000" b="1" dirty="0" smtClean="0">
                <a:solidFill>
                  <a:srgbClr val="FF0000"/>
                </a:solidFill>
              </a:rPr>
              <a:t>Persiapan pengikut-pengikut Raja (16: 13~20:28)</a:t>
            </a:r>
            <a:r>
              <a:rPr lang="en-US" altLang="ko-KR" sz="4000" b="1" dirty="0" smtClean="0">
                <a:solidFill>
                  <a:srgbClr val="FF0000"/>
                </a:solidFill>
              </a:rPr>
              <a:t>: </a:t>
            </a:r>
            <a:br>
              <a:rPr lang="en-US" altLang="ko-KR" sz="4000" b="1" dirty="0" smtClean="0">
                <a:solidFill>
                  <a:srgbClr val="FF0000"/>
                </a:solidFill>
              </a:rPr>
            </a:br>
            <a:r>
              <a:rPr lang="en-US" altLang="ko-KR" sz="4000" b="1" dirty="0" smtClean="0">
                <a:solidFill>
                  <a:srgbClr val="FFFF00"/>
                </a:solidFill>
              </a:rPr>
              <a:t>Tuhan menyatakan kepentingan antara yang </a:t>
            </a:r>
            <a:r>
              <a:rPr lang="en-US" altLang="ko-KR" sz="4000" b="1" dirty="0" err="1" smtClean="0">
                <a:solidFill>
                  <a:srgbClr val="FFFF00"/>
                </a:solidFill>
              </a:rPr>
              <a:t>menyambut</a:t>
            </a:r>
            <a:r>
              <a:rPr lang="en-US" altLang="ko-KR" sz="4000" b="1" dirty="0" smtClean="0">
                <a:solidFill>
                  <a:srgbClr val="FFFF00"/>
                </a:solidFill>
              </a:rPr>
              <a:t>-Nya dan yang </a:t>
            </a:r>
            <a:r>
              <a:rPr lang="en-US" altLang="ko-KR" sz="4000" b="1" dirty="0" err="1" smtClean="0">
                <a:solidFill>
                  <a:srgbClr val="FFFF00"/>
                </a:solidFill>
              </a:rPr>
              <a:t>menolakan</a:t>
            </a:r>
            <a:r>
              <a:rPr lang="en-US" altLang="ko-KR" sz="4000" b="1" dirty="0" smtClean="0">
                <a:solidFill>
                  <a:srgbClr val="FFFF00"/>
                </a:solidFill>
              </a:rPr>
              <a:t>-Nya. </a:t>
            </a:r>
            <a:br>
              <a:rPr lang="en-US" altLang="ko-KR" sz="4000" b="1" dirty="0" smtClean="0">
                <a:solidFill>
                  <a:srgbClr val="FFFF00"/>
                </a:solidFill>
              </a:rPr>
            </a:br>
            <a:r>
              <a:rPr lang="en-US" altLang="ko-KR" sz="4000" b="1" dirty="0" smtClean="0">
                <a:solidFill>
                  <a:srgbClr val="FFFF00"/>
                </a:solidFill>
              </a:rPr>
              <a:t>Di dalam </a:t>
            </a:r>
            <a:r>
              <a:rPr lang="en-US" altLang="ko-KR" sz="4000" b="1" dirty="0" err="1" smtClean="0">
                <a:solidFill>
                  <a:srgbClr val="FFFF00"/>
                </a:solidFill>
              </a:rPr>
              <a:t>Ajaran</a:t>
            </a:r>
            <a:r>
              <a:rPr lang="en-US" altLang="ko-KR" sz="4000" b="1" dirty="0" smtClean="0">
                <a:solidFill>
                  <a:srgbClr val="FFFF00"/>
                </a:solidFill>
              </a:rPr>
              <a:t> Tuhan (</a:t>
            </a:r>
            <a:r>
              <a:rPr lang="en-US" altLang="ko-KR" sz="4000" b="1" dirty="0">
                <a:solidFill>
                  <a:srgbClr val="FFFF00"/>
                </a:solidFill>
              </a:rPr>
              <a:t>16:13~21:11</a:t>
            </a:r>
            <a:r>
              <a:rPr lang="en-US" altLang="ko-KR" sz="4000" b="1" dirty="0" smtClean="0">
                <a:solidFill>
                  <a:srgbClr val="FFFF00"/>
                </a:solidFill>
              </a:rPr>
              <a:t>), Tuhan </a:t>
            </a:r>
            <a:r>
              <a:rPr lang="en-US" altLang="ko-KR" sz="4000" b="1" dirty="0" err="1" smtClean="0">
                <a:solidFill>
                  <a:srgbClr val="FFFF00"/>
                </a:solidFill>
              </a:rPr>
              <a:t>menumpukan</a:t>
            </a:r>
            <a:r>
              <a:rPr lang="en-US" altLang="ko-KR" sz="4000" b="1" dirty="0" smtClean="0">
                <a:solidFill>
                  <a:srgbClr val="FFFF00"/>
                </a:solidFill>
              </a:rPr>
              <a:t> perhatian kepada orang-orang yang </a:t>
            </a:r>
            <a:r>
              <a:rPr lang="en-US" altLang="ko-KR" sz="4000" b="1" dirty="0" err="1" smtClean="0">
                <a:solidFill>
                  <a:srgbClr val="FFFF00"/>
                </a:solidFill>
              </a:rPr>
              <a:t>menyambut</a:t>
            </a:r>
            <a:r>
              <a:rPr lang="en-US" altLang="ko-KR" sz="4000" b="1" dirty="0" smtClean="0">
                <a:solidFill>
                  <a:srgbClr val="FFFF00"/>
                </a:solidFill>
              </a:rPr>
              <a:t> Dia.</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54</a:t>
            </a:fld>
            <a:endParaRPr lang="en-US" altLang="en-US"/>
          </a:p>
        </p:txBody>
      </p:sp>
    </p:spTree>
    <p:extLst>
      <p:ext uri="{BB962C8B-B14F-4D97-AF65-F5344CB8AC3E}">
        <p14:creationId xmlns:p14="http://schemas.microsoft.com/office/powerpoint/2010/main" val="36637041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0000"/>
                </a:solidFill>
              </a:rPr>
              <a:t>Kewujudan</a:t>
            </a:r>
            <a:r>
              <a:rPr lang="en-US" altLang="ko-KR" sz="4000" b="1" dirty="0" smtClean="0">
                <a:solidFill>
                  <a:srgbClr val="FF0000"/>
                </a:solidFill>
              </a:rPr>
              <a:t> Raja dan </a:t>
            </a:r>
            <a:r>
              <a:rPr lang="en-US" altLang="ko-KR" sz="4000" b="1" dirty="0" err="1" smtClean="0">
                <a:solidFill>
                  <a:srgbClr val="FF0000"/>
                </a:solidFill>
              </a:rPr>
              <a:t>Penolakan</a:t>
            </a:r>
            <a:r>
              <a:rPr lang="en-US" altLang="ko-KR" sz="4000" b="1" dirty="0" smtClean="0">
                <a:solidFill>
                  <a:srgbClr val="FF0000"/>
                </a:solidFill>
              </a:rPr>
              <a:t> terhadap Raja (20:29~27:66): </a:t>
            </a:r>
            <a:br>
              <a:rPr lang="en-US" altLang="ko-KR" sz="4000" b="1" dirty="0" smtClean="0">
                <a:solidFill>
                  <a:srgbClr val="FF0000"/>
                </a:solidFill>
              </a:rPr>
            </a:br>
            <a:r>
              <a:rPr lang="en-US" altLang="ko-KR" sz="4000" b="1" dirty="0" err="1" smtClean="0">
                <a:solidFill>
                  <a:srgbClr val="FFFF00"/>
                </a:solidFill>
              </a:rPr>
              <a:t>Bahagin</a:t>
            </a:r>
            <a:r>
              <a:rPr lang="en-US" altLang="ko-KR" sz="4000" b="1" dirty="0" smtClean="0">
                <a:solidFill>
                  <a:srgbClr val="FFFF00"/>
                </a:solidFill>
              </a:rPr>
              <a:t> ini menunjukkan </a:t>
            </a:r>
            <a:r>
              <a:rPr lang="en-US" altLang="ko-KR" sz="4000" b="1" dirty="0" err="1" smtClean="0">
                <a:solidFill>
                  <a:srgbClr val="FFFF00"/>
                </a:solidFill>
              </a:rPr>
              <a:t>oran</a:t>
            </a:r>
            <a:r>
              <a:rPr lang="en-US" altLang="ko-KR" sz="4000" b="1" dirty="0" smtClean="0">
                <a:solidFill>
                  <a:srgbClr val="FFFF00"/>
                </a:solidFill>
              </a:rPr>
              <a:t>-orang yang </a:t>
            </a:r>
            <a:r>
              <a:rPr lang="en-US" altLang="ko-KR" sz="4000" b="1" dirty="0" err="1" smtClean="0">
                <a:solidFill>
                  <a:srgbClr val="FFFF00"/>
                </a:solidFill>
              </a:rPr>
              <a:t>mengejek</a:t>
            </a:r>
            <a:r>
              <a:rPr lang="en-US" altLang="ko-KR" sz="4000" b="1" dirty="0" smtClean="0">
                <a:solidFill>
                  <a:srgbClr val="FFFF00"/>
                </a:solidFill>
              </a:rPr>
              <a:t>, </a:t>
            </a:r>
            <a:r>
              <a:rPr lang="en-US" altLang="ko-KR" sz="4000" b="1" dirty="0" err="1" smtClean="0">
                <a:solidFill>
                  <a:srgbClr val="FFFF00"/>
                </a:solidFill>
              </a:rPr>
              <a:t>mencemooh</a:t>
            </a:r>
            <a:r>
              <a:rPr lang="en-US" altLang="ko-KR" sz="4000" b="1" dirty="0" smtClean="0">
                <a:solidFill>
                  <a:srgbClr val="FFFF00"/>
                </a:solidFill>
              </a:rPr>
              <a:t> dan </a:t>
            </a:r>
            <a:r>
              <a:rPr lang="en-US" altLang="ko-KR" sz="4000" b="1" dirty="0" err="1" smtClean="0">
                <a:solidFill>
                  <a:srgbClr val="FFFF00"/>
                </a:solidFill>
              </a:rPr>
              <a:t>menyebat</a:t>
            </a:r>
            <a:r>
              <a:rPr lang="en-US" altLang="ko-KR" sz="4000" b="1" dirty="0" smtClean="0">
                <a:solidFill>
                  <a:srgbClr val="FFFF00"/>
                </a:solidFill>
              </a:rPr>
              <a:t> Yesus. </a:t>
            </a:r>
            <a:br>
              <a:rPr lang="en-US" altLang="ko-KR" sz="4000" b="1" dirty="0" smtClean="0">
                <a:solidFill>
                  <a:srgbClr val="FFFF00"/>
                </a:solidFill>
              </a:rPr>
            </a:br>
            <a:r>
              <a:rPr lang="en-US" altLang="ko-KR" sz="4000" b="1" dirty="0" smtClean="0">
                <a:solidFill>
                  <a:srgbClr val="FFFF00"/>
                </a:solidFill>
              </a:rPr>
              <a:t>Di dalam </a:t>
            </a:r>
            <a:r>
              <a:rPr lang="en-US" altLang="ko-KR" sz="4000" b="1" dirty="0" err="1" smtClean="0">
                <a:solidFill>
                  <a:srgbClr val="FFFF00"/>
                </a:solidFill>
              </a:rPr>
              <a:t>Bahagian</a:t>
            </a:r>
            <a:r>
              <a:rPr lang="en-US" altLang="ko-KR" sz="4000" b="1" dirty="0" smtClean="0">
                <a:solidFill>
                  <a:srgbClr val="FFFF00"/>
                </a:solidFill>
              </a:rPr>
              <a:t> ini, ada </a:t>
            </a:r>
            <a:r>
              <a:rPr lang="en-US" altLang="ko-KR" sz="4000" b="1" dirty="0" err="1" smtClean="0">
                <a:solidFill>
                  <a:srgbClr val="FFFF00"/>
                </a:solidFill>
              </a:rPr>
              <a:t>nubuatan</a:t>
            </a:r>
            <a:r>
              <a:rPr lang="en-US" altLang="ko-KR" sz="4000" b="1" dirty="0" smtClean="0">
                <a:solidFill>
                  <a:srgbClr val="FFFF00"/>
                </a:solidFill>
              </a:rPr>
              <a:t> bahawa Bangsa </a:t>
            </a:r>
            <a:r>
              <a:rPr lang="en-US" altLang="ko-KR" sz="4000" b="1" dirty="0" err="1" smtClean="0">
                <a:solidFill>
                  <a:srgbClr val="FFFF00"/>
                </a:solidFill>
              </a:rPr>
              <a:t>Yahudi</a:t>
            </a:r>
            <a:r>
              <a:rPr lang="en-US" altLang="ko-KR" sz="4000" b="1" dirty="0" smtClean="0">
                <a:solidFill>
                  <a:srgbClr val="FFFF00"/>
                </a:solidFill>
              </a:rPr>
              <a:t> akan </a:t>
            </a:r>
            <a:r>
              <a:rPr lang="en-US" altLang="ko-KR" sz="4000" b="1" dirty="0" err="1" smtClean="0">
                <a:solidFill>
                  <a:srgbClr val="FFFF00"/>
                </a:solidFill>
              </a:rPr>
              <a:t>dihalau</a:t>
            </a:r>
            <a:r>
              <a:rPr lang="en-US" altLang="ko-KR" sz="4000" b="1" dirty="0" smtClean="0">
                <a:solidFill>
                  <a:srgbClr val="FFFF00"/>
                </a:solidFill>
              </a:rPr>
              <a:t>.</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55</a:t>
            </a:fld>
            <a:endParaRPr lang="en-US" altLang="en-US"/>
          </a:p>
        </p:txBody>
      </p:sp>
    </p:spTree>
    <p:extLst>
      <p:ext uri="{BB962C8B-B14F-4D97-AF65-F5344CB8AC3E}">
        <p14:creationId xmlns:p14="http://schemas.microsoft.com/office/powerpoint/2010/main" val="236815319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0000"/>
                </a:solidFill>
              </a:rPr>
              <a:t>Perwujudan</a:t>
            </a:r>
            <a:r>
              <a:rPr lang="en-US" altLang="ko-KR" sz="4000" b="1" dirty="0" smtClean="0">
                <a:solidFill>
                  <a:srgbClr val="FF0000"/>
                </a:solidFill>
              </a:rPr>
              <a:t> Raja dan Dia </a:t>
            </a:r>
            <a:r>
              <a:rPr lang="en-US" altLang="ko-KR" sz="4000" b="1" dirty="0" err="1" smtClean="0">
                <a:solidFill>
                  <a:srgbClr val="FF0000"/>
                </a:solidFill>
              </a:rPr>
              <a:t>kena</a:t>
            </a:r>
            <a:r>
              <a:rPr lang="en-US" altLang="ko-KR" sz="4000" b="1" dirty="0" smtClean="0">
                <a:solidFill>
                  <a:srgbClr val="FF0000"/>
                </a:solidFill>
              </a:rPr>
              <a:t> tolak (20:29~27:66): </a:t>
            </a:r>
            <a:br>
              <a:rPr lang="en-US" altLang="ko-KR" sz="4000" b="1" dirty="0" smtClean="0">
                <a:solidFill>
                  <a:srgbClr val="FF0000"/>
                </a:solidFill>
              </a:rPr>
            </a:br>
            <a:r>
              <a:rPr lang="en-US" altLang="ko-KR" sz="4000" b="1" dirty="0" err="1" smtClean="0">
                <a:solidFill>
                  <a:srgbClr val="FFFF00"/>
                </a:solidFill>
              </a:rPr>
              <a:t>Bahagin</a:t>
            </a:r>
            <a:r>
              <a:rPr lang="en-US" altLang="ko-KR" sz="4000" b="1" dirty="0" smtClean="0">
                <a:solidFill>
                  <a:srgbClr val="FFFF00"/>
                </a:solidFill>
              </a:rPr>
              <a:t> ini menunjukkan </a:t>
            </a:r>
            <a:r>
              <a:rPr lang="en-US" altLang="ko-KR" sz="4000" b="1" dirty="0" err="1" smtClean="0">
                <a:solidFill>
                  <a:srgbClr val="FFFF00"/>
                </a:solidFill>
              </a:rPr>
              <a:t>oran</a:t>
            </a:r>
            <a:r>
              <a:rPr lang="en-US" altLang="ko-KR" sz="4000" b="1" dirty="0" smtClean="0">
                <a:solidFill>
                  <a:srgbClr val="FFFF00"/>
                </a:solidFill>
              </a:rPr>
              <a:t>-orang yang </a:t>
            </a:r>
            <a:r>
              <a:rPr lang="en-US" altLang="ko-KR" sz="4000" b="1" dirty="0" err="1" smtClean="0">
                <a:solidFill>
                  <a:srgbClr val="FFFF00"/>
                </a:solidFill>
              </a:rPr>
              <a:t>mengejek</a:t>
            </a:r>
            <a:r>
              <a:rPr lang="en-US" altLang="ko-KR" sz="4000" b="1" dirty="0" smtClean="0">
                <a:solidFill>
                  <a:srgbClr val="FFFF00"/>
                </a:solidFill>
              </a:rPr>
              <a:t>, </a:t>
            </a:r>
            <a:r>
              <a:rPr lang="en-US" altLang="ko-KR" sz="4000" b="1" dirty="0" err="1" smtClean="0">
                <a:solidFill>
                  <a:srgbClr val="FFFF00"/>
                </a:solidFill>
              </a:rPr>
              <a:t>cemooh</a:t>
            </a:r>
            <a:r>
              <a:rPr lang="en-US" altLang="ko-KR" sz="4000" b="1" dirty="0" smtClean="0">
                <a:solidFill>
                  <a:srgbClr val="FFFF00"/>
                </a:solidFill>
              </a:rPr>
              <a:t> dan </a:t>
            </a:r>
            <a:r>
              <a:rPr lang="en-US" altLang="ko-KR" sz="4000" b="1" dirty="0" err="1" smtClean="0">
                <a:solidFill>
                  <a:srgbClr val="FFFF00"/>
                </a:solidFill>
              </a:rPr>
              <a:t>menyebat</a:t>
            </a:r>
            <a:r>
              <a:rPr lang="en-US" altLang="ko-KR" sz="4000" b="1" dirty="0" smtClean="0">
                <a:solidFill>
                  <a:srgbClr val="FFFF00"/>
                </a:solidFill>
              </a:rPr>
              <a:t> Yesus. </a:t>
            </a:r>
            <a:br>
              <a:rPr lang="en-US" altLang="ko-KR" sz="4000" b="1" dirty="0" smtClean="0">
                <a:solidFill>
                  <a:srgbClr val="FFFF00"/>
                </a:solidFill>
              </a:rPr>
            </a:br>
            <a:r>
              <a:rPr lang="en-US" altLang="ko-KR" sz="4000" b="1" dirty="0" err="1" smtClean="0">
                <a:solidFill>
                  <a:srgbClr val="FFFF00"/>
                </a:solidFill>
              </a:rPr>
              <a:t>Bahagian</a:t>
            </a:r>
            <a:r>
              <a:rPr lang="en-US" altLang="ko-KR" sz="4000" b="1" dirty="0" smtClean="0">
                <a:solidFill>
                  <a:srgbClr val="FFFF00"/>
                </a:solidFill>
              </a:rPr>
              <a:t> ini </a:t>
            </a:r>
            <a:r>
              <a:rPr lang="en-US" altLang="ko-KR" sz="4000" b="1" dirty="0" err="1" smtClean="0">
                <a:solidFill>
                  <a:srgbClr val="FFFF00"/>
                </a:solidFill>
              </a:rPr>
              <a:t>Meramalkan</a:t>
            </a:r>
            <a:r>
              <a:rPr lang="en-US" altLang="ko-KR" sz="4000" b="1" dirty="0" smtClean="0">
                <a:solidFill>
                  <a:srgbClr val="FFFF00"/>
                </a:solidFill>
              </a:rPr>
              <a:t> bahawa Bangsa </a:t>
            </a:r>
            <a:r>
              <a:rPr lang="en-US" altLang="ko-KR" sz="4000" b="1" dirty="0" err="1" smtClean="0">
                <a:solidFill>
                  <a:srgbClr val="FFFF00"/>
                </a:solidFill>
              </a:rPr>
              <a:t>Yahudi</a:t>
            </a:r>
            <a:r>
              <a:rPr lang="en-US" altLang="ko-KR" sz="4000" b="1" dirty="0" smtClean="0">
                <a:solidFill>
                  <a:srgbClr val="FFFF00"/>
                </a:solidFill>
              </a:rPr>
              <a:t> akan </a:t>
            </a:r>
            <a:r>
              <a:rPr lang="en-US" altLang="ko-KR" sz="4000" b="1" smtClean="0">
                <a:solidFill>
                  <a:srgbClr val="FFFF00"/>
                </a:solidFill>
              </a:rPr>
              <a:t>dibuang.</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56</a:t>
            </a:fld>
            <a:endParaRPr lang="en-US" altLang="en-US"/>
          </a:p>
        </p:txBody>
      </p:sp>
    </p:spTree>
    <p:extLst>
      <p:ext uri="{BB962C8B-B14F-4D97-AF65-F5344CB8AC3E}">
        <p14:creationId xmlns:p14="http://schemas.microsoft.com/office/powerpoint/2010/main" val="161261693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rgbClr val="FF0000"/>
                </a:solidFill>
              </a:rPr>
              <a:t>Bukti</a:t>
            </a:r>
            <a:r>
              <a:rPr lang="en-US" altLang="ko-KR" sz="4000" b="1" dirty="0">
                <a:solidFill>
                  <a:srgbClr val="FF0000"/>
                </a:solidFill>
              </a:rPr>
              <a:t> Raja (28: 1~20</a:t>
            </a:r>
            <a:r>
              <a:rPr lang="en-US" altLang="ko-KR" sz="4000" b="1" dirty="0" smtClean="0">
                <a:solidFill>
                  <a:srgbClr val="FF0000"/>
                </a:solidFill>
              </a:rPr>
              <a:t>): </a:t>
            </a:r>
            <a:br>
              <a:rPr lang="en-US" altLang="ko-KR" sz="4000" b="1" dirty="0" smtClean="0">
                <a:solidFill>
                  <a:srgbClr val="FF0000"/>
                </a:solidFill>
              </a:rPr>
            </a:br>
            <a:r>
              <a:rPr lang="en-US" altLang="ko-KR" sz="4000" b="1" dirty="0" err="1" smtClean="0">
                <a:solidFill>
                  <a:srgbClr val="FFFF00"/>
                </a:solidFill>
              </a:rPr>
              <a:t>Kesahihan</a:t>
            </a:r>
            <a:r>
              <a:rPr lang="en-US" altLang="ko-KR" sz="4000" b="1" dirty="0" smtClean="0">
                <a:solidFill>
                  <a:srgbClr val="FFFF00"/>
                </a:solidFill>
              </a:rPr>
              <a:t> terhadap </a:t>
            </a:r>
            <a:r>
              <a:rPr lang="en-US" altLang="ko-KR" sz="4000" b="1" dirty="0" err="1" smtClean="0">
                <a:solidFill>
                  <a:srgbClr val="FFFF00"/>
                </a:solidFill>
              </a:rPr>
              <a:t>Firman</a:t>
            </a:r>
            <a:r>
              <a:rPr lang="en-US" altLang="ko-KR" sz="4000" b="1" dirty="0" smtClean="0">
                <a:solidFill>
                  <a:srgbClr val="FFFF00"/>
                </a:solidFill>
              </a:rPr>
              <a:t> yang </a:t>
            </a:r>
            <a:r>
              <a:rPr lang="en-US" altLang="ko-KR" sz="4000" b="1" dirty="0" err="1" smtClean="0">
                <a:solidFill>
                  <a:srgbClr val="FFFF00"/>
                </a:solidFill>
              </a:rPr>
              <a:t>dikatakan</a:t>
            </a:r>
            <a:r>
              <a:rPr lang="en-US" altLang="ko-KR" sz="4000" b="1" dirty="0" smtClean="0">
                <a:solidFill>
                  <a:srgbClr val="FFFF00"/>
                </a:solidFill>
              </a:rPr>
              <a:t> Tuhan dan </a:t>
            </a:r>
            <a:r>
              <a:rPr lang="en-US" altLang="ko-KR" sz="4000" b="1" dirty="0" err="1" smtClean="0">
                <a:solidFill>
                  <a:srgbClr val="FFFF00"/>
                </a:solidFill>
              </a:rPr>
              <a:t>perkara</a:t>
            </a:r>
            <a:r>
              <a:rPr lang="en-US" altLang="ko-KR" sz="4000" b="1" dirty="0" smtClean="0">
                <a:solidFill>
                  <a:srgbClr val="FFFF00"/>
                </a:solidFill>
              </a:rPr>
              <a:t> yang </a:t>
            </a:r>
            <a:r>
              <a:rPr lang="en-US" altLang="ko-KR" sz="4000" b="1" dirty="0" err="1" smtClean="0">
                <a:solidFill>
                  <a:srgbClr val="FFFF00"/>
                </a:solidFill>
              </a:rPr>
              <a:t>dilaksanakan</a:t>
            </a:r>
            <a:r>
              <a:rPr lang="en-US" altLang="ko-KR" sz="4000" b="1" dirty="0" smtClean="0">
                <a:solidFill>
                  <a:srgbClr val="FFFF00"/>
                </a:solidFill>
              </a:rPr>
              <a:t>-Nya dapat </a:t>
            </a:r>
            <a:r>
              <a:rPr lang="en-US" altLang="ko-KR" sz="4000" b="1" dirty="0" err="1" smtClean="0">
                <a:solidFill>
                  <a:srgbClr val="FFFF00"/>
                </a:solidFill>
              </a:rPr>
              <a:t>dibuktikan</a:t>
            </a:r>
            <a:r>
              <a:rPr lang="ko-KR" altLang="en-US" sz="4000" b="1" dirty="0" smtClean="0">
                <a:solidFill>
                  <a:srgbClr val="FFFF00"/>
                </a:solidFill>
              </a:rPr>
              <a:t> </a:t>
            </a:r>
            <a:r>
              <a:rPr lang="en-US" altLang="ko-KR" sz="4000" b="1" dirty="0" smtClean="0">
                <a:solidFill>
                  <a:srgbClr val="FFFF00"/>
                </a:solidFill>
              </a:rPr>
              <a:t>melalui </a:t>
            </a:r>
            <a:r>
              <a:rPr lang="en-US" altLang="ko-KR" sz="4000" b="1" dirty="0" err="1" smtClean="0">
                <a:solidFill>
                  <a:srgbClr val="FFFF00"/>
                </a:solidFill>
              </a:rPr>
              <a:t>Kubur</a:t>
            </a:r>
            <a:r>
              <a:rPr lang="en-US" altLang="ko-KR" sz="4000" b="1" dirty="0" smtClean="0">
                <a:solidFill>
                  <a:srgbClr val="FFFF00"/>
                </a:solidFill>
              </a:rPr>
              <a:t> yang </a:t>
            </a:r>
            <a:r>
              <a:rPr lang="en-US" altLang="ko-KR" sz="4000" b="1" dirty="0" err="1" smtClean="0">
                <a:solidFill>
                  <a:srgbClr val="FFFF00"/>
                </a:solidFill>
              </a:rPr>
              <a:t>kosong</a:t>
            </a:r>
            <a:r>
              <a:rPr lang="en-US" altLang="ko-KR" sz="4000" b="1" dirty="0" smtClean="0">
                <a:solidFill>
                  <a:srgbClr val="FFFF00"/>
                </a:solidFill>
              </a:rPr>
              <a:t>, </a:t>
            </a:r>
            <a:r>
              <a:rPr lang="en-US" altLang="ko-KR" sz="4000" b="1" dirty="0" err="1" smtClean="0">
                <a:solidFill>
                  <a:srgbClr val="FFFF00"/>
                </a:solidFill>
              </a:rPr>
              <a:t>kebangkitan</a:t>
            </a:r>
            <a:r>
              <a:rPr lang="en-US" altLang="ko-KR" sz="4000" b="1" dirty="0" smtClean="0">
                <a:solidFill>
                  <a:srgbClr val="FFFF00"/>
                </a:solidFill>
              </a:rPr>
              <a:t>, </a:t>
            </a:r>
            <a:r>
              <a:rPr lang="en-US" altLang="ko-KR" sz="4000" b="1" dirty="0" err="1" smtClean="0">
                <a:solidFill>
                  <a:srgbClr val="FFFF00"/>
                </a:solidFill>
              </a:rPr>
              <a:t>kewujudan</a:t>
            </a:r>
            <a:r>
              <a:rPr lang="en-US" altLang="ko-KR" sz="4000" b="1" dirty="0" smtClean="0">
                <a:solidFill>
                  <a:srgbClr val="FFFF00"/>
                </a:solidFill>
              </a:rPr>
              <a:t>-Nya </a:t>
            </a:r>
            <a:r>
              <a:rPr lang="en-US" altLang="ko-KR" sz="4000" b="1" dirty="0" err="1" smtClean="0">
                <a:solidFill>
                  <a:srgbClr val="FFFF00"/>
                </a:solidFill>
              </a:rPr>
              <a:t>kembali</a:t>
            </a:r>
            <a:r>
              <a:rPr lang="en-US" altLang="ko-KR" sz="4000" b="1" dirty="0" smtClean="0">
                <a:solidFill>
                  <a:srgbClr val="FFFF00"/>
                </a:solidFill>
              </a:rPr>
              <a:t> kepada </a:t>
            </a:r>
            <a:r>
              <a:rPr lang="en-US" altLang="ko-KR" sz="4000" b="1" dirty="0" err="1" smtClean="0">
                <a:solidFill>
                  <a:srgbClr val="FFFF00"/>
                </a:solidFill>
              </a:rPr>
              <a:t>pengikut</a:t>
            </a:r>
            <a:r>
              <a:rPr lang="en-US" altLang="ko-KR" sz="4000" b="1" dirty="0" smtClean="0">
                <a:solidFill>
                  <a:srgbClr val="FFFF00"/>
                </a:solidFill>
              </a:rPr>
              <a:t>-</a:t>
            </a:r>
            <a:r>
              <a:rPr lang="en-US" altLang="ko-KR" sz="4000" b="1" dirty="0" err="1" smtClean="0">
                <a:solidFill>
                  <a:srgbClr val="FFFF00"/>
                </a:solidFill>
              </a:rPr>
              <a:t>pengikut</a:t>
            </a:r>
            <a:r>
              <a:rPr lang="en-US" altLang="ko-KR" sz="4000" b="1" dirty="0" smtClean="0">
                <a:solidFill>
                  <a:srgbClr val="FFFF00"/>
                </a:solidFill>
              </a:rPr>
              <a:t>-Nya</a:t>
            </a:r>
            <a:r>
              <a:rPr lang="ko-KR" altLang="en-US" sz="4000" b="1" dirty="0" smtClean="0">
                <a:solidFill>
                  <a:srgbClr val="FFFF00"/>
                </a:solidFill>
              </a:rPr>
              <a:t> </a:t>
            </a:r>
            <a:r>
              <a:rPr lang="en-US" altLang="ko-KR" sz="4000" b="1" dirty="0" smtClean="0">
                <a:solidFill>
                  <a:srgbClr val="FFFF00"/>
                </a:solidFill>
              </a:rPr>
              <a:t>dan lain-lain, semua </a:t>
            </a:r>
            <a:r>
              <a:rPr lang="en-US" altLang="ko-KR" sz="4000" b="1" dirty="0" err="1" smtClean="0">
                <a:solidFill>
                  <a:srgbClr val="FFFF00"/>
                </a:solidFill>
              </a:rPr>
              <a:t>perkara</a:t>
            </a:r>
            <a:r>
              <a:rPr lang="en-US" altLang="ko-KR" sz="4000" b="1" dirty="0" smtClean="0">
                <a:solidFill>
                  <a:srgbClr val="FFFF00"/>
                </a:solidFill>
              </a:rPr>
              <a:t> itu menyatakan</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57</a:t>
            </a:fld>
            <a:endParaRPr lang="en-US" altLang="en-US"/>
          </a:p>
        </p:txBody>
      </p:sp>
    </p:spTree>
    <p:extLst>
      <p:ext uri="{BB962C8B-B14F-4D97-AF65-F5344CB8AC3E}">
        <p14:creationId xmlns:p14="http://schemas.microsoft.com/office/powerpoint/2010/main" val="367143552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rgbClr val="FFFF00"/>
                </a:solidFill>
              </a:rPr>
              <a:t>bahawa </a:t>
            </a:r>
            <a:r>
              <a:rPr lang="en-US" altLang="ko-KR" sz="4000" b="1" dirty="0" smtClean="0">
                <a:solidFill>
                  <a:srgbClr val="FFFF00"/>
                </a:solidFill>
              </a:rPr>
              <a:t>Yesus </a:t>
            </a:r>
            <a:r>
              <a:rPr lang="en-US" altLang="ko-KR" sz="4000" b="1" dirty="0" err="1" smtClean="0">
                <a:solidFill>
                  <a:srgbClr val="FFFF00"/>
                </a:solidFill>
              </a:rPr>
              <a:t>sesungguhnya</a:t>
            </a:r>
            <a:r>
              <a:rPr lang="en-US" altLang="ko-KR" sz="4000" b="1" dirty="0" smtClean="0">
                <a:solidFill>
                  <a:srgbClr val="FFFF00"/>
                </a:solidFill>
              </a:rPr>
              <a:t> ialah </a:t>
            </a:r>
            <a:r>
              <a:rPr lang="en-US" altLang="ko-KR" sz="4000" b="1" dirty="0" err="1" smtClean="0">
                <a:solidFill>
                  <a:srgbClr val="FFFF00"/>
                </a:solidFill>
              </a:rPr>
              <a:t>Mesias</a:t>
            </a:r>
            <a:r>
              <a:rPr lang="en-US" altLang="ko-KR" sz="4000" b="1" dirty="0" smtClean="0">
                <a:solidFill>
                  <a:srgbClr val="FFFF00"/>
                </a:solidFill>
              </a:rPr>
              <a:t> yang telah datang sebagai Anak Allah </a:t>
            </a:r>
            <a:r>
              <a:rPr lang="en-US" altLang="ko-KR" sz="4000" b="1" dirty="0" err="1" smtClean="0">
                <a:solidFill>
                  <a:srgbClr val="FFFF00"/>
                </a:solidFill>
              </a:rPr>
              <a:t>sesuai</a:t>
            </a:r>
            <a:r>
              <a:rPr lang="en-US" altLang="ko-KR" sz="4000" b="1" dirty="0" smtClean="0">
                <a:solidFill>
                  <a:srgbClr val="FFFF00"/>
                </a:solidFill>
              </a:rPr>
              <a:t> dengan apa yang </a:t>
            </a:r>
            <a:r>
              <a:rPr lang="en-US" altLang="ko-KR" sz="4000" b="1" dirty="0" err="1" smtClean="0">
                <a:solidFill>
                  <a:srgbClr val="FFFF00"/>
                </a:solidFill>
              </a:rPr>
              <a:t>tertulis</a:t>
            </a:r>
            <a:r>
              <a:rPr lang="en-US" altLang="ko-KR" sz="4000" b="1" dirty="0" smtClean="0">
                <a:solidFill>
                  <a:srgbClr val="FFFF00"/>
                </a:solidFill>
              </a:rPr>
              <a:t>.</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58</a:t>
            </a:fld>
            <a:endParaRPr lang="en-US" altLang="en-US"/>
          </a:p>
        </p:txBody>
      </p:sp>
    </p:spTree>
    <p:extLst>
      <p:ext uri="{BB962C8B-B14F-4D97-AF65-F5344CB8AC3E}">
        <p14:creationId xmlns:p14="http://schemas.microsoft.com/office/powerpoint/2010/main" val="37744878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7504" y="123479"/>
            <a:ext cx="8928992" cy="1296144"/>
          </a:xfrm>
        </p:spPr>
        <p:txBody>
          <a:bodyPr anchor="t"/>
          <a:lstStyle/>
          <a:p>
            <a:pPr algn="l"/>
            <a:r>
              <a:rPr lang="en-US" altLang="ko-KR" sz="4000" b="1" dirty="0" err="1" smtClean="0">
                <a:solidFill>
                  <a:srgbClr val="FFFF00"/>
                </a:solidFill>
              </a:rPr>
              <a:t>Garis</a:t>
            </a:r>
            <a:r>
              <a:rPr lang="en-US" altLang="ko-KR" sz="4000" b="1" dirty="0" smtClean="0">
                <a:solidFill>
                  <a:srgbClr val="FFFF00"/>
                </a:solidFill>
              </a:rPr>
              <a:t> </a:t>
            </a:r>
            <a:r>
              <a:rPr lang="en-US" altLang="ko-KR" sz="4000" b="1" dirty="0" err="1" smtClean="0">
                <a:solidFill>
                  <a:srgbClr val="FFFF00"/>
                </a:solidFill>
              </a:rPr>
              <a:t>Besar</a:t>
            </a:r>
            <a:r>
              <a:rPr lang="en-US" altLang="ko-KR" sz="4000" b="1" dirty="0" smtClean="0">
                <a:solidFill>
                  <a:srgbClr val="FFFF00"/>
                </a:solidFill>
              </a:rPr>
              <a:t> </a:t>
            </a:r>
            <a:r>
              <a:rPr lang="en-US" altLang="ko-KR" sz="4000" b="1" dirty="0" err="1" smtClean="0">
                <a:solidFill>
                  <a:srgbClr val="FFFF00"/>
                </a:solidFill>
              </a:rPr>
              <a:t>utama</a:t>
            </a:r>
            <a:r>
              <a:rPr lang="en-US" altLang="ko-KR" sz="4000" b="1" dirty="0" smtClean="0">
                <a:solidFill>
                  <a:srgbClr val="FFFF00"/>
                </a:solidFill>
              </a:rPr>
              <a:t> </a:t>
            </a:r>
            <a:r>
              <a:rPr lang="en-US" altLang="ko-KR" sz="4000" b="1" dirty="0" err="1" smtClean="0">
                <a:solidFill>
                  <a:srgbClr val="FFFF00"/>
                </a:solidFill>
              </a:rPr>
              <a:t>menurut</a:t>
            </a:r>
            <a:r>
              <a:rPr lang="en-US" altLang="ko-KR" sz="4000" b="1" dirty="0" smtClean="0">
                <a:solidFill>
                  <a:srgbClr val="FFFF00"/>
                </a:solidFill>
              </a:rPr>
              <a:t> </a:t>
            </a:r>
            <a:r>
              <a:rPr lang="en-US" altLang="ko-KR" sz="4000" b="1" dirty="0" err="1" smtClean="0">
                <a:solidFill>
                  <a:srgbClr val="FFFF00"/>
                </a:solidFill>
              </a:rPr>
              <a:t>setiap</a:t>
            </a:r>
            <a:r>
              <a:rPr lang="en-US" altLang="ko-KR" sz="4000" b="1" dirty="0" smtClean="0">
                <a:solidFill>
                  <a:srgbClr val="FFFF00"/>
                </a:solidFill>
              </a:rPr>
              <a:t> </a:t>
            </a:r>
            <a:r>
              <a:rPr lang="en-US" altLang="ko-KR" sz="4000" b="1" dirty="0" err="1" smtClean="0">
                <a:solidFill>
                  <a:srgbClr val="FFFF00"/>
                </a:solidFill>
              </a:rPr>
              <a:t>Fasal</a:t>
            </a:r>
            <a:r>
              <a:rPr lang="en-US" altLang="ko-KR" sz="4000" b="1" dirty="0" smtClean="0">
                <a:solidFill>
                  <a:srgbClr val="FFFF00"/>
                </a:solidFill>
              </a:rPr>
              <a:t> dalam </a:t>
            </a:r>
            <a:r>
              <a:rPr lang="en-US" altLang="ko-KR" sz="4000" b="1" dirty="0" err="1" smtClean="0">
                <a:solidFill>
                  <a:srgbClr val="FFFF00"/>
                </a:solidFill>
              </a:rPr>
              <a:t>kitab</a:t>
            </a:r>
            <a:r>
              <a:rPr lang="en-US" altLang="ko-KR" sz="4000" b="1" dirty="0" smtClean="0">
                <a:solidFill>
                  <a:srgbClr val="FFFF00"/>
                </a:solidFill>
              </a:rPr>
              <a:t> Matius</a:t>
            </a:r>
            <a:endParaRPr lang="en-US" sz="4000" b="1" dirty="0">
              <a:solidFill>
                <a:srgbClr val="FFFF00"/>
              </a:solidFill>
            </a:endParaRPr>
          </a:p>
        </p:txBody>
      </p:sp>
      <p:sp>
        <p:nvSpPr>
          <p:cNvPr id="5" name="제목 1"/>
          <p:cNvSpPr txBox="1">
            <a:spLocks/>
          </p:cNvSpPr>
          <p:nvPr/>
        </p:nvSpPr>
        <p:spPr bwMode="auto">
          <a:xfrm>
            <a:off x="98748" y="1851670"/>
            <a:ext cx="8928992" cy="309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Salasialah</a:t>
            </a:r>
            <a:r>
              <a:rPr lang="en-US" sz="4000" b="1" dirty="0" smtClean="0">
                <a:solidFill>
                  <a:schemeClr val="bg1"/>
                </a:solidFill>
              </a:rPr>
              <a:t> </a:t>
            </a:r>
            <a:r>
              <a:rPr lang="en-US" sz="4000" b="1" dirty="0">
                <a:solidFill>
                  <a:schemeClr val="bg1"/>
                </a:solidFill>
              </a:rPr>
              <a:t>Yesus</a:t>
            </a:r>
          </a:p>
          <a:p>
            <a:pPr marL="342900" indent="-342900" algn="l">
              <a:buFont typeface="+mj-lt"/>
              <a:buAutoNum type="arabicPeriod"/>
            </a:pPr>
            <a:r>
              <a:rPr lang="en-US" sz="4000" b="1" dirty="0" smtClean="0">
                <a:solidFill>
                  <a:schemeClr val="bg1"/>
                </a:solidFill>
              </a:rPr>
              <a:t> Ahli </a:t>
            </a:r>
            <a:r>
              <a:rPr lang="en-US" sz="4000" b="1" dirty="0" err="1">
                <a:solidFill>
                  <a:schemeClr val="bg1"/>
                </a:solidFill>
              </a:rPr>
              <a:t>Bintang</a:t>
            </a:r>
            <a:r>
              <a:rPr lang="en-US" sz="4000" b="1" dirty="0">
                <a:solidFill>
                  <a:schemeClr val="bg1"/>
                </a:solidFill>
              </a:rPr>
              <a:t> dari </a:t>
            </a:r>
            <a:r>
              <a:rPr lang="en-US" sz="4000" b="1" dirty="0" err="1" smtClean="0">
                <a:solidFill>
                  <a:schemeClr val="bg1"/>
                </a:solidFill>
              </a:rPr>
              <a:t>Timur</a:t>
            </a:r>
            <a:r>
              <a:rPr lang="en-US" sz="4000" b="1" dirty="0" smtClean="0">
                <a:solidFill>
                  <a:schemeClr val="bg1"/>
                </a:solidFill>
              </a:rPr>
              <a:t> </a:t>
            </a:r>
            <a:endParaRPr lang="en-US" sz="4000" b="1" dirty="0">
              <a:solidFill>
                <a:schemeClr val="bg1"/>
              </a:solidFill>
            </a:endParaRPr>
          </a:p>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Yohanes</a:t>
            </a:r>
            <a:r>
              <a:rPr lang="en-US" sz="4000" b="1" dirty="0" smtClean="0">
                <a:solidFill>
                  <a:schemeClr val="bg1"/>
                </a:solidFill>
              </a:rPr>
              <a:t> </a:t>
            </a:r>
            <a:r>
              <a:rPr lang="en-US" sz="4000" b="1" dirty="0" err="1">
                <a:solidFill>
                  <a:schemeClr val="bg1"/>
                </a:solidFill>
              </a:rPr>
              <a:t>Pembaptis</a:t>
            </a:r>
            <a:endParaRPr lang="en-US" sz="4000" b="1" dirty="0">
              <a:solidFill>
                <a:schemeClr val="bg1"/>
              </a:solidFill>
            </a:endParaRPr>
          </a:p>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Godaan</a:t>
            </a:r>
            <a:r>
              <a:rPr lang="en-US" sz="4000" b="1" dirty="0" smtClean="0">
                <a:solidFill>
                  <a:schemeClr val="bg1"/>
                </a:solidFill>
              </a:rPr>
              <a:t> </a:t>
            </a:r>
            <a:r>
              <a:rPr lang="en-US" sz="4000" b="1" dirty="0">
                <a:solidFill>
                  <a:schemeClr val="bg1"/>
                </a:solidFill>
              </a:rPr>
              <a:t>di </a:t>
            </a:r>
            <a:r>
              <a:rPr lang="en-US" sz="4000" b="1" dirty="0" err="1">
                <a:solidFill>
                  <a:schemeClr val="bg1"/>
                </a:solidFill>
              </a:rPr>
              <a:t>padang</a:t>
            </a:r>
            <a:r>
              <a:rPr lang="en-US" sz="4000" b="1" dirty="0">
                <a:solidFill>
                  <a:schemeClr val="bg1"/>
                </a:solidFill>
              </a:rPr>
              <a:t> </a:t>
            </a:r>
            <a:r>
              <a:rPr lang="en-US" sz="4000" b="1" dirty="0" err="1">
                <a:solidFill>
                  <a:schemeClr val="bg1"/>
                </a:solidFill>
              </a:rPr>
              <a:t>gurun</a:t>
            </a:r>
            <a:endParaRPr lang="en-US" sz="4000" b="1" dirty="0">
              <a:solidFill>
                <a:schemeClr val="bg1"/>
              </a:solidFill>
            </a:endParaRPr>
          </a:p>
          <a:p>
            <a:pPr marL="342900" indent="-342900" algn="l">
              <a:buFont typeface="+mj-lt"/>
              <a:buAutoNum type="arabicPeriod"/>
            </a:pPr>
            <a:r>
              <a:rPr lang="en-US" sz="4000" b="1" dirty="0">
                <a:solidFill>
                  <a:schemeClr val="bg1"/>
                </a:solidFill>
              </a:rPr>
              <a:t> Yesus </a:t>
            </a:r>
            <a:r>
              <a:rPr lang="en-US" sz="4000" b="1" dirty="0" err="1">
                <a:solidFill>
                  <a:schemeClr val="bg1"/>
                </a:solidFill>
              </a:rPr>
              <a:t>mendaki</a:t>
            </a:r>
            <a:r>
              <a:rPr lang="en-US" sz="4000" b="1" dirty="0">
                <a:solidFill>
                  <a:schemeClr val="bg1"/>
                </a:solidFill>
              </a:rPr>
              <a:t> sebuah </a:t>
            </a:r>
            <a:r>
              <a:rPr lang="en-US" sz="4000" b="1" dirty="0" err="1" smtClean="0">
                <a:solidFill>
                  <a:schemeClr val="bg1"/>
                </a:solidFill>
              </a:rPr>
              <a:t>bukit</a:t>
            </a:r>
            <a:endParaRPr lang="en-US" sz="4000" b="1" dirty="0">
              <a:solidFill>
                <a:srgbClr val="FFFF00"/>
              </a:solidFill>
            </a:endParaRPr>
          </a:p>
        </p:txBody>
      </p:sp>
      <p:sp>
        <p:nvSpPr>
          <p:cNvPr id="3" name="슬라이드 번호 개체 틀 2"/>
          <p:cNvSpPr>
            <a:spLocks noGrp="1"/>
          </p:cNvSpPr>
          <p:nvPr>
            <p:ph type="sldNum" sz="quarter" idx="12"/>
          </p:nvPr>
        </p:nvSpPr>
        <p:spPr/>
        <p:txBody>
          <a:bodyPr/>
          <a:lstStyle/>
          <a:p>
            <a:fld id="{749F4CD0-A572-4369-831F-3420A0A804BD}" type="slidenum">
              <a:rPr lang="en-US" altLang="en-US" smtClean="0"/>
              <a:pPr/>
              <a:t>59</a:t>
            </a:fld>
            <a:endParaRPr lang="en-US" altLang="en-US"/>
          </a:p>
        </p:txBody>
      </p:sp>
    </p:spTree>
    <p:extLst>
      <p:ext uri="{BB962C8B-B14F-4D97-AF65-F5344CB8AC3E}">
        <p14:creationId xmlns:p14="http://schemas.microsoft.com/office/powerpoint/2010/main" val="30664395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startAt="6"/>
            </a:pPr>
            <a:r>
              <a:rPr lang="en-US" sz="4000" b="1" dirty="0" smtClean="0">
                <a:solidFill>
                  <a:schemeClr val="bg1"/>
                </a:solidFill>
              </a:rPr>
              <a:t> </a:t>
            </a:r>
            <a:r>
              <a:rPr lang="en-US" sz="4000" b="1" dirty="0" err="1" smtClean="0">
                <a:solidFill>
                  <a:schemeClr val="bg1"/>
                </a:solidFill>
              </a:rPr>
              <a:t>Bersedekah</a:t>
            </a:r>
            <a:r>
              <a:rPr lang="en-US" sz="4000" b="1" dirty="0" smtClean="0">
                <a:solidFill>
                  <a:schemeClr val="bg1"/>
                </a:solidFill>
              </a:rPr>
              <a:t> kepada orang </a:t>
            </a:r>
            <a:r>
              <a:rPr lang="en-US" sz="4000" b="1" dirty="0" err="1" smtClean="0">
                <a:solidFill>
                  <a:schemeClr val="bg1"/>
                </a:solidFill>
              </a:rPr>
              <a:t>miskin</a:t>
            </a:r>
            <a:endParaRPr lang="en-US" sz="4000" b="1" dirty="0" smtClean="0">
              <a:solidFill>
                <a:schemeClr val="bg1"/>
              </a:solidFill>
            </a:endParaRPr>
          </a:p>
          <a:p>
            <a:pPr marL="342900" indent="-342900" algn="l">
              <a:buFont typeface="+mj-lt"/>
              <a:buAutoNum type="arabicPeriod" startAt="6"/>
            </a:pPr>
            <a:r>
              <a:rPr lang="en-US" sz="4000" b="1" dirty="0" smtClean="0">
                <a:solidFill>
                  <a:schemeClr val="bg1"/>
                </a:solidFill>
              </a:rPr>
              <a:t> </a:t>
            </a:r>
            <a:r>
              <a:rPr lang="en-US" sz="4000" b="1" dirty="0" err="1" smtClean="0">
                <a:solidFill>
                  <a:schemeClr val="bg1"/>
                </a:solidFill>
              </a:rPr>
              <a:t>Menghakimi</a:t>
            </a:r>
            <a:r>
              <a:rPr lang="en-US" sz="4000" b="1" dirty="0" smtClean="0">
                <a:solidFill>
                  <a:schemeClr val="bg1"/>
                </a:solidFill>
              </a:rPr>
              <a:t> </a:t>
            </a:r>
            <a:r>
              <a:rPr lang="en-US" sz="4000" b="1" dirty="0">
                <a:solidFill>
                  <a:schemeClr val="bg1"/>
                </a:solidFill>
              </a:rPr>
              <a:t>orang </a:t>
            </a:r>
            <a:r>
              <a:rPr lang="en-US" sz="4000" b="1" dirty="0" smtClean="0">
                <a:solidFill>
                  <a:schemeClr val="bg1"/>
                </a:solidFill>
              </a:rPr>
              <a:t>lain</a:t>
            </a: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Seorang </a:t>
            </a:r>
            <a:r>
              <a:rPr lang="en-US" sz="4000" b="1" dirty="0" err="1">
                <a:solidFill>
                  <a:schemeClr val="bg1"/>
                </a:solidFill>
              </a:rPr>
              <a:t>penyakit</a:t>
            </a:r>
            <a:r>
              <a:rPr lang="en-US" sz="4000" b="1" dirty="0">
                <a:solidFill>
                  <a:schemeClr val="bg1"/>
                </a:solidFill>
              </a:rPr>
              <a:t> </a:t>
            </a:r>
            <a:r>
              <a:rPr lang="en-US" sz="4000" b="1" dirty="0" err="1" smtClean="0">
                <a:solidFill>
                  <a:schemeClr val="bg1"/>
                </a:solidFill>
              </a:rPr>
              <a:t>kusta</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Orang </a:t>
            </a:r>
            <a:r>
              <a:rPr lang="en-US" sz="4000" b="1" dirty="0" err="1">
                <a:solidFill>
                  <a:schemeClr val="bg1"/>
                </a:solidFill>
              </a:rPr>
              <a:t>lempuh</a:t>
            </a:r>
            <a:r>
              <a:rPr lang="en-US" sz="4000" b="1" dirty="0">
                <a:solidFill>
                  <a:schemeClr val="bg1"/>
                </a:solidFill>
              </a:rPr>
              <a:t> </a:t>
            </a:r>
            <a:r>
              <a:rPr lang="en-US" sz="4000" b="1" dirty="0" err="1" smtClean="0">
                <a:solidFill>
                  <a:schemeClr val="bg1"/>
                </a:solidFill>
              </a:rPr>
              <a:t>disembuhkan</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Dua </a:t>
            </a:r>
            <a:r>
              <a:rPr lang="en-US" sz="4000" b="1" dirty="0" err="1">
                <a:solidFill>
                  <a:schemeClr val="bg1"/>
                </a:solidFill>
              </a:rPr>
              <a:t>belas</a:t>
            </a:r>
            <a:r>
              <a:rPr lang="en-US" sz="4000" b="1" dirty="0">
                <a:solidFill>
                  <a:schemeClr val="bg1"/>
                </a:solidFill>
              </a:rPr>
              <a:t> </a:t>
            </a:r>
            <a:r>
              <a:rPr lang="en-US" sz="4000" b="1" dirty="0" err="1">
                <a:solidFill>
                  <a:schemeClr val="bg1"/>
                </a:solidFill>
              </a:rPr>
              <a:t>pengikut</a:t>
            </a:r>
            <a:r>
              <a:rPr lang="en-US" sz="4000" b="1" dirty="0">
                <a:solidFill>
                  <a:schemeClr val="bg1"/>
                </a:solidFill>
              </a:rPr>
              <a:t> </a:t>
            </a:r>
            <a:r>
              <a:rPr lang="en-US" sz="4000" b="1" dirty="0" smtClean="0">
                <a:solidFill>
                  <a:schemeClr val="bg1"/>
                </a:solidFill>
              </a:rPr>
              <a:t>Yesus</a:t>
            </a: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Yesus </a:t>
            </a:r>
            <a:r>
              <a:rPr lang="en-US" sz="4000" b="1" dirty="0">
                <a:solidFill>
                  <a:schemeClr val="bg1"/>
                </a:solidFill>
              </a:rPr>
              <a:t>dan </a:t>
            </a:r>
            <a:r>
              <a:rPr lang="en-US" sz="4000" b="1" dirty="0" err="1">
                <a:solidFill>
                  <a:schemeClr val="bg1"/>
                </a:solidFill>
              </a:rPr>
              <a:t>Yohanes</a:t>
            </a:r>
            <a:r>
              <a:rPr lang="en-US" sz="4000" b="1" dirty="0">
                <a:solidFill>
                  <a:schemeClr val="bg1"/>
                </a:solidFill>
              </a:rPr>
              <a:t> </a:t>
            </a:r>
            <a:r>
              <a:rPr lang="en-US" sz="4000" b="1" dirty="0" err="1" smtClean="0">
                <a:solidFill>
                  <a:schemeClr val="bg1"/>
                </a:solidFill>
              </a:rPr>
              <a:t>Pembaptis</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Tuhan </a:t>
            </a:r>
            <a:r>
              <a:rPr lang="en-US" sz="4000" b="1" dirty="0">
                <a:solidFill>
                  <a:schemeClr val="bg1"/>
                </a:solidFill>
              </a:rPr>
              <a:t>atas </a:t>
            </a:r>
            <a:r>
              <a:rPr lang="en-US" sz="4000" b="1" dirty="0" err="1">
                <a:solidFill>
                  <a:schemeClr val="bg1"/>
                </a:solidFill>
              </a:rPr>
              <a:t>hari</a:t>
            </a:r>
            <a:r>
              <a:rPr lang="en-US" sz="4000" b="1" dirty="0">
                <a:solidFill>
                  <a:schemeClr val="bg1"/>
                </a:solidFill>
              </a:rPr>
              <a:t> </a:t>
            </a:r>
            <a:r>
              <a:rPr lang="en-US" sz="4000" b="1" dirty="0" err="1" smtClean="0">
                <a:solidFill>
                  <a:schemeClr val="bg1"/>
                </a:solidFill>
              </a:rPr>
              <a:t>Sabat</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Ibarat</a:t>
            </a:r>
            <a:r>
              <a:rPr lang="en-US" sz="4000" b="1" dirty="0" smtClean="0">
                <a:solidFill>
                  <a:schemeClr val="bg1"/>
                </a:solidFill>
              </a:rPr>
              <a:t> </a:t>
            </a:r>
            <a:r>
              <a:rPr lang="en-US" sz="4000" b="1" dirty="0">
                <a:solidFill>
                  <a:schemeClr val="bg1"/>
                </a:solidFill>
              </a:rPr>
              <a:t>tentang seorang </a:t>
            </a:r>
            <a:r>
              <a:rPr lang="en-US" sz="4000" b="1" dirty="0" err="1">
                <a:solidFill>
                  <a:schemeClr val="bg1"/>
                </a:solidFill>
              </a:rPr>
              <a:t>penyemai</a:t>
            </a:r>
            <a:endParaRPr lang="en-US" sz="4000" b="1" dirty="0">
              <a:solidFill>
                <a:schemeClr val="bg1"/>
              </a:solidFill>
            </a:endParaRPr>
          </a:p>
        </p:txBody>
      </p:sp>
      <p:sp>
        <p:nvSpPr>
          <p:cNvPr id="2" name="슬라이드 번호 개체 틀 1"/>
          <p:cNvSpPr>
            <a:spLocks noGrp="1"/>
          </p:cNvSpPr>
          <p:nvPr>
            <p:ph type="sldNum" sz="quarter" idx="12"/>
          </p:nvPr>
        </p:nvSpPr>
        <p:spPr/>
        <p:txBody>
          <a:bodyPr/>
          <a:lstStyle/>
          <a:p>
            <a:fld id="{749F4CD0-A572-4369-831F-3420A0A804BD}" type="slidenum">
              <a:rPr lang="en-US" altLang="en-US" smtClean="0"/>
              <a:pPr/>
              <a:t>60</a:t>
            </a:fld>
            <a:endParaRPr lang="en-US" altLang="en-US"/>
          </a:p>
        </p:txBody>
      </p:sp>
    </p:spTree>
    <p:extLst>
      <p:ext uri="{BB962C8B-B14F-4D97-AF65-F5344CB8AC3E}">
        <p14:creationId xmlns:p14="http://schemas.microsoft.com/office/powerpoint/2010/main" val="30518323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742950" indent="-742950" algn="l">
              <a:buFont typeface="+mj-lt"/>
              <a:buAutoNum type="arabicPeriod" startAt="14"/>
            </a:pPr>
            <a:r>
              <a:rPr lang="en-US" sz="4000" b="1" dirty="0" err="1">
                <a:solidFill>
                  <a:schemeClr val="bg1"/>
                </a:solidFill>
              </a:rPr>
              <a:t>Yohanes</a:t>
            </a:r>
            <a:r>
              <a:rPr lang="en-US" sz="4000" b="1" dirty="0">
                <a:solidFill>
                  <a:schemeClr val="bg1"/>
                </a:solidFill>
              </a:rPr>
              <a:t> </a:t>
            </a:r>
            <a:r>
              <a:rPr lang="en-US" sz="4000" b="1" dirty="0" err="1">
                <a:solidFill>
                  <a:schemeClr val="bg1"/>
                </a:solidFill>
              </a:rPr>
              <a:t>dibunuh</a:t>
            </a:r>
            <a:endParaRPr lang="en-US" sz="4000" b="1" dirty="0">
              <a:solidFill>
                <a:schemeClr val="bg1"/>
              </a:solidFill>
            </a:endParaRPr>
          </a:p>
          <a:p>
            <a:pPr marL="742950" indent="-742950" algn="l">
              <a:buFont typeface="+mj-lt"/>
              <a:buAutoNum type="arabicPeriod" startAt="14"/>
            </a:pPr>
            <a:r>
              <a:rPr lang="en-US" sz="4000" b="1" dirty="0" err="1">
                <a:solidFill>
                  <a:schemeClr val="bg1"/>
                </a:solidFill>
              </a:rPr>
              <a:t>Perintah</a:t>
            </a:r>
            <a:r>
              <a:rPr lang="en-US" sz="4000" b="1" dirty="0">
                <a:solidFill>
                  <a:schemeClr val="bg1"/>
                </a:solidFill>
              </a:rPr>
              <a:t> Allah dan </a:t>
            </a:r>
            <a:r>
              <a:rPr lang="en-US" sz="4000" b="1" dirty="0" err="1">
                <a:solidFill>
                  <a:schemeClr val="bg1"/>
                </a:solidFill>
              </a:rPr>
              <a:t>adat</a:t>
            </a:r>
            <a:r>
              <a:rPr lang="en-US" sz="4000" b="1" dirty="0">
                <a:solidFill>
                  <a:schemeClr val="bg1"/>
                </a:solidFill>
              </a:rPr>
              <a:t> </a:t>
            </a:r>
            <a:r>
              <a:rPr lang="en-US" sz="4000" b="1" dirty="0" err="1">
                <a:solidFill>
                  <a:schemeClr val="bg1"/>
                </a:solidFill>
              </a:rPr>
              <a:t>istiadat</a:t>
            </a:r>
            <a:endParaRPr lang="en-US" sz="4000" b="1" dirty="0">
              <a:solidFill>
                <a:schemeClr val="bg1"/>
              </a:solidFill>
            </a:endParaRPr>
          </a:p>
          <a:p>
            <a:pPr marL="742950" indent="-742950" algn="l">
              <a:buFont typeface="+mj-lt"/>
              <a:buAutoNum type="arabicPeriod" startAt="14"/>
            </a:pPr>
            <a:r>
              <a:rPr lang="en-US" sz="4000" b="1" dirty="0">
                <a:solidFill>
                  <a:schemeClr val="bg1"/>
                </a:solidFill>
              </a:rPr>
              <a:t>Orang </a:t>
            </a:r>
            <a:r>
              <a:rPr lang="en-US" sz="4000" b="1" dirty="0" err="1">
                <a:solidFill>
                  <a:schemeClr val="bg1"/>
                </a:solidFill>
              </a:rPr>
              <a:t>Farisi</a:t>
            </a:r>
            <a:r>
              <a:rPr lang="en-US" sz="4000" b="1" dirty="0">
                <a:solidFill>
                  <a:schemeClr val="bg1"/>
                </a:solidFill>
              </a:rPr>
              <a:t> </a:t>
            </a:r>
            <a:r>
              <a:rPr lang="en-US" sz="4000" b="1" dirty="0" err="1">
                <a:solidFill>
                  <a:schemeClr val="bg1"/>
                </a:solidFill>
              </a:rPr>
              <a:t>menduga</a:t>
            </a:r>
            <a:r>
              <a:rPr lang="en-US" sz="4000" b="1" dirty="0">
                <a:solidFill>
                  <a:schemeClr val="bg1"/>
                </a:solidFill>
              </a:rPr>
              <a:t> Yesus</a:t>
            </a:r>
          </a:p>
          <a:p>
            <a:pPr marL="742950" indent="-742950" algn="l">
              <a:buFont typeface="+mj-lt"/>
              <a:buAutoNum type="arabicPeriod" startAt="14"/>
            </a:pPr>
            <a:r>
              <a:rPr lang="en-US" sz="4000" b="1" dirty="0">
                <a:solidFill>
                  <a:schemeClr val="bg1"/>
                </a:solidFill>
              </a:rPr>
              <a:t>Yesus dimuliakan di atas </a:t>
            </a:r>
            <a:r>
              <a:rPr lang="en-US" sz="4000" b="1" dirty="0" err="1">
                <a:solidFill>
                  <a:schemeClr val="bg1"/>
                </a:solidFill>
              </a:rPr>
              <a:t>gunung</a:t>
            </a:r>
            <a:endParaRPr lang="en-US" sz="4000" b="1" dirty="0">
              <a:solidFill>
                <a:schemeClr val="bg1"/>
              </a:solidFill>
            </a:endParaRPr>
          </a:p>
          <a:p>
            <a:pPr marL="742950" indent="-742950" algn="l">
              <a:buFont typeface="+mj-lt"/>
              <a:buAutoNum type="arabicPeriod" startAt="14"/>
            </a:pPr>
            <a:r>
              <a:rPr lang="en-US" sz="4000" b="1" dirty="0">
                <a:solidFill>
                  <a:schemeClr val="bg1"/>
                </a:solidFill>
              </a:rPr>
              <a:t>Yang terbesar dalam </a:t>
            </a:r>
            <a:r>
              <a:rPr lang="en-US" sz="4000" b="1" dirty="0" err="1">
                <a:solidFill>
                  <a:schemeClr val="bg1"/>
                </a:solidFill>
              </a:rPr>
              <a:t>kerajaan</a:t>
            </a:r>
            <a:r>
              <a:rPr lang="en-US" sz="4000" b="1" dirty="0">
                <a:solidFill>
                  <a:schemeClr val="bg1"/>
                </a:solidFill>
              </a:rPr>
              <a:t> </a:t>
            </a:r>
            <a:r>
              <a:rPr lang="en-US" sz="4000" b="1" dirty="0" err="1">
                <a:solidFill>
                  <a:schemeClr val="bg1"/>
                </a:solidFill>
              </a:rPr>
              <a:t>syurga</a:t>
            </a:r>
            <a:endParaRPr lang="en-US" sz="4000" b="1" dirty="0">
              <a:solidFill>
                <a:schemeClr val="bg1"/>
              </a:solidFill>
            </a:endParaRPr>
          </a:p>
          <a:p>
            <a:pPr marL="742950" indent="-742950" algn="l">
              <a:buFont typeface="+mj-lt"/>
              <a:buAutoNum type="arabicPeriod" startAt="14"/>
            </a:pPr>
            <a:r>
              <a:rPr lang="en-US" sz="4000" b="1" dirty="0" err="1">
                <a:solidFill>
                  <a:schemeClr val="bg1"/>
                </a:solidFill>
              </a:rPr>
              <a:t>Perceraian</a:t>
            </a:r>
            <a:endParaRPr lang="en-US" sz="4000" b="1" dirty="0">
              <a:solidFill>
                <a:schemeClr val="bg1"/>
              </a:solidFill>
            </a:endParaRPr>
          </a:p>
          <a:p>
            <a:pPr marL="742950" indent="-742950" algn="l">
              <a:buFont typeface="+mj-lt"/>
              <a:buAutoNum type="arabicPeriod" startAt="14"/>
            </a:pPr>
            <a:r>
              <a:rPr lang="en-US" sz="4000" b="1" dirty="0" err="1" smtClean="0">
                <a:solidFill>
                  <a:schemeClr val="bg1"/>
                </a:solidFill>
              </a:rPr>
              <a:t>Ibarat</a:t>
            </a:r>
            <a:r>
              <a:rPr lang="en-US" sz="4000" b="1" dirty="0" smtClean="0">
                <a:solidFill>
                  <a:schemeClr val="bg1"/>
                </a:solidFill>
              </a:rPr>
              <a:t> </a:t>
            </a:r>
            <a:r>
              <a:rPr lang="en-US" sz="4000" b="1" dirty="0" err="1">
                <a:solidFill>
                  <a:schemeClr val="bg1"/>
                </a:solidFill>
              </a:rPr>
              <a:t>ttg</a:t>
            </a:r>
            <a:r>
              <a:rPr lang="en-US" sz="4000" b="1" dirty="0">
                <a:solidFill>
                  <a:schemeClr val="bg1"/>
                </a:solidFill>
              </a:rPr>
              <a:t> </a:t>
            </a:r>
            <a:r>
              <a:rPr lang="en-US" sz="4000" b="1" dirty="0" err="1">
                <a:solidFill>
                  <a:schemeClr val="bg1"/>
                </a:solidFill>
              </a:rPr>
              <a:t>pekerja</a:t>
            </a:r>
            <a:r>
              <a:rPr lang="en-US" sz="4000" b="1" dirty="0">
                <a:solidFill>
                  <a:schemeClr val="bg1"/>
                </a:solidFill>
              </a:rPr>
              <a:t> di </a:t>
            </a:r>
            <a:r>
              <a:rPr lang="en-US" sz="4000" b="1" dirty="0" err="1">
                <a:solidFill>
                  <a:schemeClr val="bg1"/>
                </a:solidFill>
              </a:rPr>
              <a:t>ladang</a:t>
            </a:r>
            <a:r>
              <a:rPr lang="en-US" sz="4000" b="1" dirty="0">
                <a:solidFill>
                  <a:schemeClr val="bg1"/>
                </a:solidFill>
              </a:rPr>
              <a:t> </a:t>
            </a:r>
            <a:r>
              <a:rPr lang="en-US" sz="4000" b="1" dirty="0" err="1">
                <a:solidFill>
                  <a:schemeClr val="bg1"/>
                </a:solidFill>
              </a:rPr>
              <a:t>anggur</a:t>
            </a:r>
            <a:endParaRPr lang="en-US" sz="4000" b="1" dirty="0">
              <a:solidFill>
                <a:schemeClr val="bg1"/>
              </a:solidFill>
            </a:endParaRPr>
          </a:p>
          <a:p>
            <a:pPr marL="742950" indent="-742950" algn="l">
              <a:buFont typeface="+mj-lt"/>
              <a:buAutoNum type="arabicPeriod" startAt="14"/>
            </a:pPr>
            <a:r>
              <a:rPr lang="en-US" sz="4000" b="1" dirty="0" err="1">
                <a:solidFill>
                  <a:schemeClr val="bg1"/>
                </a:solidFill>
              </a:rPr>
              <a:t>Ketibaan</a:t>
            </a:r>
            <a:r>
              <a:rPr lang="en-US" sz="4000" b="1" dirty="0">
                <a:solidFill>
                  <a:schemeClr val="bg1"/>
                </a:solidFill>
              </a:rPr>
              <a:t> Yesus di </a:t>
            </a:r>
            <a:r>
              <a:rPr lang="en-US" sz="4000" b="1" dirty="0" err="1">
                <a:solidFill>
                  <a:schemeClr val="bg1"/>
                </a:solidFill>
              </a:rPr>
              <a:t>Yerusalem</a:t>
            </a:r>
            <a:endParaRPr lang="en-US" sz="4000" b="1" dirty="0">
              <a:solidFill>
                <a:schemeClr val="bg1"/>
              </a:solidFill>
            </a:endParaRPr>
          </a:p>
        </p:txBody>
      </p:sp>
      <p:sp>
        <p:nvSpPr>
          <p:cNvPr id="2" name="슬라이드 번호 개체 틀 1"/>
          <p:cNvSpPr>
            <a:spLocks noGrp="1"/>
          </p:cNvSpPr>
          <p:nvPr>
            <p:ph type="sldNum" sz="quarter" idx="12"/>
          </p:nvPr>
        </p:nvSpPr>
        <p:spPr/>
        <p:txBody>
          <a:bodyPr/>
          <a:lstStyle/>
          <a:p>
            <a:fld id="{749F4CD0-A572-4369-831F-3420A0A804BD}" type="slidenum">
              <a:rPr lang="en-US" altLang="en-US" smtClean="0"/>
              <a:pPr/>
              <a:t>61</a:t>
            </a:fld>
            <a:endParaRPr lang="en-US" altLang="en-US"/>
          </a:p>
        </p:txBody>
      </p:sp>
    </p:spTree>
    <p:extLst>
      <p:ext uri="{BB962C8B-B14F-4D97-AF65-F5344CB8AC3E}">
        <p14:creationId xmlns:p14="http://schemas.microsoft.com/office/powerpoint/2010/main" val="77987223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742950" indent="-742950" algn="l">
              <a:buFont typeface="+mj-lt"/>
              <a:buAutoNum type="arabicPeriod" startAt="22"/>
            </a:pPr>
            <a:r>
              <a:rPr lang="en-US" sz="4000" b="1" dirty="0" err="1" smtClean="0">
                <a:solidFill>
                  <a:schemeClr val="bg1"/>
                </a:solidFill>
              </a:rPr>
              <a:t>Ibarat</a:t>
            </a:r>
            <a:r>
              <a:rPr lang="en-US" sz="4000" b="1" dirty="0" smtClean="0">
                <a:solidFill>
                  <a:schemeClr val="bg1"/>
                </a:solidFill>
              </a:rPr>
              <a:t> </a:t>
            </a:r>
            <a:r>
              <a:rPr lang="en-US" sz="4000" b="1" dirty="0" err="1">
                <a:solidFill>
                  <a:schemeClr val="bg1"/>
                </a:solidFill>
              </a:rPr>
              <a:t>ttg</a:t>
            </a:r>
            <a:r>
              <a:rPr lang="en-US" sz="4000" b="1" dirty="0">
                <a:solidFill>
                  <a:schemeClr val="bg1"/>
                </a:solidFill>
              </a:rPr>
              <a:t> </a:t>
            </a:r>
            <a:r>
              <a:rPr lang="en-US" sz="4000" b="1" dirty="0" err="1">
                <a:solidFill>
                  <a:schemeClr val="bg1"/>
                </a:solidFill>
              </a:rPr>
              <a:t>majlis</a:t>
            </a:r>
            <a:r>
              <a:rPr lang="en-US" sz="4000" b="1" dirty="0">
                <a:solidFill>
                  <a:schemeClr val="bg1"/>
                </a:solidFill>
              </a:rPr>
              <a:t> </a:t>
            </a:r>
            <a:r>
              <a:rPr lang="en-US" sz="4000" b="1" dirty="0" err="1">
                <a:solidFill>
                  <a:schemeClr val="bg1"/>
                </a:solidFill>
              </a:rPr>
              <a:t>perkahwinan</a:t>
            </a:r>
            <a:endParaRPr lang="en-US" sz="4000" b="1" dirty="0">
              <a:solidFill>
                <a:schemeClr val="bg1"/>
              </a:solidFill>
            </a:endParaRPr>
          </a:p>
          <a:p>
            <a:pPr marL="742950" indent="-742950" algn="l">
              <a:buFont typeface="+mj-lt"/>
              <a:buAutoNum type="arabicPeriod" startAt="22"/>
            </a:pPr>
            <a:r>
              <a:rPr lang="en-US" sz="4000" b="1" dirty="0">
                <a:solidFill>
                  <a:schemeClr val="bg1"/>
                </a:solidFill>
              </a:rPr>
              <a:t>Yesus </a:t>
            </a:r>
            <a:r>
              <a:rPr lang="en-US" sz="4000" b="1" dirty="0" err="1">
                <a:solidFill>
                  <a:schemeClr val="bg1"/>
                </a:solidFill>
              </a:rPr>
              <a:t>mengecam</a:t>
            </a:r>
            <a:r>
              <a:rPr lang="en-US" sz="4000" b="1" dirty="0">
                <a:solidFill>
                  <a:schemeClr val="bg1"/>
                </a:solidFill>
              </a:rPr>
              <a:t> orang </a:t>
            </a:r>
            <a:r>
              <a:rPr lang="en-US" sz="4000" b="1" dirty="0" err="1">
                <a:solidFill>
                  <a:schemeClr val="bg1"/>
                </a:solidFill>
              </a:rPr>
              <a:t>Farisi</a:t>
            </a:r>
            <a:endParaRPr lang="en-US" sz="4000" b="1" dirty="0">
              <a:solidFill>
                <a:schemeClr val="bg1"/>
              </a:solidFill>
            </a:endParaRPr>
          </a:p>
          <a:p>
            <a:pPr marL="742950" indent="-742950" algn="l">
              <a:buFont typeface="+mj-lt"/>
              <a:buAutoNum type="arabicPeriod" startAt="22"/>
            </a:pPr>
            <a:r>
              <a:rPr lang="en-US" sz="4000" b="1" dirty="0" err="1">
                <a:solidFill>
                  <a:schemeClr val="bg1"/>
                </a:solidFill>
              </a:rPr>
              <a:t>Tanda-tanda</a:t>
            </a:r>
            <a:r>
              <a:rPr lang="en-US" sz="4000" b="1" dirty="0">
                <a:solidFill>
                  <a:schemeClr val="bg1"/>
                </a:solidFill>
              </a:rPr>
              <a:t> </a:t>
            </a:r>
            <a:r>
              <a:rPr lang="en-US" sz="4000" b="1" dirty="0" err="1">
                <a:solidFill>
                  <a:schemeClr val="bg1"/>
                </a:solidFill>
              </a:rPr>
              <a:t>akhir</a:t>
            </a:r>
            <a:r>
              <a:rPr lang="en-US" sz="4000" b="1" dirty="0">
                <a:solidFill>
                  <a:schemeClr val="bg1"/>
                </a:solidFill>
              </a:rPr>
              <a:t> zaman</a:t>
            </a:r>
          </a:p>
          <a:p>
            <a:pPr marL="742950" indent="-742950" algn="l">
              <a:buFont typeface="+mj-lt"/>
              <a:buAutoNum type="arabicPeriod" startAt="22"/>
            </a:pPr>
            <a:r>
              <a:rPr lang="en-US" sz="4000" b="1" dirty="0" err="1">
                <a:solidFill>
                  <a:schemeClr val="bg1"/>
                </a:solidFill>
              </a:rPr>
              <a:t>Ibadat</a:t>
            </a:r>
            <a:r>
              <a:rPr lang="en-US" sz="4000" b="1" dirty="0">
                <a:solidFill>
                  <a:schemeClr val="bg1"/>
                </a:solidFill>
              </a:rPr>
              <a:t> tentang </a:t>
            </a:r>
            <a:r>
              <a:rPr lang="en-US" sz="4000" b="1" dirty="0" err="1">
                <a:solidFill>
                  <a:schemeClr val="bg1"/>
                </a:solidFill>
              </a:rPr>
              <a:t>sepuluh</a:t>
            </a:r>
            <a:r>
              <a:rPr lang="en-US" sz="4000" b="1" dirty="0">
                <a:solidFill>
                  <a:schemeClr val="bg1"/>
                </a:solidFill>
              </a:rPr>
              <a:t> </a:t>
            </a:r>
            <a:r>
              <a:rPr lang="en-US" sz="4000" b="1" dirty="0" err="1">
                <a:solidFill>
                  <a:schemeClr val="bg1"/>
                </a:solidFill>
              </a:rPr>
              <a:t>anak</a:t>
            </a:r>
            <a:r>
              <a:rPr lang="en-US" sz="4000" b="1" dirty="0">
                <a:solidFill>
                  <a:schemeClr val="bg1"/>
                </a:solidFill>
              </a:rPr>
              <a:t> </a:t>
            </a:r>
            <a:r>
              <a:rPr lang="en-US" sz="4000" b="1" dirty="0" err="1">
                <a:solidFill>
                  <a:schemeClr val="bg1"/>
                </a:solidFill>
              </a:rPr>
              <a:t>dara</a:t>
            </a:r>
            <a:endParaRPr lang="en-US" sz="4000" b="1" dirty="0">
              <a:solidFill>
                <a:schemeClr val="bg1"/>
              </a:solidFill>
            </a:endParaRPr>
          </a:p>
          <a:p>
            <a:pPr marL="742950" indent="-742950" algn="l">
              <a:buFont typeface="+mj-lt"/>
              <a:buAutoNum type="arabicPeriod" startAt="22"/>
            </a:pPr>
            <a:r>
              <a:rPr lang="en-US" sz="4000" b="1" dirty="0" err="1">
                <a:solidFill>
                  <a:schemeClr val="bg1"/>
                </a:solidFill>
              </a:rPr>
              <a:t>Rancangan</a:t>
            </a:r>
            <a:r>
              <a:rPr lang="en-US" sz="4000" b="1" dirty="0">
                <a:solidFill>
                  <a:schemeClr val="bg1"/>
                </a:solidFill>
              </a:rPr>
              <a:t> untuk </a:t>
            </a:r>
            <a:r>
              <a:rPr lang="en-US" sz="4000" b="1" dirty="0" err="1">
                <a:solidFill>
                  <a:schemeClr val="bg1"/>
                </a:solidFill>
              </a:rPr>
              <a:t>membunuh</a:t>
            </a:r>
            <a:r>
              <a:rPr lang="en-US" sz="4000" b="1" dirty="0">
                <a:solidFill>
                  <a:schemeClr val="bg1"/>
                </a:solidFill>
              </a:rPr>
              <a:t> Yesus</a:t>
            </a:r>
          </a:p>
          <a:p>
            <a:pPr marL="742950" indent="-742950" algn="l">
              <a:buFont typeface="+mj-lt"/>
              <a:buAutoNum type="arabicPeriod" startAt="22"/>
            </a:pPr>
            <a:r>
              <a:rPr lang="en-US" sz="4000" b="1" dirty="0" err="1">
                <a:solidFill>
                  <a:schemeClr val="bg1"/>
                </a:solidFill>
              </a:rPr>
              <a:t>Yudas</a:t>
            </a:r>
            <a:r>
              <a:rPr lang="en-US" sz="4000" b="1" dirty="0">
                <a:solidFill>
                  <a:schemeClr val="bg1"/>
                </a:solidFill>
              </a:rPr>
              <a:t> </a:t>
            </a:r>
            <a:r>
              <a:rPr lang="en-US" sz="4000" b="1" dirty="0" err="1">
                <a:solidFill>
                  <a:schemeClr val="bg1"/>
                </a:solidFill>
              </a:rPr>
              <a:t>menggantung</a:t>
            </a:r>
            <a:r>
              <a:rPr lang="en-US" sz="4000" b="1" dirty="0">
                <a:solidFill>
                  <a:schemeClr val="bg1"/>
                </a:solidFill>
              </a:rPr>
              <a:t> diri</a:t>
            </a:r>
          </a:p>
          <a:p>
            <a:pPr marL="742950" indent="-742950" algn="l">
              <a:buFont typeface="+mj-lt"/>
              <a:buAutoNum type="arabicPeriod" startAt="22"/>
            </a:pPr>
            <a:r>
              <a:rPr lang="en-US" sz="4000" b="1" dirty="0" err="1">
                <a:solidFill>
                  <a:schemeClr val="bg1"/>
                </a:solidFill>
              </a:rPr>
              <a:t>Kebangkitan</a:t>
            </a:r>
            <a:r>
              <a:rPr lang="en-US" sz="4000" b="1" dirty="0">
                <a:solidFill>
                  <a:schemeClr val="bg1"/>
                </a:solidFill>
              </a:rPr>
              <a:t> Yesus</a:t>
            </a:r>
          </a:p>
        </p:txBody>
      </p:sp>
      <p:sp>
        <p:nvSpPr>
          <p:cNvPr id="2" name="슬라이드 번호 개체 틀 1"/>
          <p:cNvSpPr>
            <a:spLocks noGrp="1"/>
          </p:cNvSpPr>
          <p:nvPr>
            <p:ph type="sldNum" sz="quarter" idx="12"/>
          </p:nvPr>
        </p:nvSpPr>
        <p:spPr/>
        <p:txBody>
          <a:bodyPr/>
          <a:lstStyle/>
          <a:p>
            <a:fld id="{749F4CD0-A572-4369-831F-3420A0A804BD}" type="slidenum">
              <a:rPr lang="en-US" altLang="en-US" smtClean="0"/>
              <a:pPr/>
              <a:t>62</a:t>
            </a:fld>
            <a:endParaRPr lang="en-US" altLang="en-US"/>
          </a:p>
        </p:txBody>
      </p:sp>
    </p:spTree>
    <p:extLst>
      <p:ext uri="{BB962C8B-B14F-4D97-AF65-F5344CB8AC3E}">
        <p14:creationId xmlns:p14="http://schemas.microsoft.com/office/powerpoint/2010/main" val="171901384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2814</TotalTime>
  <Words>2270</Words>
  <Application>Microsoft Office PowerPoint</Application>
  <PresentationFormat>화면 슬라이드 쇼(16:9)</PresentationFormat>
  <Paragraphs>244</Paragraphs>
  <Slides>62</Slides>
  <Notes>18</Notes>
  <HiddenSlides>0</HiddenSlides>
  <MMClips>0</MMClips>
  <ScaleCrop>false</ScaleCrop>
  <HeadingPairs>
    <vt:vector size="6" baseType="variant">
      <vt:variant>
        <vt:lpstr>사용한 글꼴</vt:lpstr>
      </vt:variant>
      <vt:variant>
        <vt:i4>6</vt:i4>
      </vt:variant>
      <vt:variant>
        <vt:lpstr>테마</vt:lpstr>
      </vt:variant>
      <vt:variant>
        <vt:i4>4</vt:i4>
      </vt:variant>
      <vt:variant>
        <vt:lpstr>슬라이드 제목</vt:lpstr>
      </vt:variant>
      <vt:variant>
        <vt:i4>62</vt:i4>
      </vt:variant>
    </vt:vector>
  </HeadingPairs>
  <TitlesOfParts>
    <vt:vector size="72" baseType="lpstr">
      <vt:lpstr>Headline R</vt:lpstr>
      <vt:lpstr>HY그래픽M</vt:lpstr>
      <vt:lpstr>맑은 고딕</vt:lpstr>
      <vt:lpstr>Arial</vt:lpstr>
      <vt:lpstr>Calibri</vt:lpstr>
      <vt:lpstr>Times New Roman</vt:lpstr>
      <vt:lpstr>2_Office 테마</vt:lpstr>
      <vt:lpstr>1_Office 테마</vt:lpstr>
      <vt:lpstr>3_Office 테마</vt:lpstr>
      <vt:lpstr>4_Office 테마</vt:lpstr>
      <vt:lpstr>PENGANTAR PERJANJIAN BARU </vt:lpstr>
      <vt:lpstr>*Matius</vt:lpstr>
      <vt:lpstr>Matius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Menurut ajaran Tuhan Yesus Kristus dan Rasul Paulus (Matius 5:18; Yohanes 10:35; Galatia 3:16; 2 Timotius 3:16), Alkitab adalah firman Tuhan.  Pengakuan bahawa Alkitab adalah Firman Allah dan satu-satunya undang-undang yang sempurna dalam iman. </vt:lpstr>
      <vt:lpstr>Perbuatan kita adalah dasar dalam kehidupan iman kita. Perbuatan kita adalah juga penting dalam kehidupan iman kita. Pengakuan iman dan Perbuatan harus selari</vt:lpstr>
      <vt:lpstr>Pemandangan Bukit Matius Selepas Empayar Roma menaklukan Palestina di bawah panglima Pompeius, pada tahun 64-63 S.M. Empayar Roma membawahkan kota itu pada Provinsi Suria.  </vt:lpstr>
      <vt:lpstr>Ketika Senat Roma melantik Herodes Agong (37-34 S.M.) sebagai raja atas kebanyakan daerah Palestina, nasib orang Yahudi menjadi lebih gelap. Selepas itu, keinginan Orang Yahudi untuk kemerdekaan menjadi hasrat negara dan menyusup ke dalam sebanyak pihak kehidupan umatnya. </vt:lpstr>
      <vt:lpstr>kebanyakan daerah Palestina, nasib orang Yahudi menjadi lebih gelap. Selepas itu, keinginan Orang Yahudi untuk kemerdekaan menjadi hasrat negara dan menyusup ke dalam sebanyak pihak kehidupan umatnya.  </vt:lpstr>
      <vt:lpstr>Hasrat itu menyebabkan bahawa Penghuraian ayat-ayat yang termaktub tentang Mesias dalam Perjanjian Lama dan kepercayaan secara agama tentang pengharapan Hari-Nya.   </vt:lpstr>
      <vt:lpstr>Mereka menanti-nantikan bahawa seorang raja menyelamatkan Israel dari kuasa luar negara (secara politik). Dalam keadaan sedemikian di Yerusalem, Matius menulis Kitab Matius bagi orang Yahudi di Yerusalem. Kitab Matius dan kitab Yohanes dari kitab-kitab Injil tersurat dalam ‘bahasa</vt:lpstr>
      <vt:lpstr>Aramik’ iaitu bahasa yang digunakan oleh nomad daripada bahasa Ibrani. Ertinya kitab-kitab itu ditumpukan perhatian bukan Ayat-ayat yang cantik dan indah (secara sastera), tetapi kepada kisah ‘story’ yang mudah dibaca dan disedarkan dan dibicara mesra audens.</vt:lpstr>
      <vt:lpstr>Matius dikenal sebagai Lewi, anak Alfeus sebagai orang Yahudi.  Matius adalah seorang pemungut cukai atau penagih pajak bagi pihak kerajaan Rom sebelum dia menjadi murid Yesus.  (Lihat. Matius 9:9; Markus 2:14; Lukas 5:27~28). </vt:lpstr>
      <vt:lpstr>Lewi adalah keturunan Kaum Lewi, dia adalah pengkhianat bagi bangsa Israel dan orang yang setia bagi Kerajaan Rom. Matius tampaknya menulis kepada audiens orang Yahudi untuk memperlihatkan bahwa Yesus Kristus menggenapi nubuat-nubuat Perjanjian Lama mengenai Mesias.</vt:lpstr>
      <vt:lpstr>Matius membuktikan bahawa Yesus adalah Mesias dengan kutipan-kutipan (Kira-kira 130 kali) dari dalam Perjanjian Lama dengan teliti. Salasilah, pembaptisan, khutbah, dan mukjizat mendatangkan kesimpulan yang sama bahawa Kristus adalah raja.</vt:lpstr>
      <vt:lpstr>Kitab Matius secara sistemastik menyatakan firman, keperibadian, dan kewibawaan Yesus Kristus, ajaran secara Moral, ajaran secara Teologi dan lain-lain.  Oleh sebab itu, Matius mungkin menginginkan bahawa kitab itu mengandungi tujuan pendidikan dalam </vt:lpstr>
      <vt:lpstr>dia menulis kitabnya. Malah, sejak gereja mula-mula, Kitab Matius digunakan sebagai bahan pendidikan di dalam gereja. Kata kuncinya adalah Yesus adalah Raja.  Ayat kunci 16:16-19, 28:18-20.  Fasal Kuncinya adalah Fasal 12, kerana muncul titik balik dalam kitab Maitus. </vt:lpstr>
      <vt:lpstr>Kerana orang Farisi secara formal menafikan Yesus dan kekuasaan-Nya sebagai Mesias, Serta-merta Yesus mula menggunakan perumpamaan, dan juga Dia menumpukan perhatian untuk mengejar murid-Nya daripada orang umum, dan dia juga dengan kerap menyebut kematian diri-Nya. </vt:lpstr>
      <vt:lpstr>Ciri-ciri yang menonjol dalam kitab Matius memfokuskan hal yang Yahudi. Namun begitu bukanlah hanya untuk orang yang lahiriah Yahudi. Di dalam kitab Matius, kedudukan Pentateukh, domba Israel yang hilang, dan ahli-ahli Taurat dan orang Farisi yang tersebut-Nya digandungi dalam</vt:lpstr>
      <vt:lpstr>ajaran Yesus sangat menonjol. Injil mengatasi orang Yahudi sehingga seluruh dunia.  Orang bukan Yahudi di dalam salasilah (Matius 1), Sembahyang oleh orang bukan Yahudi selepas kelahiran Tuhan (Matius 2; Ahli Bintang dari Timur), pemuridan semua bangsa (Matius </vt:lpstr>
      <vt:lpstr>28:18-20) dan lain-lain membuktikan bahawa kitab Matius untuk seluruh dunia. 60 % daripada 1,071 ayat di dalam kitab Matius adalah Yesus langsung berkata. Kitab Matius dirupakan menurut tema untuk menekankan firman Tuhan dan inti pelayanan-Nya secara menyeluruh.</vt:lpstr>
      <vt:lpstr>Pemandangan Pokok di dalam Matius “Inilah salasilah Yesus Kristus, anak Daud, anak Abraham.” Gereja mula-mula meletakkan kitab Matius di permulaan Perjanjian Baru kerana kitab itu mejadi peranan sebagai jembatan yang bersinambungan antara Perjanjian Lama dan Perjanjian Baru.</vt:lpstr>
      <vt:lpstr>Injil Matius menggambarkan keperibadian dan pelayanan Raja sebagai Mesias Israel. Bahagian penting dalam struktur Matius dinyatakan dengan ungkapan “Setalah selesai Yesus menyampaikan kata-kata itu" (7:28, 13:53, 19: 1, 26:11, 11: 1), Ia digunakan untuk menyimpulkan lima</vt:lpstr>
      <vt:lpstr>wacana dalam Matius. Khutbah di Gunung, wacana yang diberikan kepada para murid, perumpamaan kerajaan Tuhan, pemuridan, dan perjamuan terakhir. </vt:lpstr>
      <vt:lpstr>Senarai Nama dua belas Murid Yesus 1. Simon (Petrus di Betsaida ke Kapernaum)  2. Andreas (di Betsaida ke Kapernaum)  3. Yakobus (anak Zebedeus di Kapernaum)  4. Yohanes (anak Zebedeus di Kapernaum)</vt:lpstr>
      <vt:lpstr>5. Filipus (kawan Natanael di Betsaida) 6. Bartolomeus (dipanggil Natanael yang ditemui Yesus di bawah pokok ara di Kana) 7. Tomas (yang meragui Yesus) 8. Matius (pemungut cukai di Kapernaum)</vt:lpstr>
      <vt:lpstr>9. Yakobus (anak Alfeus juga sepupu Yesus) 10. Tadeus (dipanggil Yudas “anak Yakobus”) 11. Simon orang Zelot (קנאנא Qan’ana - berasal dari Gallilea) 12. Yudas Iskariot (dari daerah Yudea yang mengkhianati Yesus)</vt:lpstr>
      <vt:lpstr>13. Matias (pengganti Yudas Iskariot – KPR 1:26)  14. Rasul Paulus (dari Tarsus di Kilikia, dipanggil dalam perjalanan Damsyk)</vt:lpstr>
      <vt:lpstr>Injil Matius boleh dianalisis dengan:  Kemunculan Raja (1:1~4:11), Pengisytiharan Raja (4:12~7:29), Kekuatan Raja (8:1~11:1), dan Penyelerakan Pertolakan terhadap Raja (11:2~16:12), Persiapan pengikut-pengikut Raja (16: 13~20:28), </vt:lpstr>
      <vt:lpstr>Kewujudan Raja dan Penolakan terhadap Raja (20:29~27:66), Bukti Raja (28: 1~20).</vt:lpstr>
      <vt:lpstr>Kemunculan Raja (1:1~4:11): Juruselamat bagi seluruh dunia, Kristus adalah ‘Zuriat Daud (1:1)’.  Sebab zuriat Daud, nampaknya Dia ada syarat yang menjadi raja Isreal sebagai keturunan yang langsung (Lineal Descendant). </vt:lpstr>
      <vt:lpstr>Orang-orang Ahli ilmu bintang dari Timur menyembah Dia sebab ‘Raja orang Yahudi (2:2)’ dilahir. Yohanes pembaptis juga membuktikan Yesus (3:14).</vt:lpstr>
      <vt:lpstr>Pengisytiharan Raja (4:12~7:29):  Matius menulis secara Tema. Firman Tuhan ada di dalam Khutbah di Bukit (Fasal 5- Fasal 7). Nampaknya, Khutbah di Bukit adalah Peratuan yang Baru dan Taraf Hidup yang baru.</vt:lpstr>
      <vt:lpstr>Kekuatan Raja (8:1~11:1):  Kekuatan Tuhan dinyatakan dengan 10 jenis mukjizat (Fasal 8- Fasal 9), setiap mukjizat menerangi kewibawaan Tuhan tethadap penyakit, iblis, kematian, alam dan sebagainya.</vt:lpstr>
      <vt:lpstr>Penyelerakan Pertolakan terhadap Raja (11:2~16:12):  Ada kumpulan pembangkang terhadap Firman Kristus dan pelayanan-Nya.  Sebab pertolakan oleh umat-Nya beransur-ansur diperluas, Tuhan menghabiskan masa bersama-sama dengan pengikut-pengikut-Nya, </vt:lpstr>
      <vt:lpstr>dan Dia mempersiapkan pengikut-pengikut-Nya terhadap kematian-Nya yang akan datang dan kebangkitan-Nya dari antara orang mati dan juga kenaikan-Nya ke Syurga.</vt:lpstr>
      <vt:lpstr>Persiapan pengikut-pengikut Raja (16: 13~20:28):  Tuhan menyatakan kepentingan antara yang menyambut-Nya dan yang menolakan-Nya.  Di dalam Ajaran Tuhan (16:13~21:11), Tuhan menumpukan perhatian kepada orang-orang yang menyambut Dia.</vt:lpstr>
      <vt:lpstr>Kewujudan Raja dan Penolakan terhadap Raja (20:29~27:66):  Bahagin ini menunjukkan oran-orang yang mengejek, mencemooh dan menyebat Yesus.  Di dalam Bahagian ini, ada nubuatan bahawa Bangsa Yahudi akan dihalau.</vt:lpstr>
      <vt:lpstr>Perwujudan Raja dan Dia kena tolak (20:29~27:66):  Bahagin ini menunjukkan oran-orang yang mengejek, cemooh dan menyebat Yesus.  Bahagian ini Meramalkan bahawa Bangsa Yahudi akan dibuang.</vt:lpstr>
      <vt:lpstr>Bukti Raja (28: 1~20):  Kesahihan terhadap Firman yang dikatakan Tuhan dan perkara yang dilaksanakan-Nya dapat dibuktikan melalui Kubur yang kosong, kebangkitan, kewujudan-Nya kembali kepada pengikut-pengikut-Nya dan lain-lain, semua perkara itu menyatakan</vt:lpstr>
      <vt:lpstr>bahawa Yesus sesungguhnya ialah Mesias yang telah datang sebagai Anak Allah sesuai dengan apa yang tertulis.</vt:lpstr>
      <vt:lpstr>Garis Besar utama menurut setiap Fasal dalam kitab Matius</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ㅣㅑ셔</dc:title>
  <dc:creator>USER</dc:creator>
  <cp:lastModifiedBy>Yang Taegyun</cp:lastModifiedBy>
  <cp:revision>205</cp:revision>
  <dcterms:created xsi:type="dcterms:W3CDTF">2019-08-05T09:35:47Z</dcterms:created>
  <dcterms:modified xsi:type="dcterms:W3CDTF">2020-10-16T09:07:14Z</dcterms:modified>
</cp:coreProperties>
</file>