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307" r:id="rId2"/>
    <p:sldId id="325" r:id="rId3"/>
    <p:sldId id="318" r:id="rId4"/>
    <p:sldId id="326" r:id="rId5"/>
    <p:sldId id="354" r:id="rId6"/>
    <p:sldId id="355" r:id="rId7"/>
    <p:sldId id="361" r:id="rId8"/>
    <p:sldId id="356" r:id="rId9"/>
    <p:sldId id="351" r:id="rId10"/>
    <p:sldId id="357" r:id="rId11"/>
    <p:sldId id="358" r:id="rId12"/>
    <p:sldId id="359" r:id="rId13"/>
    <p:sldId id="360" r:id="rId14"/>
    <p:sldId id="363" r:id="rId15"/>
    <p:sldId id="364" r:id="rId16"/>
    <p:sldId id="365" r:id="rId17"/>
    <p:sldId id="362" r:id="rId18"/>
    <p:sldId id="366" r:id="rId19"/>
    <p:sldId id="367"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67917" autoAdjust="0"/>
  </p:normalViewPr>
  <p:slideViewPr>
    <p:cSldViewPr snapToGrid="0">
      <p:cViewPr varScale="1">
        <p:scale>
          <a:sx n="44" d="100"/>
          <a:sy n="44" d="100"/>
        </p:scale>
        <p:origin x="1524" y="40"/>
      </p:cViewPr>
      <p:guideLst/>
    </p:cSldViewPr>
  </p:slideViewPr>
  <p:notesTextViewPr>
    <p:cViewPr>
      <p:scale>
        <a:sx n="125" d="100"/>
        <a:sy n="125"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날짜 개체 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006A4CA-707F-4F9D-BD45-24F754F8139F}" type="datetimeFigureOut">
              <a:rPr lang="en-US" smtClean="0"/>
              <a:t>6/7/2021</a:t>
            </a:fld>
            <a:endParaRPr lang="en-US"/>
          </a:p>
        </p:txBody>
      </p:sp>
      <p:sp>
        <p:nvSpPr>
          <p:cNvPr id="4" name="슬라이드 이미지 개체 틀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슬라이드 노트 개체 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ko-KR" altLang="en-US" smtClean="0"/>
              <a:t>마스터 텍스트 스타일 편집</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6" name="바닥글 개체 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슬라이드 번호 개체 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8DDE0FA-1FB3-4564-B8FD-E830B602DF97}" type="slidenum">
              <a:rPr lang="en-US" smtClean="0"/>
              <a:t>‹#›</a:t>
            </a:fld>
            <a:endParaRPr lang="en-US"/>
          </a:p>
        </p:txBody>
      </p:sp>
    </p:spTree>
    <p:extLst>
      <p:ext uri="{BB962C8B-B14F-4D97-AF65-F5344CB8AC3E}">
        <p14:creationId xmlns:p14="http://schemas.microsoft.com/office/powerpoint/2010/main" val="2812536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08DDE0FA-1FB3-4564-B8FD-E830B602DF97}" type="slidenum">
              <a:rPr lang="en-US" smtClean="0"/>
              <a:t>1</a:t>
            </a:fld>
            <a:endParaRPr lang="en-US"/>
          </a:p>
        </p:txBody>
      </p:sp>
    </p:spTree>
    <p:extLst>
      <p:ext uri="{BB962C8B-B14F-4D97-AF65-F5344CB8AC3E}">
        <p14:creationId xmlns:p14="http://schemas.microsoft.com/office/powerpoint/2010/main" val="3026521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b="1" smtClean="0"/>
              <a:t>Kej.</a:t>
            </a:r>
            <a:r>
              <a:rPr lang="en-US" b="1" baseline="0" smtClean="0"/>
              <a:t> 2:4 </a:t>
            </a:r>
            <a:r>
              <a:rPr lang="en-US" baseline="0" smtClean="0"/>
              <a:t>– </a:t>
            </a:r>
            <a:r>
              <a:rPr lang="en-US" sz="1200" b="1" i="0" kern="1200" baseline="30000" smtClean="0">
                <a:solidFill>
                  <a:schemeClr val="tx1"/>
                </a:solidFill>
                <a:effectLst/>
                <a:latin typeface="+mn-lt"/>
                <a:ea typeface="+mn-ea"/>
                <a:cs typeface="+mn-cs"/>
              </a:rPr>
              <a:t>4</a:t>
            </a:r>
            <a:r>
              <a:rPr lang="en-US" sz="1200" b="0" i="0" kern="1200" smtClean="0">
                <a:solidFill>
                  <a:schemeClr val="tx1"/>
                </a:solidFill>
                <a:effectLst/>
                <a:latin typeface="+mn-lt"/>
                <a:ea typeface="+mn-ea"/>
                <a:cs typeface="+mn-cs"/>
              </a:rPr>
              <a:t>Demikianlah </a:t>
            </a:r>
            <a:r>
              <a:rPr lang="en-US" sz="1200" b="1" i="0" kern="1200" smtClean="0">
                <a:solidFill>
                  <a:schemeClr val="tx1"/>
                </a:solidFill>
                <a:effectLst/>
                <a:latin typeface="+mn-lt"/>
                <a:ea typeface="+mn-ea"/>
                <a:cs typeface="+mn-cs"/>
              </a:rPr>
              <a:t>riwayat langit dan bumi </a:t>
            </a:r>
            <a:r>
              <a:rPr lang="en-US" sz="1200" b="0" i="0" kern="1200" smtClean="0">
                <a:solidFill>
                  <a:schemeClr val="tx1"/>
                </a:solidFill>
                <a:effectLst/>
                <a:latin typeface="+mn-lt"/>
                <a:ea typeface="+mn-ea"/>
                <a:cs typeface="+mn-cs"/>
              </a:rPr>
              <a:t>ketika diciptakan.</a:t>
            </a:r>
          </a:p>
          <a:p>
            <a:r>
              <a:rPr lang="en-US" sz="1200" b="0" i="0" kern="1200" smtClean="0">
                <a:solidFill>
                  <a:schemeClr val="tx1"/>
                </a:solidFill>
                <a:effectLst/>
                <a:latin typeface="+mn-lt"/>
                <a:ea typeface="+mn-ea"/>
                <a:cs typeface="+mn-cs"/>
              </a:rPr>
              <a:t>Kej Fasal</a:t>
            </a:r>
            <a:r>
              <a:rPr lang="en-US" sz="1200" b="0" i="0" kern="1200" baseline="0" smtClean="0">
                <a:solidFill>
                  <a:schemeClr val="tx1"/>
                </a:solidFill>
                <a:effectLst/>
                <a:latin typeface="+mn-lt"/>
                <a:ea typeface="+mn-ea"/>
                <a:cs typeface="+mn-cs"/>
              </a:rPr>
              <a:t> 1 : Kisah Penciptaan Alam semeta. Kej. 2:4 – Penciptaan Manusia..Fokus Penciptaan Perempuan. </a:t>
            </a:r>
          </a:p>
          <a:p>
            <a:r>
              <a:rPr lang="en-US" sz="1200" b="0" i="0" kern="1200" baseline="0" smtClean="0">
                <a:solidFill>
                  <a:schemeClr val="tx1"/>
                </a:solidFill>
                <a:effectLst/>
                <a:latin typeface="+mn-lt"/>
                <a:ea typeface="+mn-ea"/>
                <a:cs typeface="+mn-cs"/>
              </a:rPr>
              <a:t>Dalam Kej. 2:23 ada sebuah </a:t>
            </a:r>
            <a:r>
              <a:rPr lang="en-US" sz="1200" b="1" i="0" kern="1200" baseline="0" smtClean="0">
                <a:solidFill>
                  <a:schemeClr val="tx1"/>
                </a:solidFill>
                <a:effectLst/>
                <a:latin typeface="+mn-lt"/>
                <a:ea typeface="+mn-ea"/>
                <a:cs typeface="+mn-cs"/>
              </a:rPr>
              <a:t>struktur Nyanyian/Puisi</a:t>
            </a:r>
            <a:r>
              <a:rPr lang="en-US" sz="1200" b="0" i="0" kern="1200" baseline="0" smtClean="0">
                <a:solidFill>
                  <a:schemeClr val="tx1"/>
                </a:solidFill>
                <a:effectLst/>
                <a:latin typeface="+mn-lt"/>
                <a:ea typeface="+mn-ea"/>
                <a:cs typeface="+mn-cs"/>
              </a:rPr>
              <a:t>-</a:t>
            </a:r>
            <a:r>
              <a:rPr lang="en-US" sz="1200" b="1" smtClean="0">
                <a:solidFill>
                  <a:srgbClr val="00B0F0"/>
                </a:solidFill>
                <a:latin typeface="+mn-lt"/>
                <a:ea typeface="+mn-ea"/>
                <a:cs typeface="+mn-cs"/>
              </a:rPr>
              <a:t>Manusa sama rata </a:t>
            </a:r>
            <a:endParaRPr lang="en-US" sz="1200" b="0" i="0" kern="1200" baseline="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smtClean="0">
                <a:solidFill>
                  <a:srgbClr val="00B0F0"/>
                </a:solidFill>
                <a:latin typeface="+mn-lt"/>
                <a:ea typeface="+mn-ea"/>
                <a:cs typeface="+mn-cs"/>
              </a:rPr>
              <a:t>Kej 2:23, 25 - </a:t>
            </a:r>
            <a:r>
              <a:rPr lang="en-US" sz="1200" b="1" smtClean="0">
                <a:solidFill>
                  <a:schemeClr val="bg1"/>
                </a:solidFill>
                <a:latin typeface="+mn-lt"/>
                <a:ea typeface="+mn-ea"/>
                <a:cs typeface="+mn-cs"/>
              </a:rPr>
              <a:t>23 Berkatalah manusia itu, </a:t>
            </a:r>
            <a:r>
              <a:rPr lang="en-US" sz="1200" b="1" smtClean="0">
                <a:solidFill>
                  <a:srgbClr val="FFFF00"/>
                </a:solidFill>
                <a:latin typeface="+mn-lt"/>
                <a:ea typeface="+mn-ea"/>
                <a:cs typeface="+mn-cs"/>
              </a:rPr>
              <a:t>"Ini dia! Tulang daripada tulangku, dan daging daripada dagingku.</a:t>
            </a:r>
            <a:r>
              <a:rPr lang="en-US" sz="1200" b="1" smtClean="0">
                <a:solidFill>
                  <a:schemeClr val="bg1"/>
                </a:solidFill>
                <a:latin typeface="+mn-lt"/>
                <a:ea typeface="+mn-ea"/>
                <a:cs typeface="+mn-cs"/>
              </a:rPr>
              <a:t> Dia akan dipanggil Perempuan kerana dia diambil daripada Lelaki.“ </a:t>
            </a:r>
            <a:endParaRPr kumimoji="0" lang="en-US" sz="1200" b="0" i="0" u="none" strike="noStrike" kern="1200" cap="none" spc="0" normalizeH="0" baseline="0" noProof="0" smtClean="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n-NO" sz="1200" b="1" smtClean="0">
                <a:solidFill>
                  <a:schemeClr val="bg1"/>
                </a:solidFill>
                <a:latin typeface="+mn-lt"/>
                <a:ea typeface="+mn-ea"/>
                <a:cs typeface="+mn-cs"/>
              </a:rPr>
              <a:t>25 Kedua-dua manusia dan isterinya itu </a:t>
            </a:r>
            <a:r>
              <a:rPr lang="nn-NO" sz="1200" b="1" smtClean="0">
                <a:solidFill>
                  <a:srgbClr val="FFFF00"/>
                </a:solidFill>
                <a:latin typeface="+mn-lt"/>
                <a:ea typeface="+mn-ea"/>
                <a:cs typeface="+mn-cs"/>
              </a:rPr>
              <a:t>bertelanjang</a:t>
            </a:r>
            <a:r>
              <a:rPr lang="nn-NO" sz="1200" b="1" smtClean="0">
                <a:solidFill>
                  <a:schemeClr val="bg1"/>
                </a:solidFill>
                <a:latin typeface="+mn-lt"/>
                <a:ea typeface="+mn-ea"/>
                <a:cs typeface="+mn-cs"/>
              </a:rPr>
              <a:t> bulat tetapi </a:t>
            </a:r>
            <a:r>
              <a:rPr lang="nn-NO" sz="1200" b="1" smtClean="0">
                <a:solidFill>
                  <a:srgbClr val="FFFF00"/>
                </a:solidFill>
                <a:latin typeface="+mn-lt"/>
                <a:ea typeface="+mn-ea"/>
                <a:cs typeface="+mn-cs"/>
              </a:rPr>
              <a:t>mereka tidak berasa malu.</a:t>
            </a:r>
            <a:endParaRPr lang="en-US" smtClean="0"/>
          </a:p>
          <a:p>
            <a:endParaRPr lang="en-US" sz="1200" b="0" i="0" kern="1200" baseline="0" smtClean="0">
              <a:solidFill>
                <a:schemeClr val="tx1"/>
              </a:solidFill>
              <a:effectLst/>
              <a:latin typeface="+mn-lt"/>
              <a:ea typeface="+mn-ea"/>
              <a:cs typeface="+mn-cs"/>
            </a:endParaRPr>
          </a:p>
        </p:txBody>
      </p:sp>
      <p:sp>
        <p:nvSpPr>
          <p:cNvPr id="4" name="슬라이드 번호 개체 틀 3"/>
          <p:cNvSpPr>
            <a:spLocks noGrp="1"/>
          </p:cNvSpPr>
          <p:nvPr>
            <p:ph type="sldNum" sz="quarter" idx="10"/>
          </p:nvPr>
        </p:nvSpPr>
        <p:spPr/>
        <p:txBody>
          <a:bodyPr/>
          <a:lstStyle/>
          <a:p>
            <a:fld id="{08DDE0FA-1FB3-4564-B8FD-E830B602DF97}" type="slidenum">
              <a:rPr lang="en-US" smtClean="0"/>
              <a:t>2</a:t>
            </a:fld>
            <a:endParaRPr lang="en-US"/>
          </a:p>
        </p:txBody>
      </p:sp>
    </p:spTree>
    <p:extLst>
      <p:ext uri="{BB962C8B-B14F-4D97-AF65-F5344CB8AC3E}">
        <p14:creationId xmlns:p14="http://schemas.microsoft.com/office/powerpoint/2010/main" val="27879762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smtClean="0">
                <a:ln>
                  <a:noFill/>
                </a:ln>
                <a:solidFill>
                  <a:prstClr val="black"/>
                </a:solidFill>
                <a:effectLst/>
                <a:uLnTx/>
                <a:uFillTx/>
                <a:latin typeface="+mn-lt"/>
                <a:ea typeface="+mn-ea"/>
                <a:cs typeface="+mn-cs"/>
              </a:rPr>
              <a:t>Martabat/Maruah Kemanusiaan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smtClean="0">
                <a:ln>
                  <a:noFill/>
                </a:ln>
                <a:solidFill>
                  <a:prstClr val="black"/>
                </a:solidFill>
                <a:effectLst/>
                <a:uLnTx/>
                <a:uFillTx/>
                <a:latin typeface="+mn-lt"/>
                <a:ea typeface="+mn-ea"/>
                <a:cs typeface="+mn-cs"/>
              </a:rPr>
              <a:t>Kej. 1:26 – </a:t>
            </a:r>
            <a:r>
              <a:rPr kumimoji="0" lang="en-US" sz="1200" b="1" i="0" u="none" strike="noStrike" kern="1200" cap="none" spc="0" normalizeH="0" baseline="30000" noProof="0" smtClean="0">
                <a:ln>
                  <a:noFill/>
                </a:ln>
                <a:solidFill>
                  <a:prstClr val="black"/>
                </a:solidFill>
                <a:effectLst/>
                <a:uLnTx/>
                <a:uFillTx/>
                <a:latin typeface="+mn-lt"/>
                <a:ea typeface="+mn-ea"/>
                <a:cs typeface="+mn-cs"/>
              </a:rPr>
              <a:t>26</a:t>
            </a:r>
            <a:r>
              <a:rPr kumimoji="0" lang="en-US" sz="1200" b="0" i="0" u="none" strike="noStrike" kern="1200" cap="none" spc="0" normalizeH="0" baseline="-25000" noProof="0" smtClean="0">
                <a:ln>
                  <a:noFill/>
                </a:ln>
                <a:solidFill>
                  <a:prstClr val="black"/>
                </a:solidFill>
                <a:effectLst/>
                <a:uLnTx/>
                <a:uFillTx/>
                <a:latin typeface="+mn-lt"/>
                <a:ea typeface="+mn-ea"/>
                <a:cs typeface="+mn-cs"/>
              </a:rPr>
              <a:t> </a:t>
            </a:r>
            <a:r>
              <a:rPr kumimoji="0" lang="en-US" sz="1200" b="0" i="0" u="none" strike="noStrike" kern="1200" cap="none" spc="0" normalizeH="0" baseline="0" noProof="0" smtClean="0">
                <a:ln>
                  <a:noFill/>
                </a:ln>
                <a:solidFill>
                  <a:prstClr val="black"/>
                </a:solidFill>
                <a:effectLst/>
                <a:uLnTx/>
                <a:uFillTx/>
                <a:latin typeface="+mn-lt"/>
                <a:ea typeface="+mn-ea"/>
                <a:cs typeface="+mn-cs"/>
              </a:rPr>
              <a:t>Berfirmanlah Allah, "Baiklah </a:t>
            </a:r>
            <a:r>
              <a:rPr kumimoji="0" lang="en-US" sz="1200" b="1" i="0" u="none" strike="noStrike" kern="1200" cap="none" spc="0" normalizeH="0" baseline="0" noProof="0" smtClean="0">
                <a:ln>
                  <a:noFill/>
                </a:ln>
                <a:solidFill>
                  <a:prstClr val="black"/>
                </a:solidFill>
                <a:effectLst/>
                <a:uLnTx/>
                <a:uFillTx/>
                <a:latin typeface="+mn-lt"/>
                <a:ea typeface="+mn-ea"/>
                <a:cs typeface="+mn-cs"/>
              </a:rPr>
              <a:t>Kita menjadikan manusia menurut gambaran dan rupa Kita. </a:t>
            </a:r>
            <a:r>
              <a:rPr kumimoji="0" lang="en-US" sz="1200" b="0" i="0" u="none" strike="noStrike" kern="1200" cap="none" spc="0" normalizeH="0" baseline="0" noProof="0" smtClean="0">
                <a:ln>
                  <a:noFill/>
                </a:ln>
                <a:solidFill>
                  <a:prstClr val="black"/>
                </a:solidFill>
                <a:effectLst/>
                <a:uLnTx/>
                <a:uFillTx/>
                <a:latin typeface="+mn-lt"/>
                <a:ea typeface="+mn-ea"/>
                <a:cs typeface="+mn-cs"/>
              </a:rPr>
              <a:t>Mereka akan berkuasa atas ikan-ikan di laut dan atas burung-burung di udara dan atas ternakan dan atas seluruh bumi dan atas segala jenis binatang melata yang merayap di muka bumi."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smtClean="0">
                <a:ln>
                  <a:noFill/>
                </a:ln>
                <a:solidFill>
                  <a:prstClr val="black"/>
                </a:solidFill>
                <a:effectLst/>
                <a:uLnTx/>
                <a:uFillTx/>
                <a:latin typeface="+mn-lt"/>
                <a:ea typeface="+mn-ea"/>
                <a:cs typeface="+mn-cs"/>
              </a:rPr>
              <a:t>Maruah Manusia ialah </a:t>
            </a:r>
            <a:r>
              <a:rPr lang="en-US" altLang="ko-KR" sz="1200" b="1" smtClean="0">
                <a:solidFill>
                  <a:srgbClr val="002060"/>
                </a:solidFill>
                <a:latin typeface="맑은 고딕" panose="020B0503020000020004" pitchFamily="34" charset="-127"/>
              </a:rPr>
              <a:t>hubungan, perpaduan, keharmonian, tolak ansur (Toleransi), dan lain-lain iaitu </a:t>
            </a:r>
            <a:r>
              <a:rPr lang="en-US" sz="1200" b="0" i="0" kern="1200" smtClean="0">
                <a:solidFill>
                  <a:schemeClr val="tx1"/>
                </a:solidFill>
                <a:effectLst/>
                <a:latin typeface="+mn-lt"/>
                <a:ea typeface="+mn-ea"/>
                <a:cs typeface="+mn-cs"/>
              </a:rPr>
              <a:t>kemanusiaan </a:t>
            </a:r>
            <a:r>
              <a:rPr lang="en-US" sz="1200" b="1" i="0" kern="1200" smtClean="0">
                <a:solidFill>
                  <a:schemeClr val="tx1"/>
                </a:solidFill>
                <a:effectLst/>
                <a:latin typeface="+mn-lt"/>
                <a:ea typeface="+mn-ea"/>
                <a:cs typeface="+mn-cs"/>
              </a:rPr>
              <a:t>sejagat</a:t>
            </a:r>
            <a:r>
              <a:rPr lang="en-US" altLang="ko-KR" sz="1200" b="1" smtClean="0">
                <a:solidFill>
                  <a:srgbClr val="002060"/>
                </a:solidFill>
                <a:latin typeface="맑은 고딕" panose="020B0503020000020004" pitchFamily="34" charset="-127"/>
              </a:rPr>
              <a:t>. </a:t>
            </a:r>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DDE0FA-1FB3-4564-B8FD-E830B602DF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105426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smtClean="0"/>
              <a:t>3:1</a:t>
            </a:r>
            <a:r>
              <a:rPr lang="en-US" baseline="0" smtClean="0"/>
              <a:t> - </a:t>
            </a:r>
            <a:r>
              <a:rPr lang="en-US" sz="1200" b="0" i="0" kern="1200" smtClean="0">
                <a:solidFill>
                  <a:schemeClr val="tx1"/>
                </a:solidFill>
                <a:effectLst/>
                <a:latin typeface="+mn-lt"/>
                <a:ea typeface="+mn-ea"/>
                <a:cs typeface="+mn-cs"/>
              </a:rPr>
              <a:t>"Adakah Allah benar-benar berfirman, 'Jangan </a:t>
            </a:r>
            <a:r>
              <a:rPr lang="en-US" sz="1200" b="1" i="0" kern="1200" smtClean="0">
                <a:solidFill>
                  <a:schemeClr val="tx1"/>
                </a:solidFill>
                <a:effectLst/>
                <a:latin typeface="+mn-lt"/>
                <a:ea typeface="+mn-ea"/>
                <a:cs typeface="+mn-cs"/>
              </a:rPr>
              <a:t>kamu</a:t>
            </a:r>
            <a:r>
              <a:rPr lang="en-US" sz="1200" b="0" i="0" kern="1200" smtClean="0">
                <a:solidFill>
                  <a:schemeClr val="tx1"/>
                </a:solidFill>
                <a:effectLst/>
                <a:latin typeface="+mn-lt"/>
                <a:ea typeface="+mn-ea"/>
                <a:cs typeface="+mn-cs"/>
              </a:rPr>
              <a:t> makan buah daripada mana-mana pun pokok di dalam taman ini'?“</a:t>
            </a:r>
          </a:p>
          <a:p>
            <a:r>
              <a:rPr lang="en-US" sz="1200" b="0" i="0" kern="1200" smtClean="0">
                <a:solidFill>
                  <a:schemeClr val="tx1"/>
                </a:solidFill>
                <a:effectLst/>
                <a:latin typeface="+mn-lt"/>
                <a:ea typeface="+mn-ea"/>
                <a:cs typeface="+mn-cs"/>
              </a:rPr>
              <a:t>3:4 - "</a:t>
            </a:r>
            <a:r>
              <a:rPr lang="en-US" sz="1200" b="1" i="0" kern="1200" smtClean="0">
                <a:solidFill>
                  <a:schemeClr val="tx1"/>
                </a:solidFill>
                <a:effectLst/>
                <a:latin typeface="+mn-lt"/>
                <a:ea typeface="+mn-ea"/>
                <a:cs typeface="+mn-cs"/>
              </a:rPr>
              <a:t>Kamu</a:t>
            </a:r>
            <a:r>
              <a:rPr lang="en-US" sz="1200" b="0" i="0" kern="1200" smtClean="0">
                <a:solidFill>
                  <a:schemeClr val="tx1"/>
                </a:solidFill>
                <a:effectLst/>
                <a:latin typeface="+mn-lt"/>
                <a:ea typeface="+mn-ea"/>
                <a:cs typeface="+mn-cs"/>
              </a:rPr>
              <a:t> pasti tidak akan mati.”</a:t>
            </a:r>
          </a:p>
          <a:p>
            <a:r>
              <a:rPr lang="en-US" sz="1200" b="0" i="0" kern="1200" smtClean="0">
                <a:solidFill>
                  <a:schemeClr val="tx1"/>
                </a:solidFill>
                <a:effectLst/>
                <a:latin typeface="+mn-lt"/>
                <a:ea typeface="+mn-ea"/>
                <a:cs typeface="+mn-cs"/>
              </a:rPr>
              <a:t>3:5 – “Memang Allah tahu bahawa pada hari </a:t>
            </a:r>
            <a:r>
              <a:rPr lang="en-US" sz="1200" b="1" i="0" kern="1200" smtClean="0">
                <a:solidFill>
                  <a:schemeClr val="tx1"/>
                </a:solidFill>
                <a:effectLst/>
                <a:latin typeface="+mn-lt"/>
                <a:ea typeface="+mn-ea"/>
                <a:cs typeface="+mn-cs"/>
              </a:rPr>
              <a:t>kamu</a:t>
            </a:r>
            <a:r>
              <a:rPr lang="en-US" sz="1200" b="0" i="0" kern="1200" smtClean="0">
                <a:solidFill>
                  <a:schemeClr val="tx1"/>
                </a:solidFill>
                <a:effectLst/>
                <a:latin typeface="+mn-lt"/>
                <a:ea typeface="+mn-ea"/>
                <a:cs typeface="+mn-cs"/>
              </a:rPr>
              <a:t> memakannya akan terbukalah matamu dan </a:t>
            </a:r>
            <a:r>
              <a:rPr lang="en-US" sz="1200" b="1" i="0" kern="1200" smtClean="0">
                <a:solidFill>
                  <a:schemeClr val="tx1"/>
                </a:solidFill>
                <a:effectLst/>
                <a:latin typeface="+mn-lt"/>
                <a:ea typeface="+mn-ea"/>
                <a:cs typeface="+mn-cs"/>
              </a:rPr>
              <a:t>kamu</a:t>
            </a:r>
            <a:r>
              <a:rPr lang="en-US" sz="1200" b="0" i="0" kern="1200" smtClean="0">
                <a:solidFill>
                  <a:schemeClr val="tx1"/>
                </a:solidFill>
                <a:effectLst/>
                <a:latin typeface="+mn-lt"/>
                <a:ea typeface="+mn-ea"/>
                <a:cs typeface="+mn-cs"/>
              </a:rPr>
              <a:t> akan seperti Allah yang mengetahui yang baik dan yang jahat."</a:t>
            </a:r>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DDE0FA-1FB3-4564-B8FD-E830B602DF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976645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sz="1200" b="1" i="0" kern="1200" baseline="30000" smtClean="0">
                <a:solidFill>
                  <a:schemeClr val="tx1"/>
                </a:solidFill>
                <a:effectLst/>
                <a:latin typeface="+mn-lt"/>
                <a:ea typeface="+mn-ea"/>
                <a:cs typeface="+mn-cs"/>
              </a:rPr>
              <a:t>16</a:t>
            </a:r>
            <a:r>
              <a:rPr lang="en-US" sz="1200" b="0" i="0" kern="1200" smtClean="0">
                <a:solidFill>
                  <a:schemeClr val="tx1"/>
                </a:solidFill>
                <a:effectLst/>
                <a:latin typeface="+mn-lt"/>
                <a:ea typeface="+mn-ea"/>
                <a:cs typeface="+mn-cs"/>
              </a:rPr>
              <a:t>Lalu </a:t>
            </a:r>
            <a:r>
              <a:rPr lang="en-US" sz="1200" b="1" i="0" kern="1200" smtClean="0">
                <a:solidFill>
                  <a:schemeClr val="tx1"/>
                </a:solidFill>
                <a:effectLst/>
                <a:latin typeface="+mn-lt"/>
                <a:ea typeface="+mn-ea"/>
                <a:cs typeface="+mn-cs"/>
              </a:rPr>
              <a:t>Tuhan</a:t>
            </a:r>
            <a:r>
              <a:rPr lang="en-US" sz="1200" b="0" i="0" kern="1200" smtClean="0">
                <a:solidFill>
                  <a:schemeClr val="tx1"/>
                </a:solidFill>
                <a:effectLst/>
                <a:latin typeface="+mn-lt"/>
                <a:ea typeface="+mn-ea"/>
                <a:cs typeface="+mn-cs"/>
              </a:rPr>
              <a:t> Allah memberikan perintah kepada </a:t>
            </a:r>
            <a:r>
              <a:rPr lang="en-US" sz="1200" b="1" i="0" kern="1200" smtClean="0">
                <a:solidFill>
                  <a:schemeClr val="tx1"/>
                </a:solidFill>
                <a:effectLst/>
                <a:latin typeface="+mn-lt"/>
                <a:ea typeface="+mn-ea"/>
                <a:cs typeface="+mn-cs"/>
              </a:rPr>
              <a:t>manusia itu</a:t>
            </a:r>
            <a:r>
              <a:rPr lang="en-US" sz="1200" b="0" i="0" kern="1200" smtClean="0">
                <a:solidFill>
                  <a:schemeClr val="tx1"/>
                </a:solidFill>
                <a:effectLst/>
                <a:latin typeface="+mn-lt"/>
                <a:ea typeface="+mn-ea"/>
                <a:cs typeface="+mn-cs"/>
              </a:rPr>
              <a:t>, firman-Nya, "</a:t>
            </a:r>
            <a:r>
              <a:rPr lang="en-US" sz="1200" b="1" i="0" kern="1200" smtClean="0">
                <a:solidFill>
                  <a:schemeClr val="tx1"/>
                </a:solidFill>
                <a:effectLst/>
                <a:latin typeface="+mn-lt"/>
                <a:ea typeface="+mn-ea"/>
                <a:cs typeface="+mn-cs"/>
              </a:rPr>
              <a:t>Engkau</a:t>
            </a:r>
            <a:r>
              <a:rPr lang="en-US" sz="1200" b="0" i="0" kern="1200" smtClean="0">
                <a:solidFill>
                  <a:schemeClr val="tx1"/>
                </a:solidFill>
                <a:effectLst/>
                <a:latin typeface="+mn-lt"/>
                <a:ea typeface="+mn-ea"/>
                <a:cs typeface="+mn-cs"/>
              </a:rPr>
              <a:t> bebas memakan daripada kesemua pokok di dalam taman ini; </a:t>
            </a:r>
            <a:r>
              <a:rPr lang="en-US" sz="1200" b="1" i="0" kern="1200" baseline="30000" smtClean="0">
                <a:solidFill>
                  <a:schemeClr val="tx1"/>
                </a:solidFill>
                <a:effectLst/>
                <a:latin typeface="+mn-lt"/>
                <a:ea typeface="+mn-ea"/>
                <a:cs typeface="+mn-cs"/>
              </a:rPr>
              <a:t>17</a:t>
            </a:r>
            <a:r>
              <a:rPr lang="en-US" sz="1200" b="0" i="0" kern="1200" smtClean="0">
                <a:solidFill>
                  <a:schemeClr val="tx1"/>
                </a:solidFill>
                <a:effectLst/>
                <a:latin typeface="+mn-lt"/>
                <a:ea typeface="+mn-ea"/>
                <a:cs typeface="+mn-cs"/>
              </a:rPr>
              <a:t>tetapi </a:t>
            </a:r>
            <a:r>
              <a:rPr lang="en-US" sz="1200" b="1" i="0" kern="1200" smtClean="0">
                <a:solidFill>
                  <a:schemeClr val="tx1"/>
                </a:solidFill>
                <a:effectLst/>
                <a:latin typeface="+mn-lt"/>
                <a:ea typeface="+mn-ea"/>
                <a:cs typeface="+mn-cs"/>
              </a:rPr>
              <a:t>jangan engkau makan </a:t>
            </a:r>
            <a:r>
              <a:rPr lang="en-US" sz="1200" b="0" i="0" kern="1200" smtClean="0">
                <a:solidFill>
                  <a:schemeClr val="tx1"/>
                </a:solidFill>
                <a:effectLst/>
                <a:latin typeface="+mn-lt"/>
                <a:ea typeface="+mn-ea"/>
                <a:cs typeface="+mn-cs"/>
              </a:rPr>
              <a:t>daripada pokok pengetahuan tentang perkara yang baik dan yang jahat kerana pada hari </a:t>
            </a:r>
            <a:r>
              <a:rPr lang="en-US" sz="1200" b="1" i="0" kern="1200" smtClean="0">
                <a:solidFill>
                  <a:schemeClr val="tx1"/>
                </a:solidFill>
                <a:effectLst/>
                <a:latin typeface="+mn-lt"/>
                <a:ea typeface="+mn-ea"/>
                <a:cs typeface="+mn-cs"/>
              </a:rPr>
              <a:t>engkau memakannya</a:t>
            </a:r>
            <a:r>
              <a:rPr lang="en-US" sz="1200" b="0" i="0" kern="1200" smtClean="0">
                <a:solidFill>
                  <a:schemeClr val="tx1"/>
                </a:solidFill>
                <a:effectLst/>
                <a:latin typeface="+mn-lt"/>
                <a:ea typeface="+mn-ea"/>
                <a:cs typeface="+mn-cs"/>
              </a:rPr>
              <a:t>, </a:t>
            </a:r>
            <a:r>
              <a:rPr lang="en-US" sz="1200" b="1" i="0" kern="1200" smtClean="0">
                <a:solidFill>
                  <a:schemeClr val="tx1"/>
                </a:solidFill>
                <a:effectLst/>
                <a:latin typeface="+mn-lt"/>
                <a:ea typeface="+mn-ea"/>
                <a:cs typeface="+mn-cs"/>
              </a:rPr>
              <a:t>engkau pasti mati</a:t>
            </a:r>
            <a:r>
              <a:rPr lang="en-US" sz="1200" b="0" i="0" kern="1200" smtClean="0">
                <a:solidFill>
                  <a:schemeClr val="tx1"/>
                </a:solidFill>
                <a:effectLst/>
                <a:latin typeface="+mn-lt"/>
                <a:ea typeface="+mn-ea"/>
                <a:cs typeface="+mn-cs"/>
              </a:rPr>
              <a:t>."</a:t>
            </a:r>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DDE0FA-1FB3-4564-B8FD-E830B602DF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081724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smtClean="0"/>
              <a:t>Berasa</a:t>
            </a:r>
            <a:r>
              <a:rPr lang="en-US" baseline="0" smtClean="0"/>
              <a:t> malu sesama orang (otherness), ketakutan kepada Tuhan.</a:t>
            </a:r>
          </a:p>
          <a:p>
            <a:r>
              <a:rPr lang="en-US" smtClean="0"/>
              <a:t>Luk. 5:8 - </a:t>
            </a:r>
            <a:r>
              <a:rPr lang="en-US" sz="1200" b="1" i="0" kern="1200" baseline="30000" smtClean="0">
                <a:solidFill>
                  <a:schemeClr val="tx1"/>
                </a:solidFill>
                <a:effectLst/>
                <a:latin typeface="+mn-lt"/>
                <a:ea typeface="+mn-ea"/>
                <a:cs typeface="+mn-cs"/>
              </a:rPr>
              <a:t>8</a:t>
            </a:r>
            <a:r>
              <a:rPr lang="en-US" sz="1200" b="0" i="0" kern="1200" smtClean="0">
                <a:solidFill>
                  <a:schemeClr val="tx1"/>
                </a:solidFill>
                <a:effectLst/>
                <a:latin typeface="+mn-lt"/>
                <a:ea typeface="+mn-ea"/>
                <a:cs typeface="+mn-cs"/>
              </a:rPr>
              <a:t>Apabila Simon Petrus melihat apa yang telah berlaku, dia berlutut di hadapan Yesus dan berkata, </a:t>
            </a:r>
            <a:r>
              <a:rPr lang="en-US" sz="1200" b="1" i="0" kern="1200" smtClean="0">
                <a:solidFill>
                  <a:schemeClr val="tx1"/>
                </a:solidFill>
                <a:effectLst/>
                <a:latin typeface="+mn-lt"/>
                <a:ea typeface="+mn-ea"/>
                <a:cs typeface="+mn-cs"/>
              </a:rPr>
              <a:t>"Tinggalkan hamba, ya Tuhan, kerana hamba seorang yang berdosa!"</a:t>
            </a:r>
            <a:endParaRPr lang="en-US" b="1"/>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DDE0FA-1FB3-4564-B8FD-E830B602DF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103486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smtClean="0"/>
              <a:t>3:1</a:t>
            </a:r>
            <a:r>
              <a:rPr lang="en-US" baseline="0" smtClean="0"/>
              <a:t> - </a:t>
            </a:r>
            <a:r>
              <a:rPr lang="en-US" sz="1200" b="0" i="0" kern="1200" smtClean="0">
                <a:solidFill>
                  <a:schemeClr val="tx1"/>
                </a:solidFill>
                <a:effectLst/>
                <a:latin typeface="+mn-lt"/>
                <a:ea typeface="+mn-ea"/>
                <a:cs typeface="+mn-cs"/>
              </a:rPr>
              <a:t>"Adakah Allah benar-benar berfirman, 'Jangan </a:t>
            </a:r>
            <a:r>
              <a:rPr lang="en-US" sz="1200" b="1" i="0" kern="1200" smtClean="0">
                <a:solidFill>
                  <a:schemeClr val="tx1"/>
                </a:solidFill>
                <a:effectLst/>
                <a:latin typeface="+mn-lt"/>
                <a:ea typeface="+mn-ea"/>
                <a:cs typeface="+mn-cs"/>
              </a:rPr>
              <a:t>kamu</a:t>
            </a:r>
            <a:r>
              <a:rPr lang="en-US" sz="1200" b="0" i="0" kern="1200" smtClean="0">
                <a:solidFill>
                  <a:schemeClr val="tx1"/>
                </a:solidFill>
                <a:effectLst/>
                <a:latin typeface="+mn-lt"/>
                <a:ea typeface="+mn-ea"/>
                <a:cs typeface="+mn-cs"/>
              </a:rPr>
              <a:t> makan buah daripada mana-mana pun pokok di dalam taman ini'?“</a:t>
            </a:r>
          </a:p>
          <a:p>
            <a:r>
              <a:rPr lang="en-US" sz="1200" b="0" i="0" kern="1200" smtClean="0">
                <a:solidFill>
                  <a:schemeClr val="tx1"/>
                </a:solidFill>
                <a:effectLst/>
                <a:latin typeface="+mn-lt"/>
                <a:ea typeface="+mn-ea"/>
                <a:cs typeface="+mn-cs"/>
              </a:rPr>
              <a:t>3:4 - "</a:t>
            </a:r>
            <a:r>
              <a:rPr lang="en-US" sz="1200" b="1" i="0" kern="1200" smtClean="0">
                <a:solidFill>
                  <a:schemeClr val="tx1"/>
                </a:solidFill>
                <a:effectLst/>
                <a:latin typeface="+mn-lt"/>
                <a:ea typeface="+mn-ea"/>
                <a:cs typeface="+mn-cs"/>
              </a:rPr>
              <a:t>Kamu</a:t>
            </a:r>
            <a:r>
              <a:rPr lang="en-US" sz="1200" b="0" i="0" kern="1200" smtClean="0">
                <a:solidFill>
                  <a:schemeClr val="tx1"/>
                </a:solidFill>
                <a:effectLst/>
                <a:latin typeface="+mn-lt"/>
                <a:ea typeface="+mn-ea"/>
                <a:cs typeface="+mn-cs"/>
              </a:rPr>
              <a:t> pasti tidak akan mati.”</a:t>
            </a:r>
          </a:p>
          <a:p>
            <a:r>
              <a:rPr lang="en-US" sz="1200" b="0" i="0" kern="1200" smtClean="0">
                <a:solidFill>
                  <a:schemeClr val="tx1"/>
                </a:solidFill>
                <a:effectLst/>
                <a:latin typeface="+mn-lt"/>
                <a:ea typeface="+mn-ea"/>
                <a:cs typeface="+mn-cs"/>
              </a:rPr>
              <a:t>3:5 – “Memang Allah tahu bahawa pada hari </a:t>
            </a:r>
            <a:r>
              <a:rPr lang="en-US" sz="1200" b="1" i="0" kern="1200" smtClean="0">
                <a:solidFill>
                  <a:schemeClr val="tx1"/>
                </a:solidFill>
                <a:effectLst/>
                <a:latin typeface="+mn-lt"/>
                <a:ea typeface="+mn-ea"/>
                <a:cs typeface="+mn-cs"/>
              </a:rPr>
              <a:t>kamu</a:t>
            </a:r>
            <a:r>
              <a:rPr lang="en-US" sz="1200" b="0" i="0" kern="1200" smtClean="0">
                <a:solidFill>
                  <a:schemeClr val="tx1"/>
                </a:solidFill>
                <a:effectLst/>
                <a:latin typeface="+mn-lt"/>
                <a:ea typeface="+mn-ea"/>
                <a:cs typeface="+mn-cs"/>
              </a:rPr>
              <a:t> memakannya akan terbukalah matamu dan </a:t>
            </a:r>
            <a:r>
              <a:rPr lang="en-US" sz="1200" b="1" i="0" kern="1200" smtClean="0">
                <a:solidFill>
                  <a:schemeClr val="tx1"/>
                </a:solidFill>
                <a:effectLst/>
                <a:latin typeface="+mn-lt"/>
                <a:ea typeface="+mn-ea"/>
                <a:cs typeface="+mn-cs"/>
              </a:rPr>
              <a:t>kamu</a:t>
            </a:r>
            <a:r>
              <a:rPr lang="en-US" sz="1200" b="0" i="0" kern="1200" smtClean="0">
                <a:solidFill>
                  <a:schemeClr val="tx1"/>
                </a:solidFill>
                <a:effectLst/>
                <a:latin typeface="+mn-lt"/>
                <a:ea typeface="+mn-ea"/>
                <a:cs typeface="+mn-cs"/>
              </a:rPr>
              <a:t> akan seperti Allah yang mengetahui yang baik dan yang jahat."</a:t>
            </a:r>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DDE0FA-1FB3-4564-B8FD-E830B602DF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661571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smtClean="0"/>
              <a:t>Yesaya 49:23 –</a:t>
            </a:r>
            <a:r>
              <a:rPr lang="en-US" baseline="0" smtClean="0"/>
              <a:t> 23 </a:t>
            </a:r>
            <a:r>
              <a:rPr lang="en-US" smtClean="0"/>
              <a:t>Raja-raja akan menjadi pengasuhmu dan permaisuri-permaisuri mereka menjadi inang penyusumu. Mereka akan sujud memberi hormat kepadamu dan </a:t>
            </a:r>
            <a:r>
              <a:rPr lang="en-US" b="1" smtClean="0"/>
              <a:t>menjilat debu kakimu</a:t>
            </a:r>
            <a:r>
              <a:rPr lang="en-US" smtClean="0"/>
              <a:t>. Engkau akan tahu bahawa Akulah TUHAN. Orang yang menantikan Aku tidak akan malu.” </a:t>
            </a:r>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DDE0FA-1FB3-4564-B8FD-E830B602DF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568527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sz="1200" b="0" i="0" kern="1200" smtClean="0">
                <a:solidFill>
                  <a:schemeClr val="tx1"/>
                </a:solidFill>
                <a:effectLst/>
                <a:latin typeface="+mn-lt"/>
                <a:ea typeface="+mn-ea"/>
                <a:cs typeface="+mn-cs"/>
              </a:rPr>
              <a:t>Anak Dara (Almah</a:t>
            </a:r>
            <a:r>
              <a:rPr lang="en-US" sz="1200" b="0" i="0" kern="1200" baseline="0" smtClean="0">
                <a:solidFill>
                  <a:schemeClr val="tx1"/>
                </a:solidFill>
                <a:effectLst/>
                <a:latin typeface="+mn-lt"/>
                <a:ea typeface="+mn-ea"/>
                <a:cs typeface="+mn-cs"/>
              </a:rPr>
              <a:t> dalam bahasa Ibrani)</a:t>
            </a:r>
            <a:r>
              <a:rPr lang="en-US" sz="1200" b="0" i="0" kern="1200" smtClean="0">
                <a:solidFill>
                  <a:schemeClr val="tx1"/>
                </a:solidFill>
                <a:effectLst/>
                <a:latin typeface="+mn-lt"/>
                <a:ea typeface="+mn-ea"/>
                <a:cs typeface="+mn-cs"/>
              </a:rPr>
              <a:t>: Mat. 1:23, Luk. 1:27, “Dia Imanuel” Yes. 7:14 – “Allah beserta kita. </a:t>
            </a:r>
          </a:p>
          <a:p>
            <a:r>
              <a:rPr lang="en-US" sz="1200" b="0" i="0" kern="1200" smtClean="0">
                <a:solidFill>
                  <a:schemeClr val="tx1"/>
                </a:solidFill>
                <a:effectLst/>
                <a:latin typeface="+mn-lt"/>
                <a:ea typeface="+mn-ea"/>
                <a:cs typeface="+mn-cs"/>
              </a:rPr>
              <a:t>Yoh.</a:t>
            </a:r>
            <a:r>
              <a:rPr lang="en-US" sz="1200" b="0" i="0" kern="1200" baseline="0" smtClean="0">
                <a:solidFill>
                  <a:schemeClr val="tx1"/>
                </a:solidFill>
                <a:effectLst/>
                <a:latin typeface="+mn-lt"/>
                <a:ea typeface="+mn-ea"/>
                <a:cs typeface="+mn-cs"/>
              </a:rPr>
              <a:t> 19:26 (AYT: Alkitab Yang Terbuka, 2018) - </a:t>
            </a:r>
            <a:r>
              <a:rPr lang="en-US" sz="1200" b="0" i="0" kern="1200" smtClean="0">
                <a:solidFill>
                  <a:schemeClr val="tx1"/>
                </a:solidFill>
                <a:effectLst/>
                <a:latin typeface="+mn-lt"/>
                <a:ea typeface="+mn-ea"/>
                <a:cs typeface="+mn-cs"/>
              </a:rPr>
              <a:t>Dia berkata kepada ibu-Nya, “</a:t>
            </a:r>
            <a:r>
              <a:rPr lang="en-US" sz="1200" b="1" i="0" kern="1200" smtClean="0">
                <a:solidFill>
                  <a:schemeClr val="tx1"/>
                </a:solidFill>
                <a:effectLst/>
                <a:latin typeface="+mn-lt"/>
                <a:ea typeface="+mn-ea"/>
                <a:cs typeface="+mn-cs"/>
              </a:rPr>
              <a:t>Perempuan</a:t>
            </a:r>
            <a:r>
              <a:rPr lang="en-US" sz="1200" b="0" i="0" kern="1200" smtClean="0">
                <a:solidFill>
                  <a:schemeClr val="tx1"/>
                </a:solidFill>
                <a:effectLst/>
                <a:latin typeface="+mn-lt"/>
                <a:ea typeface="+mn-ea"/>
                <a:cs typeface="+mn-cs"/>
              </a:rPr>
              <a:t>, lihatlah, anakmu!”</a:t>
            </a:r>
          </a:p>
          <a:p>
            <a:r>
              <a:rPr lang="en-US" sz="1200" b="0" i="0" kern="1200" smtClean="0">
                <a:solidFill>
                  <a:schemeClr val="tx1"/>
                </a:solidFill>
                <a:effectLst/>
                <a:latin typeface="+mn-lt"/>
                <a:ea typeface="+mn-ea"/>
                <a:cs typeface="+mn-cs"/>
              </a:rPr>
              <a:t>“Allah mengutus Anak-Nya, yang lahir dari seorang perempuan” (Galatia 4:4). Kristus adalah “benih perempuan”.</a:t>
            </a:r>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DDE0FA-1FB3-4564-B8FD-E830B602DF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99319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sz="1200" b="1" smtClean="0">
                <a:solidFill>
                  <a:srgbClr val="FFFF00"/>
                </a:solidFill>
                <a:latin typeface="+mn-lt"/>
                <a:ea typeface="+mn-ea"/>
                <a:cs typeface="+mn-cs"/>
              </a:rPr>
              <a:t>Kej. 3:16 – </a:t>
            </a:r>
            <a:r>
              <a:rPr lang="en-US" sz="1200" b="1" i="0" kern="1200" baseline="30000" smtClean="0">
                <a:solidFill>
                  <a:schemeClr val="tx1"/>
                </a:solidFill>
                <a:effectLst/>
                <a:latin typeface="+mn-lt"/>
                <a:ea typeface="+mn-ea"/>
                <a:cs typeface="+mn-cs"/>
              </a:rPr>
              <a:t>16 </a:t>
            </a:r>
            <a:r>
              <a:rPr lang="en-US" sz="1200" b="0" i="0" kern="1200" smtClean="0">
                <a:solidFill>
                  <a:schemeClr val="tx1"/>
                </a:solidFill>
                <a:effectLst/>
                <a:latin typeface="+mn-lt"/>
                <a:ea typeface="+mn-ea"/>
                <a:cs typeface="+mn-cs"/>
              </a:rPr>
              <a:t>Firman-Nya kepada perempuan itu,"Aku akan melipatgandakan kesakitan dan kesusahanmu semasa engkau melahirkan anak. Namun begitu, kamu tetap akan mengingini suamimu, dan dia akan berkuasa ke atasmu."</a:t>
            </a:r>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DDE0FA-1FB3-4564-B8FD-E830B602DF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619996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sz="1200" b="1" smtClean="0">
                <a:solidFill>
                  <a:srgbClr val="FFFF00"/>
                </a:solidFill>
                <a:latin typeface="+mn-lt"/>
                <a:ea typeface="+mn-ea"/>
                <a:cs typeface="+mn-cs"/>
              </a:rPr>
              <a:t>Kej. 3:17 – </a:t>
            </a:r>
            <a:r>
              <a:rPr lang="en-US" sz="1200" b="1" i="0" kern="1200" baseline="30000" smtClean="0">
                <a:solidFill>
                  <a:schemeClr val="tx1"/>
                </a:solidFill>
                <a:effectLst/>
                <a:latin typeface="+mn-lt"/>
                <a:ea typeface="+mn-ea"/>
                <a:cs typeface="+mn-cs"/>
              </a:rPr>
              <a:t>17</a:t>
            </a:r>
            <a:r>
              <a:rPr lang="en-US" sz="1200" b="0" i="0" kern="1200" smtClean="0">
                <a:solidFill>
                  <a:schemeClr val="tx1"/>
                </a:solidFill>
                <a:effectLst/>
                <a:latin typeface="+mn-lt"/>
                <a:ea typeface="+mn-ea"/>
                <a:cs typeface="+mn-cs"/>
              </a:rPr>
              <a:t>Engkau akan bersusah payah mengerjakan tanah dan makan hasilnya. (Kesedihan dan Kesusahan)</a:t>
            </a:r>
          </a:p>
          <a:p>
            <a:r>
              <a:rPr lang="en-US" sz="1200" b="1" i="0" kern="1200" baseline="30000" smtClean="0">
                <a:solidFill>
                  <a:schemeClr val="tx1"/>
                </a:solidFill>
                <a:effectLst/>
                <a:latin typeface="+mn-lt"/>
                <a:ea typeface="+mn-ea"/>
                <a:cs typeface="+mn-cs"/>
              </a:rPr>
              <a:t>18</a:t>
            </a:r>
            <a:r>
              <a:rPr lang="en-US" sz="1200" b="0" i="0" kern="1200" smtClean="0">
                <a:solidFill>
                  <a:schemeClr val="tx1"/>
                </a:solidFill>
                <a:effectLst/>
                <a:latin typeface="+mn-lt"/>
                <a:ea typeface="+mn-ea"/>
                <a:cs typeface="+mn-cs"/>
              </a:rPr>
              <a:t>Tanah akan menumbuhkan duri dan onak untukmu, dan tumbuh-tumbuhan di padang akan menjadi makananmu. (Hubungan antara manusia dan tanah dihancur)</a:t>
            </a:r>
          </a:p>
          <a:p>
            <a:r>
              <a:rPr lang="en-US" sz="1200" b="1" i="0" kern="1200" baseline="30000" smtClean="0">
                <a:solidFill>
                  <a:schemeClr val="tx1"/>
                </a:solidFill>
                <a:effectLst/>
                <a:latin typeface="+mn-lt"/>
                <a:ea typeface="+mn-ea"/>
                <a:cs typeface="+mn-cs"/>
              </a:rPr>
              <a:t>19</a:t>
            </a:r>
            <a:r>
              <a:rPr lang="en-US" sz="1200" b="0" i="0" kern="1200" smtClean="0">
                <a:solidFill>
                  <a:schemeClr val="tx1"/>
                </a:solidFill>
                <a:effectLst/>
                <a:latin typeface="+mn-lt"/>
                <a:ea typeface="+mn-ea"/>
                <a:cs typeface="+mn-cs"/>
              </a:rPr>
              <a:t>Hasil keringatmu itulah engkau kelak mendapatkan rezekimu sehingga kembalinya engkau menjadi tanah,</a:t>
            </a:r>
          </a:p>
          <a:p>
            <a:r>
              <a:rPr lang="en-US" sz="1200" b="0" i="0" kern="1200" smtClean="0">
                <a:solidFill>
                  <a:schemeClr val="tx1"/>
                </a:solidFill>
                <a:effectLst/>
                <a:latin typeface="+mn-lt"/>
                <a:ea typeface="+mn-ea"/>
                <a:cs typeface="+mn-cs"/>
              </a:rPr>
              <a:t>kerana dari tanahlah engkau diambil. Oleh sebab asalmu debu, maka engkau kelak kembali menjadi debu.“ (Jiwa-roh</a:t>
            </a:r>
            <a:r>
              <a:rPr lang="en-US" sz="1200" b="0" i="0" kern="1200" baseline="0" smtClean="0">
                <a:solidFill>
                  <a:schemeClr val="tx1"/>
                </a:solidFill>
                <a:effectLst/>
                <a:latin typeface="+mn-lt"/>
                <a:ea typeface="+mn-ea"/>
                <a:cs typeface="+mn-cs"/>
              </a:rPr>
              <a:t> dipisahkah dari tebuhnya)</a:t>
            </a:r>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DDE0FA-1FB3-4564-B8FD-E830B602DF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391334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DDE0FA-1FB3-4564-B8FD-E830B602DF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577624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sv-SE" sz="1200" b="0" i="0" kern="1200" smtClean="0">
                <a:solidFill>
                  <a:schemeClr val="tx1"/>
                </a:solidFill>
                <a:effectLst/>
                <a:latin typeface="+mn-lt"/>
                <a:ea typeface="+mn-ea"/>
                <a:cs typeface="+mn-cs"/>
              </a:rPr>
              <a:t>Kej 4:15 - "Tidak demikian! Sesiapa yang membunuh Kain akan menerima balasan tujuh kali lipat ganda.” </a:t>
            </a:r>
          </a:p>
          <a:p>
            <a:r>
              <a:rPr lang="sv-SE" sz="1200" b="1" i="0" kern="1200" smtClean="0">
                <a:solidFill>
                  <a:schemeClr val="tx1"/>
                </a:solidFill>
                <a:effectLst/>
                <a:latin typeface="+mn-lt"/>
                <a:ea typeface="+mn-ea"/>
                <a:cs typeface="+mn-cs"/>
              </a:rPr>
              <a:t>Kain</a:t>
            </a:r>
            <a:r>
              <a:rPr lang="sv-SE" sz="1200" b="1" i="0" kern="1200" baseline="0" smtClean="0">
                <a:solidFill>
                  <a:schemeClr val="tx1"/>
                </a:solidFill>
                <a:effectLst/>
                <a:latin typeface="+mn-lt"/>
                <a:ea typeface="+mn-ea"/>
                <a:cs typeface="+mn-cs"/>
              </a:rPr>
              <a:t> takut dengan orang yang </a:t>
            </a:r>
            <a:r>
              <a:rPr lang="en-US" altLang="ko-KR" sz="1200" b="1" i="0" kern="1200" baseline="0" smtClean="0">
                <a:solidFill>
                  <a:schemeClr val="tx1"/>
                </a:solidFill>
                <a:effectLst/>
                <a:latin typeface="+mn-lt"/>
                <a:ea typeface="+mn-ea"/>
                <a:cs typeface="+mn-cs"/>
              </a:rPr>
              <a:t>akan</a:t>
            </a:r>
            <a:r>
              <a:rPr lang="sv-SE" sz="1200" b="1" i="0" kern="1200" baseline="0" smtClean="0">
                <a:solidFill>
                  <a:schemeClr val="tx1"/>
                </a:solidFill>
                <a:effectLst/>
                <a:latin typeface="+mn-lt"/>
                <a:ea typeface="+mn-ea"/>
                <a:cs typeface="+mn-cs"/>
              </a:rPr>
              <a:t> </a:t>
            </a:r>
            <a:r>
              <a:rPr lang="en-US" altLang="ko-KR" sz="1200" b="1" i="0" kern="1200" baseline="0" smtClean="0">
                <a:solidFill>
                  <a:schemeClr val="tx1"/>
                </a:solidFill>
                <a:effectLst/>
                <a:latin typeface="+mn-lt"/>
                <a:ea typeface="+mn-ea"/>
                <a:cs typeface="+mn-cs"/>
              </a:rPr>
              <a:t>bunuhnya.</a:t>
            </a:r>
            <a:r>
              <a:rPr lang="ko-KR" altLang="en-US" sz="1200" b="1" i="0" kern="1200" baseline="0" smtClean="0">
                <a:solidFill>
                  <a:schemeClr val="tx1"/>
                </a:solidFill>
                <a:effectLst/>
                <a:latin typeface="+mn-lt"/>
                <a:ea typeface="+mn-ea"/>
                <a:cs typeface="+mn-cs"/>
              </a:rPr>
              <a:t> </a:t>
            </a:r>
            <a:endParaRPr lang="en-US" b="1"/>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DDE0FA-1FB3-4564-B8FD-E830B602DF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337006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sv-SE" sz="1200" b="0" i="0" kern="1200" smtClean="0">
                <a:solidFill>
                  <a:schemeClr val="tx1"/>
                </a:solidFill>
                <a:effectLst/>
                <a:latin typeface="+mn-lt"/>
                <a:ea typeface="+mn-ea"/>
                <a:cs typeface="+mn-cs"/>
              </a:rPr>
              <a:t>Kej 4:15 - "Tidak demikian! Sesiapa yang membunuh Kain akan menerima balasan tujuh kali lipat ganda.” </a:t>
            </a:r>
          </a:p>
          <a:p>
            <a:r>
              <a:rPr lang="sv-SE" sz="1200" b="1" i="0" kern="1200" smtClean="0">
                <a:solidFill>
                  <a:schemeClr val="tx1"/>
                </a:solidFill>
                <a:effectLst/>
                <a:latin typeface="+mn-lt"/>
                <a:ea typeface="+mn-ea"/>
                <a:cs typeface="+mn-cs"/>
              </a:rPr>
              <a:t>Kain</a:t>
            </a:r>
            <a:r>
              <a:rPr lang="sv-SE" sz="1200" b="1" i="0" kern="1200" baseline="0" smtClean="0">
                <a:solidFill>
                  <a:schemeClr val="tx1"/>
                </a:solidFill>
                <a:effectLst/>
                <a:latin typeface="+mn-lt"/>
                <a:ea typeface="+mn-ea"/>
                <a:cs typeface="+mn-cs"/>
              </a:rPr>
              <a:t> takut dengan orang yang </a:t>
            </a:r>
            <a:r>
              <a:rPr lang="en-US" altLang="ko-KR" sz="1200" b="1" i="0" kern="1200" baseline="0" smtClean="0">
                <a:solidFill>
                  <a:schemeClr val="tx1"/>
                </a:solidFill>
                <a:effectLst/>
                <a:latin typeface="+mn-lt"/>
                <a:ea typeface="+mn-ea"/>
                <a:cs typeface="+mn-cs"/>
              </a:rPr>
              <a:t>akan</a:t>
            </a:r>
            <a:r>
              <a:rPr lang="sv-SE" sz="1200" b="1" i="0" kern="1200" baseline="0" smtClean="0">
                <a:solidFill>
                  <a:schemeClr val="tx1"/>
                </a:solidFill>
                <a:effectLst/>
                <a:latin typeface="+mn-lt"/>
                <a:ea typeface="+mn-ea"/>
                <a:cs typeface="+mn-cs"/>
              </a:rPr>
              <a:t> </a:t>
            </a:r>
            <a:r>
              <a:rPr lang="en-US" altLang="ko-KR" sz="1200" b="1" i="0" kern="1200" baseline="0" smtClean="0">
                <a:solidFill>
                  <a:schemeClr val="tx1"/>
                </a:solidFill>
                <a:effectLst/>
                <a:latin typeface="+mn-lt"/>
                <a:ea typeface="+mn-ea"/>
                <a:cs typeface="+mn-cs"/>
              </a:rPr>
              <a:t>bunuhnya.</a:t>
            </a:r>
            <a:r>
              <a:rPr lang="ko-KR" altLang="en-US" sz="1200" b="1" i="0" kern="1200" baseline="0" smtClean="0">
                <a:solidFill>
                  <a:schemeClr val="tx1"/>
                </a:solidFill>
                <a:effectLst/>
                <a:latin typeface="+mn-lt"/>
                <a:ea typeface="+mn-ea"/>
                <a:cs typeface="+mn-cs"/>
              </a:rPr>
              <a:t> </a:t>
            </a:r>
            <a:endParaRPr lang="en-US" b="1"/>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DDE0FA-1FB3-4564-B8FD-E830B602DF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278624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sv-SE" sz="1200" b="0" i="0" kern="1200" smtClean="0">
                <a:solidFill>
                  <a:schemeClr val="tx1"/>
                </a:solidFill>
                <a:effectLst/>
                <a:latin typeface="+mn-lt"/>
                <a:ea typeface="+mn-ea"/>
                <a:cs typeface="+mn-cs"/>
              </a:rPr>
              <a:t>Kej 4:7 - </a:t>
            </a:r>
            <a:r>
              <a:rPr lang="en-US" sz="1200" b="0" i="0" kern="1200" smtClean="0">
                <a:solidFill>
                  <a:schemeClr val="tx1"/>
                </a:solidFill>
                <a:effectLst/>
                <a:latin typeface="+mn-lt"/>
                <a:ea typeface="+mn-ea"/>
                <a:cs typeface="+mn-cs"/>
              </a:rPr>
              <a:t>Tetapi jika kamu tidak berbuat baik, </a:t>
            </a:r>
            <a:r>
              <a:rPr lang="en-US" sz="1200" b="1" i="0" kern="1200" smtClean="0">
                <a:solidFill>
                  <a:schemeClr val="tx1"/>
                </a:solidFill>
                <a:effectLst/>
                <a:latin typeface="+mn-lt"/>
                <a:ea typeface="+mn-ea"/>
                <a:cs typeface="+mn-cs"/>
              </a:rPr>
              <a:t>dosa memang mengintai peluang</a:t>
            </a:r>
            <a:r>
              <a:rPr lang="en-US" sz="1200" b="0" i="0" kern="1200" smtClean="0">
                <a:solidFill>
                  <a:schemeClr val="tx1"/>
                </a:solidFill>
                <a:effectLst/>
                <a:latin typeface="+mn-lt"/>
                <a:ea typeface="+mn-ea"/>
                <a:cs typeface="+mn-cs"/>
              </a:rPr>
              <a:t>, menanti ketika untuk berleluasa, namun </a:t>
            </a:r>
            <a:r>
              <a:rPr lang="en-US" sz="1200" b="1" i="0" kern="1200" smtClean="0">
                <a:solidFill>
                  <a:schemeClr val="tx1"/>
                </a:solidFill>
                <a:effectLst/>
                <a:latin typeface="+mn-lt"/>
                <a:ea typeface="+mn-ea"/>
                <a:cs typeface="+mn-cs"/>
              </a:rPr>
              <a:t>kamu perlu menguasainya</a:t>
            </a:r>
            <a:r>
              <a:rPr lang="en-US" sz="1200" b="0" i="0" kern="1200" smtClean="0">
                <a:solidFill>
                  <a:schemeClr val="tx1"/>
                </a:solidFill>
                <a:effectLst/>
                <a:latin typeface="+mn-lt"/>
                <a:ea typeface="+mn-ea"/>
                <a:cs typeface="+mn-cs"/>
              </a:rPr>
              <a:t>."</a:t>
            </a:r>
            <a:endParaRPr lang="en-US" b="1"/>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DDE0FA-1FB3-4564-B8FD-E830B602DF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570106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sv-SE" sz="1200" b="1" i="0" kern="1200" smtClean="0">
                <a:solidFill>
                  <a:schemeClr val="tx1"/>
                </a:solidFill>
                <a:effectLst/>
                <a:latin typeface="+mn-lt"/>
                <a:ea typeface="+mn-ea"/>
                <a:cs typeface="+mn-cs"/>
              </a:rPr>
              <a:t>Keadilan Umum</a:t>
            </a:r>
          </a:p>
          <a:p>
            <a:r>
              <a:rPr lang="sv-SE" sz="1200" b="0" i="0" kern="1200" smtClean="0">
                <a:solidFill>
                  <a:schemeClr val="tx1"/>
                </a:solidFill>
                <a:effectLst/>
                <a:latin typeface="+mn-lt"/>
                <a:ea typeface="+mn-ea"/>
                <a:cs typeface="+mn-cs"/>
              </a:rPr>
              <a:t>Kej </a:t>
            </a:r>
            <a:r>
              <a:rPr lang="sv-SE" sz="1200" b="0" i="0" kern="1200" smtClean="0">
                <a:solidFill>
                  <a:schemeClr val="tx1"/>
                </a:solidFill>
                <a:effectLst/>
                <a:latin typeface="+mn-lt"/>
                <a:ea typeface="+mn-ea"/>
                <a:cs typeface="+mn-cs"/>
              </a:rPr>
              <a:t>4:10 – </a:t>
            </a:r>
            <a:r>
              <a:rPr lang="en-US" sz="1200" b="1" i="0" kern="1200" baseline="30000" smtClean="0">
                <a:solidFill>
                  <a:schemeClr val="tx1"/>
                </a:solidFill>
                <a:effectLst/>
                <a:latin typeface="+mn-lt"/>
                <a:ea typeface="+mn-ea"/>
                <a:cs typeface="+mn-cs"/>
              </a:rPr>
              <a:t>10</a:t>
            </a:r>
            <a:r>
              <a:rPr lang="en-US" sz="1200" b="0" i="0" u="none" strike="noStrike" kern="1200" baseline="-25000" smtClean="0">
                <a:solidFill>
                  <a:schemeClr val="tx1"/>
                </a:solidFill>
                <a:effectLst/>
                <a:latin typeface="+mn-lt"/>
                <a:ea typeface="+mn-ea"/>
                <a:cs typeface="+mn-cs"/>
              </a:rPr>
              <a:t> </a:t>
            </a:r>
            <a:r>
              <a:rPr lang="en-US" sz="1200" b="0" i="0" kern="1200" smtClean="0">
                <a:solidFill>
                  <a:schemeClr val="tx1"/>
                </a:solidFill>
                <a:effectLst/>
                <a:latin typeface="+mn-lt"/>
                <a:ea typeface="+mn-ea"/>
                <a:cs typeface="+mn-cs"/>
              </a:rPr>
              <a:t>Firman-Nya, "Apakah yang telah kamu lakukan? Dari bumi itu, darah adikmu itu </a:t>
            </a:r>
            <a:r>
              <a:rPr lang="en-US" sz="1200" b="1" i="0" kern="1200" smtClean="0">
                <a:solidFill>
                  <a:schemeClr val="tx1"/>
                </a:solidFill>
                <a:effectLst/>
                <a:latin typeface="+mn-lt"/>
                <a:ea typeface="+mn-ea"/>
                <a:cs typeface="+mn-cs"/>
              </a:rPr>
              <a:t>berseru-seru</a:t>
            </a:r>
            <a:r>
              <a:rPr lang="en-US" sz="1200" b="0" i="0" kern="1200" smtClean="0">
                <a:solidFill>
                  <a:schemeClr val="tx1"/>
                </a:solidFill>
                <a:effectLst/>
                <a:latin typeface="+mn-lt"/>
                <a:ea typeface="+mn-ea"/>
                <a:cs typeface="+mn-cs"/>
              </a:rPr>
              <a:t> kepada-Ku! </a:t>
            </a:r>
          </a:p>
          <a:p>
            <a:r>
              <a:rPr lang="en-US" sz="1200" b="0" i="0" kern="1200" smtClean="0">
                <a:solidFill>
                  <a:schemeClr val="tx1"/>
                </a:solidFill>
                <a:effectLst/>
                <a:latin typeface="+mn-lt"/>
                <a:ea typeface="+mn-ea"/>
                <a:cs typeface="+mn-cs"/>
              </a:rPr>
              <a:t>Kehilangan Tanah : Kej 15:16, Tanah Kanaan, Pembuangan</a:t>
            </a:r>
            <a:r>
              <a:rPr lang="en-US" sz="1200" b="0" i="0" kern="1200" baseline="0" smtClean="0">
                <a:solidFill>
                  <a:schemeClr val="tx1"/>
                </a:solidFill>
                <a:effectLst/>
                <a:latin typeface="+mn-lt"/>
                <a:ea typeface="+mn-ea"/>
                <a:cs typeface="+mn-cs"/>
              </a:rPr>
              <a:t> Israel, Mat. 5:5. Hati yang lemah lembut bererti ketaatan kepada Tuhan.</a:t>
            </a:r>
            <a:endParaRPr lang="en-US" b="1"/>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DDE0FA-1FB3-4564-B8FD-E830B602DF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338949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sz="1200" b="0" i="0" kern="1200" smtClean="0">
                <a:solidFill>
                  <a:schemeClr val="tx1"/>
                </a:solidFill>
                <a:effectLst/>
                <a:latin typeface="+mn-lt"/>
                <a:ea typeface="+mn-ea"/>
                <a:cs typeface="+mn-cs"/>
              </a:rPr>
              <a:t>Kej 4:14 - Kelak sesiapa yang bertemu denganku akan membunuhku."</a:t>
            </a:r>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DDE0FA-1FB3-4564-B8FD-E830B602DF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0999784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DDE0FA-1FB3-4564-B8FD-E830B602DF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0940451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smtClean="0"/>
              <a:t>Babelonia, Mesir, Persia, Asyria, Makedonia, Empiyar</a:t>
            </a:r>
            <a:r>
              <a:rPr lang="en-US" baseline="0" smtClean="0"/>
              <a:t> Roma, dan lain-lain.</a:t>
            </a:r>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DDE0FA-1FB3-4564-B8FD-E830B602DF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338654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1524000" y="1122363"/>
            <a:ext cx="9144000" cy="2387600"/>
          </a:xfrm>
        </p:spPr>
        <p:txBody>
          <a:bodyPr anchor="b"/>
          <a:lstStyle>
            <a:lvl1pPr algn="ctr">
              <a:defRPr sz="6000"/>
            </a:lvl1pPr>
          </a:lstStyle>
          <a:p>
            <a:r>
              <a:rPr lang="ko-KR" altLang="en-US"/>
              <a:t>마스터 제목 스타일 편집</a:t>
            </a:r>
            <a:endParaRPr lang="en-US"/>
          </a:p>
        </p:txBody>
      </p:sp>
      <p:sp>
        <p:nvSpPr>
          <p:cNvPr id="3" name="부제목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ko-KR" altLang="en-US"/>
              <a:t>클릭하여 마스터 부제목 스타일 편집</a:t>
            </a:r>
            <a:endParaRPr lang="en-US"/>
          </a:p>
        </p:txBody>
      </p:sp>
      <p:sp>
        <p:nvSpPr>
          <p:cNvPr id="4" name="날짜 개체 틀 3"/>
          <p:cNvSpPr>
            <a:spLocks noGrp="1"/>
          </p:cNvSpPr>
          <p:nvPr>
            <p:ph type="dt" sz="half" idx="10"/>
          </p:nvPr>
        </p:nvSpPr>
        <p:spPr/>
        <p:txBody>
          <a:bodyPr/>
          <a:lstStyle/>
          <a:p>
            <a:fld id="{232047F2-98F3-4FA5-99DC-554ECA234542}" type="datetimeFigureOut">
              <a:rPr lang="en-US" smtClean="0"/>
              <a:t>6/7/2021</a:t>
            </a:fld>
            <a:endParaRPr lang="en-US"/>
          </a:p>
        </p:txBody>
      </p:sp>
      <p:sp>
        <p:nvSpPr>
          <p:cNvPr id="5" name="바닥글 개체 틀 4"/>
          <p:cNvSpPr>
            <a:spLocks noGrp="1"/>
          </p:cNvSpPr>
          <p:nvPr>
            <p:ph type="ftr" sz="quarter" idx="11"/>
          </p:nvPr>
        </p:nvSpPr>
        <p:spPr/>
        <p:txBody>
          <a:bodyPr/>
          <a:lstStyle/>
          <a:p>
            <a:endParaRPr lang="en-US"/>
          </a:p>
        </p:txBody>
      </p:sp>
      <p:sp>
        <p:nvSpPr>
          <p:cNvPr id="6" name="슬라이드 번호 개체 틀 5"/>
          <p:cNvSpPr>
            <a:spLocks noGrp="1"/>
          </p:cNvSpPr>
          <p:nvPr>
            <p:ph type="sldNum" sz="quarter" idx="12"/>
          </p:nvPr>
        </p:nvSpPr>
        <p:spPr/>
        <p:txBody>
          <a:bodyPr/>
          <a:lstStyle/>
          <a:p>
            <a:fld id="{56048C13-F64B-4719-9160-5F82E7A3F033}" type="slidenum">
              <a:rPr lang="en-US" smtClean="0"/>
              <a:t>‹#›</a:t>
            </a:fld>
            <a:endParaRPr lang="en-US"/>
          </a:p>
        </p:txBody>
      </p:sp>
    </p:spTree>
    <p:extLst>
      <p:ext uri="{BB962C8B-B14F-4D97-AF65-F5344CB8AC3E}">
        <p14:creationId xmlns:p14="http://schemas.microsoft.com/office/powerpoint/2010/main" val="13156726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endParaRPr lang="en-US"/>
          </a:p>
        </p:txBody>
      </p:sp>
      <p:sp>
        <p:nvSpPr>
          <p:cNvPr id="3" name="내용 개체 틀 2"/>
          <p:cNvSpPr>
            <a:spLocks noGrp="1"/>
          </p:cNvSpPr>
          <p:nvPr>
            <p:ph idx="1"/>
          </p:nvPr>
        </p:nvSpPr>
        <p:spPr/>
        <p:txBody>
          <a:body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endParaRPr lang="en-US"/>
          </a:p>
        </p:txBody>
      </p:sp>
      <p:sp>
        <p:nvSpPr>
          <p:cNvPr id="4" name="날짜 개체 틀 3"/>
          <p:cNvSpPr>
            <a:spLocks noGrp="1"/>
          </p:cNvSpPr>
          <p:nvPr>
            <p:ph type="dt" sz="half" idx="10"/>
          </p:nvPr>
        </p:nvSpPr>
        <p:spPr/>
        <p:txBody>
          <a:bodyPr/>
          <a:lstStyle/>
          <a:p>
            <a:fld id="{232047F2-98F3-4FA5-99DC-554ECA234542}" type="datetimeFigureOut">
              <a:rPr lang="en-US" smtClean="0"/>
              <a:t>6/7/2021</a:t>
            </a:fld>
            <a:endParaRPr lang="en-US"/>
          </a:p>
        </p:txBody>
      </p:sp>
      <p:sp>
        <p:nvSpPr>
          <p:cNvPr id="5" name="바닥글 개체 틀 4"/>
          <p:cNvSpPr>
            <a:spLocks noGrp="1"/>
          </p:cNvSpPr>
          <p:nvPr>
            <p:ph type="ftr" sz="quarter" idx="11"/>
          </p:nvPr>
        </p:nvSpPr>
        <p:spPr/>
        <p:txBody>
          <a:bodyPr/>
          <a:lstStyle/>
          <a:p>
            <a:endParaRPr lang="en-US"/>
          </a:p>
        </p:txBody>
      </p:sp>
      <p:sp>
        <p:nvSpPr>
          <p:cNvPr id="6" name="슬라이드 번호 개체 틀 5"/>
          <p:cNvSpPr>
            <a:spLocks noGrp="1"/>
          </p:cNvSpPr>
          <p:nvPr>
            <p:ph type="sldNum" sz="quarter" idx="12"/>
          </p:nvPr>
        </p:nvSpPr>
        <p:spPr/>
        <p:txBody>
          <a:bodyPr/>
          <a:lstStyle/>
          <a:p>
            <a:fld id="{56048C13-F64B-4719-9160-5F82E7A3F033}" type="slidenum">
              <a:rPr lang="en-US" smtClean="0"/>
              <a:t>‹#›</a:t>
            </a:fld>
            <a:endParaRPr lang="en-US"/>
          </a:p>
        </p:txBody>
      </p:sp>
    </p:spTree>
    <p:extLst>
      <p:ext uri="{BB962C8B-B14F-4D97-AF65-F5344CB8AC3E}">
        <p14:creationId xmlns:p14="http://schemas.microsoft.com/office/powerpoint/2010/main" val="3197734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831850" y="1709738"/>
            <a:ext cx="10515600" cy="2852737"/>
          </a:xfrm>
        </p:spPr>
        <p:txBody>
          <a:bodyPr anchor="b"/>
          <a:lstStyle>
            <a:lvl1pPr>
              <a:defRPr sz="6000"/>
            </a:lvl1pPr>
          </a:lstStyle>
          <a:p>
            <a:r>
              <a:rPr lang="ko-KR" altLang="en-US"/>
              <a:t>마스터 제목 스타일 편집</a:t>
            </a:r>
            <a:endParaRPr lang="en-US"/>
          </a:p>
        </p:txBody>
      </p:sp>
      <p:sp>
        <p:nvSpPr>
          <p:cNvPr id="3" name="텍스트 개체 틀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ko-KR" altLang="en-US"/>
              <a:t>마스터 텍스트 스타일 편집</a:t>
            </a:r>
          </a:p>
        </p:txBody>
      </p:sp>
      <p:sp>
        <p:nvSpPr>
          <p:cNvPr id="4" name="날짜 개체 틀 3"/>
          <p:cNvSpPr>
            <a:spLocks noGrp="1"/>
          </p:cNvSpPr>
          <p:nvPr>
            <p:ph type="dt" sz="half" idx="10"/>
          </p:nvPr>
        </p:nvSpPr>
        <p:spPr/>
        <p:txBody>
          <a:bodyPr/>
          <a:lstStyle/>
          <a:p>
            <a:fld id="{232047F2-98F3-4FA5-99DC-554ECA234542}" type="datetimeFigureOut">
              <a:rPr lang="en-US" smtClean="0"/>
              <a:t>6/7/2021</a:t>
            </a:fld>
            <a:endParaRPr lang="en-US"/>
          </a:p>
        </p:txBody>
      </p:sp>
      <p:sp>
        <p:nvSpPr>
          <p:cNvPr id="5" name="바닥글 개체 틀 4"/>
          <p:cNvSpPr>
            <a:spLocks noGrp="1"/>
          </p:cNvSpPr>
          <p:nvPr>
            <p:ph type="ftr" sz="quarter" idx="11"/>
          </p:nvPr>
        </p:nvSpPr>
        <p:spPr/>
        <p:txBody>
          <a:bodyPr/>
          <a:lstStyle/>
          <a:p>
            <a:endParaRPr lang="en-US"/>
          </a:p>
        </p:txBody>
      </p:sp>
      <p:sp>
        <p:nvSpPr>
          <p:cNvPr id="6" name="슬라이드 번호 개체 틀 5"/>
          <p:cNvSpPr>
            <a:spLocks noGrp="1"/>
          </p:cNvSpPr>
          <p:nvPr>
            <p:ph type="sldNum" sz="quarter" idx="12"/>
          </p:nvPr>
        </p:nvSpPr>
        <p:spPr/>
        <p:txBody>
          <a:bodyPr/>
          <a:lstStyle/>
          <a:p>
            <a:fld id="{56048C13-F64B-4719-9160-5F82E7A3F033}" type="slidenum">
              <a:rPr lang="en-US" smtClean="0"/>
              <a:t>‹#›</a:t>
            </a:fld>
            <a:endParaRPr lang="en-US"/>
          </a:p>
        </p:txBody>
      </p:sp>
    </p:spTree>
    <p:extLst>
      <p:ext uri="{BB962C8B-B14F-4D97-AF65-F5344CB8AC3E}">
        <p14:creationId xmlns:p14="http://schemas.microsoft.com/office/powerpoint/2010/main" val="33343853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endParaRPr lang="en-US"/>
          </a:p>
        </p:txBody>
      </p:sp>
      <p:sp>
        <p:nvSpPr>
          <p:cNvPr id="3" name="내용 개체 틀 2"/>
          <p:cNvSpPr>
            <a:spLocks noGrp="1"/>
          </p:cNvSpPr>
          <p:nvPr>
            <p:ph sz="half" idx="1"/>
          </p:nvPr>
        </p:nvSpPr>
        <p:spPr>
          <a:xfrm>
            <a:off x="838200" y="1825625"/>
            <a:ext cx="5181600" cy="4351338"/>
          </a:xfrm>
        </p:spPr>
        <p:txBody>
          <a:body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endParaRPr lang="en-US"/>
          </a:p>
        </p:txBody>
      </p:sp>
      <p:sp>
        <p:nvSpPr>
          <p:cNvPr id="4" name="내용 개체 틀 3"/>
          <p:cNvSpPr>
            <a:spLocks noGrp="1"/>
          </p:cNvSpPr>
          <p:nvPr>
            <p:ph sz="half" idx="2"/>
          </p:nvPr>
        </p:nvSpPr>
        <p:spPr>
          <a:xfrm>
            <a:off x="6172200" y="1825625"/>
            <a:ext cx="5181600" cy="4351338"/>
          </a:xfrm>
        </p:spPr>
        <p:txBody>
          <a:body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endParaRPr lang="en-US"/>
          </a:p>
        </p:txBody>
      </p:sp>
      <p:sp>
        <p:nvSpPr>
          <p:cNvPr id="5" name="날짜 개체 틀 4"/>
          <p:cNvSpPr>
            <a:spLocks noGrp="1"/>
          </p:cNvSpPr>
          <p:nvPr>
            <p:ph type="dt" sz="half" idx="10"/>
          </p:nvPr>
        </p:nvSpPr>
        <p:spPr/>
        <p:txBody>
          <a:bodyPr/>
          <a:lstStyle/>
          <a:p>
            <a:fld id="{232047F2-98F3-4FA5-99DC-554ECA234542}" type="datetimeFigureOut">
              <a:rPr lang="en-US" smtClean="0"/>
              <a:t>6/7/2021</a:t>
            </a:fld>
            <a:endParaRPr lang="en-US"/>
          </a:p>
        </p:txBody>
      </p:sp>
      <p:sp>
        <p:nvSpPr>
          <p:cNvPr id="6" name="바닥글 개체 틀 5"/>
          <p:cNvSpPr>
            <a:spLocks noGrp="1"/>
          </p:cNvSpPr>
          <p:nvPr>
            <p:ph type="ftr" sz="quarter" idx="11"/>
          </p:nvPr>
        </p:nvSpPr>
        <p:spPr/>
        <p:txBody>
          <a:bodyPr/>
          <a:lstStyle/>
          <a:p>
            <a:endParaRPr lang="en-US"/>
          </a:p>
        </p:txBody>
      </p:sp>
      <p:sp>
        <p:nvSpPr>
          <p:cNvPr id="7" name="슬라이드 번호 개체 틀 6"/>
          <p:cNvSpPr>
            <a:spLocks noGrp="1"/>
          </p:cNvSpPr>
          <p:nvPr>
            <p:ph type="sldNum" sz="quarter" idx="12"/>
          </p:nvPr>
        </p:nvSpPr>
        <p:spPr/>
        <p:txBody>
          <a:bodyPr/>
          <a:lstStyle/>
          <a:p>
            <a:fld id="{56048C13-F64B-4719-9160-5F82E7A3F033}" type="slidenum">
              <a:rPr lang="en-US" smtClean="0"/>
              <a:t>‹#›</a:t>
            </a:fld>
            <a:endParaRPr lang="en-US"/>
          </a:p>
        </p:txBody>
      </p:sp>
    </p:spTree>
    <p:extLst>
      <p:ext uri="{BB962C8B-B14F-4D97-AF65-F5344CB8AC3E}">
        <p14:creationId xmlns:p14="http://schemas.microsoft.com/office/powerpoint/2010/main" val="29965409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839788" y="365125"/>
            <a:ext cx="10515600" cy="1325563"/>
          </a:xfrm>
        </p:spPr>
        <p:txBody>
          <a:bodyPr/>
          <a:lstStyle/>
          <a:p>
            <a:r>
              <a:rPr lang="ko-KR" altLang="en-US"/>
              <a:t>마스터 제목 스타일 편집</a:t>
            </a:r>
            <a:endParaRPr lang="en-US"/>
          </a:p>
        </p:txBody>
      </p:sp>
      <p:sp>
        <p:nvSpPr>
          <p:cNvPr id="3" name="텍스트 개체 틀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 편집</a:t>
            </a:r>
          </a:p>
        </p:txBody>
      </p:sp>
      <p:sp>
        <p:nvSpPr>
          <p:cNvPr id="4" name="내용 개체 틀 3"/>
          <p:cNvSpPr>
            <a:spLocks noGrp="1"/>
          </p:cNvSpPr>
          <p:nvPr>
            <p:ph sz="half" idx="2"/>
          </p:nvPr>
        </p:nvSpPr>
        <p:spPr>
          <a:xfrm>
            <a:off x="839788" y="2505075"/>
            <a:ext cx="5157787" cy="3684588"/>
          </a:xfrm>
        </p:spPr>
        <p:txBody>
          <a:body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endParaRPr lang="en-US"/>
          </a:p>
        </p:txBody>
      </p:sp>
      <p:sp>
        <p:nvSpPr>
          <p:cNvPr id="5" name="텍스트 개체 틀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 편집</a:t>
            </a:r>
          </a:p>
        </p:txBody>
      </p:sp>
      <p:sp>
        <p:nvSpPr>
          <p:cNvPr id="6" name="내용 개체 틀 5"/>
          <p:cNvSpPr>
            <a:spLocks noGrp="1"/>
          </p:cNvSpPr>
          <p:nvPr>
            <p:ph sz="quarter" idx="4"/>
          </p:nvPr>
        </p:nvSpPr>
        <p:spPr>
          <a:xfrm>
            <a:off x="6172200" y="2505075"/>
            <a:ext cx="5183188" cy="3684588"/>
          </a:xfrm>
        </p:spPr>
        <p:txBody>
          <a:body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endParaRPr lang="en-US"/>
          </a:p>
        </p:txBody>
      </p:sp>
      <p:sp>
        <p:nvSpPr>
          <p:cNvPr id="7" name="날짜 개체 틀 6"/>
          <p:cNvSpPr>
            <a:spLocks noGrp="1"/>
          </p:cNvSpPr>
          <p:nvPr>
            <p:ph type="dt" sz="half" idx="10"/>
          </p:nvPr>
        </p:nvSpPr>
        <p:spPr/>
        <p:txBody>
          <a:bodyPr/>
          <a:lstStyle/>
          <a:p>
            <a:fld id="{232047F2-98F3-4FA5-99DC-554ECA234542}" type="datetimeFigureOut">
              <a:rPr lang="en-US" smtClean="0"/>
              <a:t>6/7/2021</a:t>
            </a:fld>
            <a:endParaRPr lang="en-US"/>
          </a:p>
        </p:txBody>
      </p:sp>
      <p:sp>
        <p:nvSpPr>
          <p:cNvPr id="8" name="바닥글 개체 틀 7"/>
          <p:cNvSpPr>
            <a:spLocks noGrp="1"/>
          </p:cNvSpPr>
          <p:nvPr>
            <p:ph type="ftr" sz="quarter" idx="11"/>
          </p:nvPr>
        </p:nvSpPr>
        <p:spPr/>
        <p:txBody>
          <a:bodyPr/>
          <a:lstStyle/>
          <a:p>
            <a:endParaRPr lang="en-US"/>
          </a:p>
        </p:txBody>
      </p:sp>
      <p:sp>
        <p:nvSpPr>
          <p:cNvPr id="9" name="슬라이드 번호 개체 틀 8"/>
          <p:cNvSpPr>
            <a:spLocks noGrp="1"/>
          </p:cNvSpPr>
          <p:nvPr>
            <p:ph type="sldNum" sz="quarter" idx="12"/>
          </p:nvPr>
        </p:nvSpPr>
        <p:spPr/>
        <p:txBody>
          <a:bodyPr/>
          <a:lstStyle/>
          <a:p>
            <a:fld id="{56048C13-F64B-4719-9160-5F82E7A3F033}" type="slidenum">
              <a:rPr lang="en-US" smtClean="0"/>
              <a:t>‹#›</a:t>
            </a:fld>
            <a:endParaRPr lang="en-US"/>
          </a:p>
        </p:txBody>
      </p:sp>
    </p:spTree>
    <p:extLst>
      <p:ext uri="{BB962C8B-B14F-4D97-AF65-F5344CB8AC3E}">
        <p14:creationId xmlns:p14="http://schemas.microsoft.com/office/powerpoint/2010/main" val="9520723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endParaRPr lang="en-US"/>
          </a:p>
        </p:txBody>
      </p:sp>
      <p:sp>
        <p:nvSpPr>
          <p:cNvPr id="3" name="날짜 개체 틀 2"/>
          <p:cNvSpPr>
            <a:spLocks noGrp="1"/>
          </p:cNvSpPr>
          <p:nvPr>
            <p:ph type="dt" sz="half" idx="10"/>
          </p:nvPr>
        </p:nvSpPr>
        <p:spPr/>
        <p:txBody>
          <a:bodyPr/>
          <a:lstStyle/>
          <a:p>
            <a:fld id="{232047F2-98F3-4FA5-99DC-554ECA234542}" type="datetimeFigureOut">
              <a:rPr lang="en-US" smtClean="0"/>
              <a:t>6/7/2021</a:t>
            </a:fld>
            <a:endParaRPr lang="en-US"/>
          </a:p>
        </p:txBody>
      </p:sp>
      <p:sp>
        <p:nvSpPr>
          <p:cNvPr id="4" name="바닥글 개체 틀 3"/>
          <p:cNvSpPr>
            <a:spLocks noGrp="1"/>
          </p:cNvSpPr>
          <p:nvPr>
            <p:ph type="ftr" sz="quarter" idx="11"/>
          </p:nvPr>
        </p:nvSpPr>
        <p:spPr/>
        <p:txBody>
          <a:bodyPr/>
          <a:lstStyle/>
          <a:p>
            <a:endParaRPr lang="en-US"/>
          </a:p>
        </p:txBody>
      </p:sp>
      <p:sp>
        <p:nvSpPr>
          <p:cNvPr id="5" name="슬라이드 번호 개체 틀 4"/>
          <p:cNvSpPr>
            <a:spLocks noGrp="1"/>
          </p:cNvSpPr>
          <p:nvPr>
            <p:ph type="sldNum" sz="quarter" idx="12"/>
          </p:nvPr>
        </p:nvSpPr>
        <p:spPr/>
        <p:txBody>
          <a:bodyPr/>
          <a:lstStyle/>
          <a:p>
            <a:fld id="{56048C13-F64B-4719-9160-5F82E7A3F033}" type="slidenum">
              <a:rPr lang="en-US" smtClean="0"/>
              <a:t>‹#›</a:t>
            </a:fld>
            <a:endParaRPr lang="en-US"/>
          </a:p>
        </p:txBody>
      </p:sp>
    </p:spTree>
    <p:extLst>
      <p:ext uri="{BB962C8B-B14F-4D97-AF65-F5344CB8AC3E}">
        <p14:creationId xmlns:p14="http://schemas.microsoft.com/office/powerpoint/2010/main" val="40239714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p:txBody>
          <a:bodyPr/>
          <a:lstStyle/>
          <a:p>
            <a:fld id="{232047F2-98F3-4FA5-99DC-554ECA234542}" type="datetimeFigureOut">
              <a:rPr lang="en-US" smtClean="0"/>
              <a:t>6/7/2021</a:t>
            </a:fld>
            <a:endParaRPr lang="en-US"/>
          </a:p>
        </p:txBody>
      </p:sp>
      <p:sp>
        <p:nvSpPr>
          <p:cNvPr id="3" name="바닥글 개체 틀 2"/>
          <p:cNvSpPr>
            <a:spLocks noGrp="1"/>
          </p:cNvSpPr>
          <p:nvPr>
            <p:ph type="ftr" sz="quarter" idx="11"/>
          </p:nvPr>
        </p:nvSpPr>
        <p:spPr/>
        <p:txBody>
          <a:bodyPr/>
          <a:lstStyle/>
          <a:p>
            <a:endParaRPr lang="en-US"/>
          </a:p>
        </p:txBody>
      </p:sp>
      <p:sp>
        <p:nvSpPr>
          <p:cNvPr id="4" name="슬라이드 번호 개체 틀 3"/>
          <p:cNvSpPr>
            <a:spLocks noGrp="1"/>
          </p:cNvSpPr>
          <p:nvPr>
            <p:ph type="sldNum" sz="quarter" idx="12"/>
          </p:nvPr>
        </p:nvSpPr>
        <p:spPr/>
        <p:txBody>
          <a:bodyPr/>
          <a:lstStyle/>
          <a:p>
            <a:fld id="{56048C13-F64B-4719-9160-5F82E7A3F033}" type="slidenum">
              <a:rPr lang="en-US" smtClean="0"/>
              <a:t>‹#›</a:t>
            </a:fld>
            <a:endParaRPr lang="en-US"/>
          </a:p>
        </p:txBody>
      </p:sp>
    </p:spTree>
    <p:extLst>
      <p:ext uri="{BB962C8B-B14F-4D97-AF65-F5344CB8AC3E}">
        <p14:creationId xmlns:p14="http://schemas.microsoft.com/office/powerpoint/2010/main" val="37066377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p:cNvSpPr>
            <a:spLocks noGrp="1"/>
          </p:cNvSpPr>
          <p:nvPr>
            <p:ph type="title"/>
          </p:nvPr>
        </p:nvSpPr>
        <p:spPr>
          <a:xfrm>
            <a:off x="839788" y="457200"/>
            <a:ext cx="3932237" cy="1600200"/>
          </a:xfrm>
        </p:spPr>
        <p:txBody>
          <a:bodyPr anchor="b"/>
          <a:lstStyle>
            <a:lvl1pPr>
              <a:defRPr sz="3200"/>
            </a:lvl1pPr>
          </a:lstStyle>
          <a:p>
            <a:r>
              <a:rPr lang="ko-KR" altLang="en-US"/>
              <a:t>마스터 제목 스타일 편집</a:t>
            </a:r>
            <a:endParaRPr lang="en-US"/>
          </a:p>
        </p:txBody>
      </p:sp>
      <p:sp>
        <p:nvSpPr>
          <p:cNvPr id="3" name="내용 개체 틀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endParaRPr lang="en-US"/>
          </a:p>
        </p:txBody>
      </p:sp>
      <p:sp>
        <p:nvSpPr>
          <p:cNvPr id="4" name="텍스트 개체 틀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ko-KR" altLang="en-US"/>
              <a:t>마스터 텍스트 스타일 편집</a:t>
            </a:r>
          </a:p>
        </p:txBody>
      </p:sp>
      <p:sp>
        <p:nvSpPr>
          <p:cNvPr id="5" name="날짜 개체 틀 4"/>
          <p:cNvSpPr>
            <a:spLocks noGrp="1"/>
          </p:cNvSpPr>
          <p:nvPr>
            <p:ph type="dt" sz="half" idx="10"/>
          </p:nvPr>
        </p:nvSpPr>
        <p:spPr/>
        <p:txBody>
          <a:bodyPr/>
          <a:lstStyle/>
          <a:p>
            <a:fld id="{232047F2-98F3-4FA5-99DC-554ECA234542}" type="datetimeFigureOut">
              <a:rPr lang="en-US" smtClean="0"/>
              <a:t>6/7/2021</a:t>
            </a:fld>
            <a:endParaRPr lang="en-US"/>
          </a:p>
        </p:txBody>
      </p:sp>
      <p:sp>
        <p:nvSpPr>
          <p:cNvPr id="6" name="바닥글 개체 틀 5"/>
          <p:cNvSpPr>
            <a:spLocks noGrp="1"/>
          </p:cNvSpPr>
          <p:nvPr>
            <p:ph type="ftr" sz="quarter" idx="11"/>
          </p:nvPr>
        </p:nvSpPr>
        <p:spPr/>
        <p:txBody>
          <a:bodyPr/>
          <a:lstStyle/>
          <a:p>
            <a:endParaRPr lang="en-US"/>
          </a:p>
        </p:txBody>
      </p:sp>
      <p:sp>
        <p:nvSpPr>
          <p:cNvPr id="7" name="슬라이드 번호 개체 틀 6"/>
          <p:cNvSpPr>
            <a:spLocks noGrp="1"/>
          </p:cNvSpPr>
          <p:nvPr>
            <p:ph type="sldNum" sz="quarter" idx="12"/>
          </p:nvPr>
        </p:nvSpPr>
        <p:spPr/>
        <p:txBody>
          <a:bodyPr/>
          <a:lstStyle/>
          <a:p>
            <a:fld id="{56048C13-F64B-4719-9160-5F82E7A3F033}" type="slidenum">
              <a:rPr lang="en-US" smtClean="0"/>
              <a:t>‹#›</a:t>
            </a:fld>
            <a:endParaRPr lang="en-US"/>
          </a:p>
        </p:txBody>
      </p:sp>
    </p:spTree>
    <p:extLst>
      <p:ext uri="{BB962C8B-B14F-4D97-AF65-F5344CB8AC3E}">
        <p14:creationId xmlns:p14="http://schemas.microsoft.com/office/powerpoint/2010/main" val="7317630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p:cNvSpPr>
            <a:spLocks noGrp="1"/>
          </p:cNvSpPr>
          <p:nvPr>
            <p:ph type="title"/>
          </p:nvPr>
        </p:nvSpPr>
        <p:spPr>
          <a:xfrm>
            <a:off x="839788" y="457200"/>
            <a:ext cx="3932237" cy="1600200"/>
          </a:xfrm>
        </p:spPr>
        <p:txBody>
          <a:bodyPr anchor="b"/>
          <a:lstStyle>
            <a:lvl1pPr>
              <a:defRPr sz="3200"/>
            </a:lvl1pPr>
          </a:lstStyle>
          <a:p>
            <a:r>
              <a:rPr lang="ko-KR" altLang="en-US"/>
              <a:t>마스터 제목 스타일 편집</a:t>
            </a:r>
            <a:endParaRPr lang="en-US"/>
          </a:p>
        </p:txBody>
      </p:sp>
      <p:sp>
        <p:nvSpPr>
          <p:cNvPr id="3" name="그림 개체 틀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텍스트 개체 틀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ko-KR" altLang="en-US"/>
              <a:t>마스터 텍스트 스타일 편집</a:t>
            </a:r>
          </a:p>
        </p:txBody>
      </p:sp>
      <p:sp>
        <p:nvSpPr>
          <p:cNvPr id="5" name="날짜 개체 틀 4"/>
          <p:cNvSpPr>
            <a:spLocks noGrp="1"/>
          </p:cNvSpPr>
          <p:nvPr>
            <p:ph type="dt" sz="half" idx="10"/>
          </p:nvPr>
        </p:nvSpPr>
        <p:spPr/>
        <p:txBody>
          <a:bodyPr/>
          <a:lstStyle/>
          <a:p>
            <a:fld id="{232047F2-98F3-4FA5-99DC-554ECA234542}" type="datetimeFigureOut">
              <a:rPr lang="en-US" smtClean="0"/>
              <a:t>6/7/2021</a:t>
            </a:fld>
            <a:endParaRPr lang="en-US"/>
          </a:p>
        </p:txBody>
      </p:sp>
      <p:sp>
        <p:nvSpPr>
          <p:cNvPr id="6" name="바닥글 개체 틀 5"/>
          <p:cNvSpPr>
            <a:spLocks noGrp="1"/>
          </p:cNvSpPr>
          <p:nvPr>
            <p:ph type="ftr" sz="quarter" idx="11"/>
          </p:nvPr>
        </p:nvSpPr>
        <p:spPr/>
        <p:txBody>
          <a:bodyPr/>
          <a:lstStyle/>
          <a:p>
            <a:endParaRPr lang="en-US"/>
          </a:p>
        </p:txBody>
      </p:sp>
      <p:sp>
        <p:nvSpPr>
          <p:cNvPr id="7" name="슬라이드 번호 개체 틀 6"/>
          <p:cNvSpPr>
            <a:spLocks noGrp="1"/>
          </p:cNvSpPr>
          <p:nvPr>
            <p:ph type="sldNum" sz="quarter" idx="12"/>
          </p:nvPr>
        </p:nvSpPr>
        <p:spPr/>
        <p:txBody>
          <a:bodyPr/>
          <a:lstStyle/>
          <a:p>
            <a:fld id="{56048C13-F64B-4719-9160-5F82E7A3F033}" type="slidenum">
              <a:rPr lang="en-US" smtClean="0"/>
              <a:t>‹#›</a:t>
            </a:fld>
            <a:endParaRPr lang="en-US"/>
          </a:p>
        </p:txBody>
      </p:sp>
    </p:spTree>
    <p:extLst>
      <p:ext uri="{BB962C8B-B14F-4D97-AF65-F5344CB8AC3E}">
        <p14:creationId xmlns:p14="http://schemas.microsoft.com/office/powerpoint/2010/main" val="42682633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endParaRPr lang="en-US"/>
          </a:p>
        </p:txBody>
      </p:sp>
      <p:sp>
        <p:nvSpPr>
          <p:cNvPr id="3" name="세로 텍스트 개체 틀 2"/>
          <p:cNvSpPr>
            <a:spLocks noGrp="1"/>
          </p:cNvSpPr>
          <p:nvPr>
            <p:ph type="body" orient="vert" idx="1"/>
          </p:nvPr>
        </p:nvSpPr>
        <p:spPr/>
        <p:txBody>
          <a:bodyPr vert="eaVert"/>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endParaRPr lang="en-US"/>
          </a:p>
        </p:txBody>
      </p:sp>
      <p:sp>
        <p:nvSpPr>
          <p:cNvPr id="4" name="날짜 개체 틀 3"/>
          <p:cNvSpPr>
            <a:spLocks noGrp="1"/>
          </p:cNvSpPr>
          <p:nvPr>
            <p:ph type="dt" sz="half" idx="10"/>
          </p:nvPr>
        </p:nvSpPr>
        <p:spPr/>
        <p:txBody>
          <a:bodyPr/>
          <a:lstStyle/>
          <a:p>
            <a:fld id="{232047F2-98F3-4FA5-99DC-554ECA234542}" type="datetimeFigureOut">
              <a:rPr lang="en-US" smtClean="0"/>
              <a:t>6/7/2021</a:t>
            </a:fld>
            <a:endParaRPr lang="en-US"/>
          </a:p>
        </p:txBody>
      </p:sp>
      <p:sp>
        <p:nvSpPr>
          <p:cNvPr id="5" name="바닥글 개체 틀 4"/>
          <p:cNvSpPr>
            <a:spLocks noGrp="1"/>
          </p:cNvSpPr>
          <p:nvPr>
            <p:ph type="ftr" sz="quarter" idx="11"/>
          </p:nvPr>
        </p:nvSpPr>
        <p:spPr/>
        <p:txBody>
          <a:bodyPr/>
          <a:lstStyle/>
          <a:p>
            <a:endParaRPr lang="en-US"/>
          </a:p>
        </p:txBody>
      </p:sp>
      <p:sp>
        <p:nvSpPr>
          <p:cNvPr id="6" name="슬라이드 번호 개체 틀 5"/>
          <p:cNvSpPr>
            <a:spLocks noGrp="1"/>
          </p:cNvSpPr>
          <p:nvPr>
            <p:ph type="sldNum" sz="quarter" idx="12"/>
          </p:nvPr>
        </p:nvSpPr>
        <p:spPr/>
        <p:txBody>
          <a:bodyPr/>
          <a:lstStyle/>
          <a:p>
            <a:fld id="{56048C13-F64B-4719-9160-5F82E7A3F033}" type="slidenum">
              <a:rPr lang="en-US" smtClean="0"/>
              <a:t>‹#›</a:t>
            </a:fld>
            <a:endParaRPr lang="en-US"/>
          </a:p>
        </p:txBody>
      </p:sp>
    </p:spTree>
    <p:extLst>
      <p:ext uri="{BB962C8B-B14F-4D97-AF65-F5344CB8AC3E}">
        <p14:creationId xmlns:p14="http://schemas.microsoft.com/office/powerpoint/2010/main" val="19243121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p:cNvSpPr>
            <a:spLocks noGrp="1"/>
          </p:cNvSpPr>
          <p:nvPr>
            <p:ph type="title" orient="vert"/>
          </p:nvPr>
        </p:nvSpPr>
        <p:spPr>
          <a:xfrm>
            <a:off x="8724900" y="365125"/>
            <a:ext cx="2628900" cy="5811838"/>
          </a:xfrm>
        </p:spPr>
        <p:txBody>
          <a:bodyPr vert="eaVert"/>
          <a:lstStyle/>
          <a:p>
            <a:r>
              <a:rPr lang="ko-KR" altLang="en-US"/>
              <a:t>마스터 제목 스타일 편집</a:t>
            </a:r>
            <a:endParaRPr lang="en-US"/>
          </a:p>
        </p:txBody>
      </p:sp>
      <p:sp>
        <p:nvSpPr>
          <p:cNvPr id="3" name="세로 텍스트 개체 틀 2"/>
          <p:cNvSpPr>
            <a:spLocks noGrp="1"/>
          </p:cNvSpPr>
          <p:nvPr>
            <p:ph type="body" orient="vert" idx="1"/>
          </p:nvPr>
        </p:nvSpPr>
        <p:spPr>
          <a:xfrm>
            <a:off x="838200" y="365125"/>
            <a:ext cx="7734300" cy="5811838"/>
          </a:xfrm>
        </p:spPr>
        <p:txBody>
          <a:bodyPr vert="eaVert"/>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endParaRPr lang="en-US"/>
          </a:p>
        </p:txBody>
      </p:sp>
      <p:sp>
        <p:nvSpPr>
          <p:cNvPr id="4" name="날짜 개체 틀 3"/>
          <p:cNvSpPr>
            <a:spLocks noGrp="1"/>
          </p:cNvSpPr>
          <p:nvPr>
            <p:ph type="dt" sz="half" idx="10"/>
          </p:nvPr>
        </p:nvSpPr>
        <p:spPr/>
        <p:txBody>
          <a:bodyPr/>
          <a:lstStyle/>
          <a:p>
            <a:fld id="{232047F2-98F3-4FA5-99DC-554ECA234542}" type="datetimeFigureOut">
              <a:rPr lang="en-US" smtClean="0"/>
              <a:t>6/7/2021</a:t>
            </a:fld>
            <a:endParaRPr lang="en-US"/>
          </a:p>
        </p:txBody>
      </p:sp>
      <p:sp>
        <p:nvSpPr>
          <p:cNvPr id="5" name="바닥글 개체 틀 4"/>
          <p:cNvSpPr>
            <a:spLocks noGrp="1"/>
          </p:cNvSpPr>
          <p:nvPr>
            <p:ph type="ftr" sz="quarter" idx="11"/>
          </p:nvPr>
        </p:nvSpPr>
        <p:spPr/>
        <p:txBody>
          <a:bodyPr/>
          <a:lstStyle/>
          <a:p>
            <a:endParaRPr lang="en-US"/>
          </a:p>
        </p:txBody>
      </p:sp>
      <p:sp>
        <p:nvSpPr>
          <p:cNvPr id="6" name="슬라이드 번호 개체 틀 5"/>
          <p:cNvSpPr>
            <a:spLocks noGrp="1"/>
          </p:cNvSpPr>
          <p:nvPr>
            <p:ph type="sldNum" sz="quarter" idx="12"/>
          </p:nvPr>
        </p:nvSpPr>
        <p:spPr/>
        <p:txBody>
          <a:bodyPr/>
          <a:lstStyle/>
          <a:p>
            <a:fld id="{56048C13-F64B-4719-9160-5F82E7A3F033}" type="slidenum">
              <a:rPr lang="en-US" smtClean="0"/>
              <a:t>‹#›</a:t>
            </a:fld>
            <a:endParaRPr lang="en-US"/>
          </a:p>
        </p:txBody>
      </p:sp>
    </p:spTree>
    <p:extLst>
      <p:ext uri="{BB962C8B-B14F-4D97-AF65-F5344CB8AC3E}">
        <p14:creationId xmlns:p14="http://schemas.microsoft.com/office/powerpoint/2010/main" val="1631200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ko-KR" altLang="en-US"/>
              <a:t>마스터 제목 스타일 편집</a:t>
            </a:r>
            <a:endParaRPr lang="en-US"/>
          </a:p>
        </p:txBody>
      </p:sp>
      <p:sp>
        <p:nvSpPr>
          <p:cNvPr id="3" name="텍스트 개체 틀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endParaRPr lang="en-US"/>
          </a:p>
        </p:txBody>
      </p:sp>
      <p:sp>
        <p:nvSpPr>
          <p:cNvPr id="4" name="날짜 개체 틀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32047F2-98F3-4FA5-99DC-554ECA234542}" type="datetimeFigureOut">
              <a:rPr lang="en-US" smtClean="0"/>
              <a:t>6/7/2021</a:t>
            </a:fld>
            <a:endParaRPr lang="en-US"/>
          </a:p>
        </p:txBody>
      </p:sp>
      <p:sp>
        <p:nvSpPr>
          <p:cNvPr id="5" name="바닥글 개체 틀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슬라이드 번호 개체 틀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048C13-F64B-4719-9160-5F82E7A3F033}" type="slidenum">
              <a:rPr lang="en-US" smtClean="0"/>
              <a:t>‹#›</a:t>
            </a:fld>
            <a:endParaRPr lang="en-US"/>
          </a:p>
        </p:txBody>
      </p:sp>
    </p:spTree>
    <p:extLst>
      <p:ext uri="{BB962C8B-B14F-4D97-AF65-F5344CB8AC3E}">
        <p14:creationId xmlns:p14="http://schemas.microsoft.com/office/powerpoint/2010/main" val="24411660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cdn.britannica.com/81/138681-050-3E9961A5/Detail-ceiling-fresco-Michelangelo-Vatican-City-Sistin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822471"/>
            <a:ext cx="12192000" cy="8122922"/>
          </a:xfrm>
          <a:prstGeom prst="rect">
            <a:avLst/>
          </a:prstGeom>
          <a:noFill/>
          <a:extLst>
            <a:ext uri="{909E8E84-426E-40DD-AFC4-6F175D3DCCD1}">
              <a14:hiddenFill xmlns:a14="http://schemas.microsoft.com/office/drawing/2010/main">
                <a:solidFill>
                  <a:srgbClr val="FFFFFF"/>
                </a:solidFill>
              </a14:hiddenFill>
            </a:ext>
          </a:extLst>
        </p:spPr>
      </p:pic>
      <p:sp>
        <p:nvSpPr>
          <p:cNvPr id="4" name="모서리가 둥근 직사각형 3"/>
          <p:cNvSpPr/>
          <p:nvPr/>
        </p:nvSpPr>
        <p:spPr>
          <a:xfrm>
            <a:off x="1747520" y="742008"/>
            <a:ext cx="8199120" cy="1696392"/>
          </a:xfrm>
          <a:prstGeom prst="roundRect">
            <a:avLst/>
          </a:prstGeom>
          <a:solidFill>
            <a:srgbClr val="00B050">
              <a:alpha val="59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a:ln>
                  <a:noFill/>
                </a:ln>
                <a:solidFill>
                  <a:srgbClr val="FFFF00"/>
                </a:solidFill>
                <a:effectLst/>
                <a:uLnTx/>
                <a:uFillTx/>
                <a:latin typeface="Calibri" panose="020F0502020204030204"/>
                <a:ea typeface="+mn-ea"/>
                <a:cs typeface="+mn-cs"/>
              </a:rPr>
              <a:t>Tafsiran Kejadian</a:t>
            </a:r>
          </a:p>
        </p:txBody>
      </p:sp>
      <p:sp>
        <p:nvSpPr>
          <p:cNvPr id="2" name="직사각형 1"/>
          <p:cNvSpPr/>
          <p:nvPr/>
        </p:nvSpPr>
        <p:spPr>
          <a:xfrm>
            <a:off x="0" y="4111034"/>
            <a:ext cx="12192000" cy="1876811"/>
          </a:xfrm>
          <a:prstGeom prst="rect">
            <a:avLst/>
          </a:prstGeom>
          <a:solidFill>
            <a:srgbClr val="FFFF00">
              <a:alpha val="55000"/>
            </a:srgb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he-IL" sz="6000" b="0" i="0" u="none" strike="noStrike" kern="1200" cap="none" spc="0" normalizeH="0" baseline="0" noProof="0">
                <a:ln>
                  <a:noFill/>
                </a:ln>
                <a:solidFill>
                  <a:srgbClr val="002060"/>
                </a:solidFill>
                <a:effectLst/>
                <a:uLnTx/>
                <a:uFillTx/>
                <a:latin typeface="Adobe Hebrew" panose="02040503050201020203" pitchFamily="18" charset="-79"/>
                <a:ea typeface="+mn-ea"/>
                <a:cs typeface="Adobe Hebrew" panose="02040503050201020203" pitchFamily="18" charset="-79"/>
              </a:rPr>
              <a:t>בְּרֵאשִׁית בָּרָא אֱלֹהִים אֵת הַשָּׁמַיִם וְאֵת הָאָרֶץ׃</a:t>
            </a:r>
            <a:endParaRPr kumimoji="0" lang="en-US" sz="6000" b="0" i="0" u="none" strike="noStrike" kern="1200" cap="none" spc="0" normalizeH="0" baseline="0" noProof="0">
              <a:ln>
                <a:noFill/>
              </a:ln>
              <a:solidFill>
                <a:srgbClr val="002060"/>
              </a:solidFill>
              <a:effectLst/>
              <a:uLnTx/>
              <a:uFillTx/>
              <a:latin typeface="Adobe Hebrew" panose="02040503050201020203" pitchFamily="18" charset="-79"/>
              <a:ea typeface="+mn-ea"/>
              <a:cs typeface="Adobe Hebrew" panose="02040503050201020203" pitchFamily="18" charset="-79"/>
            </a:endParaRPr>
          </a:p>
        </p:txBody>
      </p:sp>
    </p:spTree>
    <p:extLst>
      <p:ext uri="{BB962C8B-B14F-4D97-AF65-F5344CB8AC3E}">
        <p14:creationId xmlns:p14="http://schemas.microsoft.com/office/powerpoint/2010/main" val="320061755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직사각형 6"/>
          <p:cNvSpPr/>
          <p:nvPr/>
        </p:nvSpPr>
        <p:spPr>
          <a:xfrm>
            <a:off x="142876" y="1946787"/>
            <a:ext cx="11887200" cy="4768645"/>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smtClean="0">
                <a:ln>
                  <a:noFill/>
                </a:ln>
                <a:solidFill>
                  <a:srgbClr val="FF0000"/>
                </a:solidFill>
                <a:effectLst/>
                <a:uLnTx/>
                <a:uFillTx/>
                <a:latin typeface="Calibri" panose="020F0502020204030204"/>
              </a:rPr>
              <a:t>Penciptaan Manusia dan Kejatuhan</a:t>
            </a:r>
            <a:r>
              <a:rPr lang="en-US" sz="5400" b="1">
                <a:solidFill>
                  <a:srgbClr val="FF0000"/>
                </a:solidFill>
              </a:rPr>
              <a:t/>
            </a:r>
            <a:br>
              <a:rPr lang="en-US" sz="5400" b="1">
                <a:solidFill>
                  <a:srgbClr val="FF0000"/>
                </a:solidFill>
              </a:rPr>
            </a:br>
            <a:r>
              <a:rPr lang="en-US" sz="4000" b="1" smtClean="0">
                <a:solidFill>
                  <a:srgbClr val="C00000"/>
                </a:solidFill>
              </a:rPr>
              <a:t>Kejadian 2:4-4:26 </a:t>
            </a:r>
            <a:r>
              <a:rPr lang="en-US" sz="4000" b="1">
                <a:solidFill>
                  <a:srgbClr val="C00000"/>
                </a:solidFill>
              </a:rPr>
              <a:t>/ Toledot Pertama </a:t>
            </a:r>
            <a:br>
              <a:rPr lang="en-US" sz="4000" b="1">
                <a:solidFill>
                  <a:srgbClr val="C00000"/>
                </a:solidFill>
              </a:rPr>
            </a:br>
            <a:endParaRPr lang="en-US" sz="4000" b="1" smtClean="0">
              <a:solidFill>
                <a:srgbClr val="C00000"/>
              </a:solidFill>
            </a:endParaRPr>
          </a:p>
          <a:p>
            <a:pPr lvl="0">
              <a:defRPr/>
            </a:pPr>
            <a:r>
              <a:rPr lang="en-US" sz="4000" b="1" smtClean="0">
                <a:solidFill>
                  <a:prstClr val="black"/>
                </a:solidFill>
              </a:rPr>
              <a:t>@ Toledot Riwayat: Riwayat </a:t>
            </a:r>
            <a:r>
              <a:rPr lang="en-US" sz="4000" b="1">
                <a:solidFill>
                  <a:prstClr val="black"/>
                </a:solidFill>
              </a:rPr>
              <a:t>langit dan bumi</a:t>
            </a:r>
            <a:endParaRPr lang="en-US" sz="4000" b="1" smtClean="0">
              <a:solidFill>
                <a:prstClr val="black"/>
              </a:solidFill>
            </a:endParaRPr>
          </a:p>
          <a:p>
            <a:pPr lvl="0">
              <a:defRPr/>
            </a:pPr>
            <a:r>
              <a:rPr lang="en-US" sz="4000" b="1" smtClean="0">
                <a:solidFill>
                  <a:prstClr val="black"/>
                </a:solidFill>
              </a:rPr>
              <a:t>@ Penciptaan Manusia dan Kejatuhan</a:t>
            </a:r>
          </a:p>
          <a:p>
            <a:pPr lvl="0">
              <a:defRPr/>
            </a:pPr>
            <a:r>
              <a:rPr lang="en-US" sz="4000" b="1" smtClean="0">
                <a:solidFill>
                  <a:prstClr val="black"/>
                </a:solidFill>
              </a:rPr>
              <a:t>@ Salasilah Ufuk</a:t>
            </a:r>
            <a:endParaRPr kumimoji="0" lang="en-US" sz="40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 name="양쪽 모서리가 잘린 사각형 9"/>
          <p:cNvSpPr/>
          <p:nvPr/>
        </p:nvSpPr>
        <p:spPr>
          <a:xfrm>
            <a:off x="142876" y="157940"/>
            <a:ext cx="11887200" cy="1524000"/>
          </a:xfrm>
          <a:prstGeom prst="snip2Same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smtClean="0">
                <a:ln>
                  <a:noFill/>
                </a:ln>
                <a:solidFill>
                  <a:prstClr val="white"/>
                </a:solidFill>
                <a:effectLst/>
                <a:uLnTx/>
                <a:uFillTx/>
                <a:latin typeface="Calibri" panose="020F0502020204030204"/>
                <a:ea typeface="+mn-ea"/>
                <a:cs typeface="+mn-cs"/>
              </a:rPr>
              <a:t>STRUKTUR KITAB KEJADIAN</a:t>
            </a:r>
            <a:endParaRPr kumimoji="0" lang="en-US" sz="60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2221811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t">
            <a:noAutofit/>
          </a:bodyPr>
          <a:lstStyle/>
          <a:p>
            <a:pPr lvl="0">
              <a:lnSpc>
                <a:spcPct val="100000"/>
              </a:lnSpc>
              <a:spcBef>
                <a:spcPts val="0"/>
              </a:spcBef>
            </a:pPr>
            <a:r>
              <a:rPr lang="en-US" sz="5400" b="1" smtClean="0">
                <a:solidFill>
                  <a:srgbClr val="00B0F0"/>
                </a:solidFill>
                <a:latin typeface="Calibri" panose="020F0502020204030204"/>
                <a:ea typeface="+mn-ea"/>
                <a:cs typeface="+mn-cs"/>
              </a:rPr>
              <a:t>Kej. 2:4-Kej. 25 / Penciptaan Manusia</a:t>
            </a:r>
            <a:br>
              <a:rPr lang="en-US" sz="5400" b="1" smtClean="0">
                <a:solidFill>
                  <a:srgbClr val="00B0F0"/>
                </a:solidFill>
                <a:latin typeface="Calibri" panose="020F0502020204030204"/>
                <a:ea typeface="+mn-ea"/>
                <a:cs typeface="+mn-cs"/>
              </a:rPr>
            </a:br>
            <a:r>
              <a:rPr lang="en-US" sz="4800" b="1" smtClean="0">
                <a:solidFill>
                  <a:schemeClr val="bg1"/>
                </a:solidFill>
                <a:latin typeface="Calibri" panose="020F0502020204030204"/>
                <a:ea typeface="+mn-ea"/>
                <a:cs typeface="+mn-cs"/>
              </a:rPr>
              <a:t>Perjanjian Adam</a:t>
            </a:r>
            <a:br>
              <a:rPr lang="en-US" sz="4800" b="1" smtClean="0">
                <a:solidFill>
                  <a:schemeClr val="bg1"/>
                </a:solidFill>
                <a:latin typeface="Calibri" panose="020F0502020204030204"/>
                <a:ea typeface="+mn-ea"/>
                <a:cs typeface="+mn-cs"/>
              </a:rPr>
            </a:br>
            <a:r>
              <a:rPr lang="en-US" sz="4800" b="1" smtClean="0">
                <a:solidFill>
                  <a:schemeClr val="bg1"/>
                </a:solidFill>
                <a:latin typeface="Calibri" panose="020F0502020204030204"/>
                <a:ea typeface="+mn-ea"/>
                <a:cs typeface="+mn-cs"/>
              </a:rPr>
              <a:t>Hubungan, kebebasan, Kepercayaan</a:t>
            </a:r>
            <a:br>
              <a:rPr lang="en-US" sz="4800" b="1" smtClean="0">
                <a:solidFill>
                  <a:schemeClr val="bg1"/>
                </a:solidFill>
                <a:latin typeface="Calibri" panose="020F0502020204030204"/>
                <a:ea typeface="+mn-ea"/>
                <a:cs typeface="+mn-cs"/>
              </a:rPr>
            </a:br>
            <a:r>
              <a:rPr lang="en-US" sz="5400" b="1" smtClean="0">
                <a:solidFill>
                  <a:srgbClr val="00B0F0"/>
                </a:solidFill>
                <a:latin typeface="Calibri" panose="020F0502020204030204"/>
                <a:ea typeface="+mn-ea"/>
                <a:cs typeface="+mn-cs"/>
              </a:rPr>
              <a:t/>
            </a:r>
            <a:br>
              <a:rPr lang="en-US" sz="5400" b="1" smtClean="0">
                <a:solidFill>
                  <a:srgbClr val="00B0F0"/>
                </a:solidFill>
                <a:latin typeface="Calibri" panose="020F0502020204030204"/>
                <a:ea typeface="+mn-ea"/>
                <a:cs typeface="+mn-cs"/>
              </a:rPr>
            </a:br>
            <a:r>
              <a:rPr lang="en-US" sz="5400" b="1" smtClean="0">
                <a:solidFill>
                  <a:srgbClr val="FFFF00"/>
                </a:solidFill>
                <a:latin typeface="Calibri" panose="020F0502020204030204"/>
                <a:ea typeface="+mn-ea"/>
                <a:cs typeface="+mn-cs"/>
              </a:rPr>
              <a:t>Kej. 3:1-Kej. 4:26/ Dosa Manusia</a:t>
            </a:r>
            <a:endParaRPr lang="en-US" sz="5400" b="1">
              <a:solidFill>
                <a:srgbClr val="FFFF00"/>
              </a:solidFill>
              <a:latin typeface="Calibri" panose="020F0502020204030204"/>
              <a:ea typeface="+mn-ea"/>
              <a:cs typeface="+mn-cs"/>
            </a:endParaRPr>
          </a:p>
        </p:txBody>
      </p:sp>
    </p:spTree>
    <p:extLst>
      <p:ext uri="{BB962C8B-B14F-4D97-AF65-F5344CB8AC3E}">
        <p14:creationId xmlns:p14="http://schemas.microsoft.com/office/powerpoint/2010/main" val="13678301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137653" y="170122"/>
            <a:ext cx="11877138" cy="6528390"/>
          </a:xfrm>
        </p:spPr>
        <p:txBody>
          <a:bodyPr anchor="t">
            <a:noAutofit/>
          </a:bodyPr>
          <a:lstStyle/>
          <a:p>
            <a:pPr>
              <a:lnSpc>
                <a:spcPct val="100000"/>
              </a:lnSpc>
              <a:spcBef>
                <a:spcPts val="0"/>
              </a:spcBef>
            </a:pPr>
            <a:r>
              <a:rPr lang="en-US" sz="5400" b="1" smtClean="0">
                <a:solidFill>
                  <a:srgbClr val="FFFF00"/>
                </a:solidFill>
                <a:latin typeface="Calibri" panose="020F0502020204030204"/>
                <a:ea typeface="+mn-ea"/>
                <a:cs typeface="+mn-cs"/>
              </a:rPr>
              <a:t>Dosa Manusia / Kej. 3:1-24</a:t>
            </a:r>
            <a:br>
              <a:rPr lang="en-US" sz="5400" b="1" smtClean="0">
                <a:solidFill>
                  <a:srgbClr val="FFFF00"/>
                </a:solidFill>
                <a:latin typeface="Calibri" panose="020F0502020204030204"/>
                <a:ea typeface="+mn-ea"/>
                <a:cs typeface="+mn-cs"/>
              </a:rPr>
            </a:br>
            <a:r>
              <a:rPr lang="en-US" sz="5400" b="1" smtClean="0">
                <a:solidFill>
                  <a:schemeClr val="bg1"/>
                </a:solidFill>
                <a:latin typeface="Calibri" panose="020F0502020204030204"/>
                <a:ea typeface="+mn-ea"/>
                <a:cs typeface="+mn-cs"/>
              </a:rPr>
              <a:t>Ular </a:t>
            </a:r>
            <a:r>
              <a:rPr lang="he-IL" sz="5400" b="1" smtClean="0">
                <a:solidFill>
                  <a:schemeClr val="bg1"/>
                </a:solidFill>
                <a:latin typeface="Calibri" panose="020F0502020204030204"/>
                <a:ea typeface="+mn-ea"/>
                <a:cs typeface="+mn-cs"/>
              </a:rPr>
              <a:t>וְהַנָּחָשׁ֙</a:t>
            </a:r>
            <a:r>
              <a:rPr lang="en-US" sz="5400" b="1" smtClean="0">
                <a:solidFill>
                  <a:schemeClr val="bg1"/>
                </a:solidFill>
                <a:latin typeface="Calibri" panose="020F0502020204030204"/>
                <a:ea typeface="+mn-ea"/>
                <a:cs typeface="+mn-cs"/>
              </a:rPr>
              <a:t> [vehannahash]</a:t>
            </a:r>
            <a:br>
              <a:rPr lang="en-US" sz="5400" b="1" smtClean="0">
                <a:solidFill>
                  <a:schemeClr val="bg1"/>
                </a:solidFill>
                <a:latin typeface="Calibri" panose="020F0502020204030204"/>
                <a:ea typeface="+mn-ea"/>
                <a:cs typeface="+mn-cs"/>
              </a:rPr>
            </a:br>
            <a:r>
              <a:rPr lang="en-US" sz="5400" b="1" smtClean="0">
                <a:solidFill>
                  <a:schemeClr val="bg1"/>
                </a:solidFill>
                <a:latin typeface="Calibri" panose="020F0502020204030204"/>
                <a:ea typeface="+mn-ea"/>
                <a:cs typeface="+mn-cs"/>
              </a:rPr>
              <a:t>1. Tambahan dan kurang (membelitkan) Perintah Tuhan (3:1, 4, 5)</a:t>
            </a:r>
            <a:br>
              <a:rPr lang="en-US" sz="5400" b="1" smtClean="0">
                <a:solidFill>
                  <a:schemeClr val="bg1"/>
                </a:solidFill>
                <a:latin typeface="Calibri" panose="020F0502020204030204"/>
                <a:ea typeface="+mn-ea"/>
                <a:cs typeface="+mn-cs"/>
              </a:rPr>
            </a:br>
            <a:r>
              <a:rPr lang="en-US" sz="5400" b="1" smtClean="0">
                <a:solidFill>
                  <a:schemeClr val="bg1"/>
                </a:solidFill>
                <a:latin typeface="Calibri" panose="020F0502020204030204"/>
                <a:ea typeface="+mn-ea"/>
                <a:cs typeface="+mn-cs"/>
              </a:rPr>
              <a:t>2. </a:t>
            </a:r>
            <a:r>
              <a:rPr lang="it-IT" sz="5400" b="1">
                <a:solidFill>
                  <a:schemeClr val="bg1"/>
                </a:solidFill>
                <a:latin typeface="Calibri" panose="020F0502020204030204"/>
                <a:ea typeface="+mn-ea"/>
                <a:cs typeface="+mn-cs"/>
              </a:rPr>
              <a:t>Kata Ganti Nama Diri </a:t>
            </a:r>
            <a:r>
              <a:rPr lang="it-IT" sz="5400" b="1" smtClean="0">
                <a:solidFill>
                  <a:schemeClr val="bg1"/>
                </a:solidFill>
                <a:latin typeface="Calibri" panose="020F0502020204030204"/>
                <a:ea typeface="+mn-ea"/>
                <a:cs typeface="+mn-cs"/>
              </a:rPr>
              <a:t>Orang dalam Dialog (Rujukan. Kej 2:16-17)</a:t>
            </a:r>
            <a:endParaRPr lang="en-US" sz="5400" b="1" smtClean="0">
              <a:solidFill>
                <a:schemeClr val="bg1"/>
              </a:solidFill>
              <a:latin typeface="Calibri" panose="020F0502020204030204"/>
              <a:ea typeface="+mn-ea"/>
              <a:cs typeface="+mn-cs"/>
            </a:endParaRPr>
          </a:p>
        </p:txBody>
      </p:sp>
    </p:spTree>
    <p:extLst>
      <p:ext uri="{BB962C8B-B14F-4D97-AF65-F5344CB8AC3E}">
        <p14:creationId xmlns:p14="http://schemas.microsoft.com/office/powerpoint/2010/main" val="28875089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137653" y="170122"/>
            <a:ext cx="11877138" cy="6528390"/>
          </a:xfrm>
        </p:spPr>
        <p:txBody>
          <a:bodyPr anchor="t">
            <a:noAutofit/>
          </a:bodyPr>
          <a:lstStyle/>
          <a:p>
            <a:pPr>
              <a:lnSpc>
                <a:spcPct val="100000"/>
              </a:lnSpc>
              <a:spcBef>
                <a:spcPts val="0"/>
              </a:spcBef>
            </a:pPr>
            <a:r>
              <a:rPr lang="en-US" sz="5400" b="1" smtClean="0">
                <a:solidFill>
                  <a:srgbClr val="FFFF00"/>
                </a:solidFill>
                <a:latin typeface="Calibri" panose="020F0502020204030204"/>
                <a:ea typeface="+mn-ea"/>
                <a:cs typeface="+mn-cs"/>
              </a:rPr>
              <a:t>Kej. 2:16-17 / </a:t>
            </a:r>
            <a:r>
              <a:rPr lang="en-US" sz="4800" b="1" smtClean="0">
                <a:solidFill>
                  <a:srgbClr val="FFFF00"/>
                </a:solidFill>
                <a:latin typeface="Calibri" panose="020F0502020204030204"/>
                <a:ea typeface="+mn-ea"/>
                <a:cs typeface="+mn-cs"/>
              </a:rPr>
              <a:t>Kata Ganti Nama Diri Orang</a:t>
            </a:r>
            <a:r>
              <a:rPr lang="en-US" sz="5400" b="1" smtClean="0">
                <a:solidFill>
                  <a:srgbClr val="FFFF00"/>
                </a:solidFill>
                <a:latin typeface="Calibri" panose="020F0502020204030204"/>
                <a:ea typeface="+mn-ea"/>
                <a:cs typeface="+mn-cs"/>
              </a:rPr>
              <a:t/>
            </a:r>
            <a:br>
              <a:rPr lang="en-US" sz="5400" b="1" smtClean="0">
                <a:solidFill>
                  <a:srgbClr val="FFFF00"/>
                </a:solidFill>
                <a:latin typeface="Calibri" panose="020F0502020204030204"/>
                <a:ea typeface="+mn-ea"/>
                <a:cs typeface="+mn-cs"/>
              </a:rPr>
            </a:br>
            <a:r>
              <a:rPr lang="he-IL" sz="5400" b="1" smtClean="0">
                <a:solidFill>
                  <a:schemeClr val="bg1"/>
                </a:solidFill>
                <a:latin typeface="Calibri" panose="020F0502020204030204"/>
                <a:ea typeface="+mn-ea"/>
                <a:cs typeface="+mn-cs"/>
              </a:rPr>
              <a:t>וַיְצַו֙ </a:t>
            </a:r>
            <a:r>
              <a:rPr lang="he-IL" sz="5400" b="1">
                <a:solidFill>
                  <a:schemeClr val="bg1"/>
                </a:solidFill>
                <a:latin typeface="Calibri" panose="020F0502020204030204"/>
                <a:ea typeface="+mn-ea"/>
                <a:cs typeface="+mn-cs"/>
              </a:rPr>
              <a:t>יְהוָ֣ה אֱלֹהִ֔ים </a:t>
            </a:r>
            <a:r>
              <a:rPr lang="he-IL" sz="5400" b="1">
                <a:solidFill>
                  <a:srgbClr val="FF0000"/>
                </a:solidFill>
                <a:latin typeface="Calibri" panose="020F0502020204030204"/>
                <a:ea typeface="+mn-ea"/>
                <a:cs typeface="+mn-cs"/>
              </a:rPr>
              <a:t>עַל־הָֽאָדָ֖ם</a:t>
            </a:r>
            <a:r>
              <a:rPr lang="he-IL" sz="5400" b="1">
                <a:solidFill>
                  <a:schemeClr val="bg1"/>
                </a:solidFill>
                <a:latin typeface="Calibri" panose="020F0502020204030204"/>
                <a:ea typeface="+mn-ea"/>
                <a:cs typeface="+mn-cs"/>
              </a:rPr>
              <a:t> </a:t>
            </a:r>
            <a:r>
              <a:rPr lang="he-IL" sz="5400" b="1" smtClean="0">
                <a:solidFill>
                  <a:schemeClr val="bg1"/>
                </a:solidFill>
                <a:latin typeface="Calibri" panose="020F0502020204030204"/>
                <a:ea typeface="+mn-ea"/>
                <a:cs typeface="+mn-cs"/>
              </a:rPr>
              <a:t>לֵאמֹ֑ר</a:t>
            </a:r>
            <a:r>
              <a:rPr lang="en-US" sz="5400" b="1" smtClean="0">
                <a:solidFill>
                  <a:schemeClr val="bg1"/>
                </a:solidFill>
                <a:latin typeface="Calibri" panose="020F0502020204030204"/>
                <a:ea typeface="+mn-ea"/>
                <a:cs typeface="+mn-cs"/>
              </a:rPr>
              <a:t/>
            </a:r>
            <a:br>
              <a:rPr lang="en-US" sz="5400" b="1" smtClean="0">
                <a:solidFill>
                  <a:schemeClr val="bg1"/>
                </a:solidFill>
                <a:latin typeface="Calibri" panose="020F0502020204030204"/>
                <a:ea typeface="+mn-ea"/>
                <a:cs typeface="+mn-cs"/>
              </a:rPr>
            </a:br>
            <a:r>
              <a:rPr lang="he-IL" sz="5400" b="1" smtClean="0">
                <a:solidFill>
                  <a:schemeClr val="bg1"/>
                </a:solidFill>
                <a:latin typeface="Calibri" panose="020F0502020204030204"/>
                <a:ea typeface="+mn-ea"/>
                <a:cs typeface="+mn-cs"/>
              </a:rPr>
              <a:t> </a:t>
            </a:r>
            <a:r>
              <a:rPr lang="he-IL" sz="5400" b="1">
                <a:solidFill>
                  <a:schemeClr val="bg1"/>
                </a:solidFill>
                <a:latin typeface="Calibri" panose="020F0502020204030204"/>
                <a:ea typeface="+mn-ea"/>
                <a:cs typeface="+mn-cs"/>
              </a:rPr>
              <a:t>מִכֹּ֥ל עֵֽץ־הַגָּ֖ן אָכֹ֥ל </a:t>
            </a:r>
            <a:r>
              <a:rPr lang="he-IL" sz="5400" b="1">
                <a:solidFill>
                  <a:srgbClr val="FFFF00"/>
                </a:solidFill>
                <a:latin typeface="Calibri" panose="020F0502020204030204"/>
                <a:ea typeface="+mn-ea"/>
                <a:cs typeface="+mn-cs"/>
              </a:rPr>
              <a:t>תֹּאכֵֽל</a:t>
            </a:r>
            <a:r>
              <a:rPr lang="he-IL" sz="5400" b="1">
                <a:solidFill>
                  <a:schemeClr val="bg1"/>
                </a:solidFill>
                <a:latin typeface="Calibri" panose="020F0502020204030204"/>
                <a:ea typeface="+mn-ea"/>
                <a:cs typeface="+mn-cs"/>
              </a:rPr>
              <a:t>׃</a:t>
            </a:r>
            <a:r>
              <a:rPr lang="en-US" sz="5400" b="1">
                <a:solidFill>
                  <a:srgbClr val="FFFF00"/>
                </a:solidFill>
                <a:latin typeface="Calibri" panose="020F0502020204030204"/>
                <a:ea typeface="+mn-ea"/>
                <a:cs typeface="+mn-cs"/>
              </a:rPr>
              <a:t/>
            </a:r>
            <a:br>
              <a:rPr lang="en-US" sz="5400" b="1">
                <a:solidFill>
                  <a:srgbClr val="FFFF00"/>
                </a:solidFill>
                <a:latin typeface="Calibri" panose="020F0502020204030204"/>
                <a:ea typeface="+mn-ea"/>
                <a:cs typeface="+mn-cs"/>
              </a:rPr>
            </a:br>
            <a:r>
              <a:rPr lang="en-US" b="1" smtClean="0">
                <a:solidFill>
                  <a:srgbClr val="00B0F0"/>
                </a:solidFill>
                <a:latin typeface="Calibri" panose="020F0502020204030204"/>
                <a:ea typeface="+mn-ea"/>
                <a:cs typeface="+mn-cs"/>
              </a:rPr>
              <a:t>vaychao ‘ehva Elohim ‘al-ha’adam le’mor mikol ‘ech-haggan ‘akol tokel</a:t>
            </a:r>
            <a:br>
              <a:rPr lang="en-US" b="1" smtClean="0">
                <a:solidFill>
                  <a:srgbClr val="00B0F0"/>
                </a:solidFill>
                <a:latin typeface="Calibri" panose="020F0502020204030204"/>
                <a:ea typeface="+mn-ea"/>
                <a:cs typeface="+mn-cs"/>
              </a:rPr>
            </a:br>
            <a:r>
              <a:rPr lang="he-IL" sz="4800" b="1" smtClean="0">
                <a:solidFill>
                  <a:schemeClr val="bg1"/>
                </a:solidFill>
                <a:latin typeface="Calibri" panose="020F0502020204030204"/>
                <a:ea typeface="+mn-ea"/>
                <a:cs typeface="+mn-cs"/>
              </a:rPr>
              <a:t>וּמֵעֵ֗ץ </a:t>
            </a:r>
            <a:r>
              <a:rPr lang="he-IL" sz="4800" b="1">
                <a:solidFill>
                  <a:schemeClr val="bg1"/>
                </a:solidFill>
                <a:latin typeface="Calibri" panose="020F0502020204030204"/>
                <a:ea typeface="+mn-ea"/>
                <a:cs typeface="+mn-cs"/>
              </a:rPr>
              <a:t>הַדַּ֙עַת֙ טֹ֣וב וָרָ֔ע לֹ֥א </a:t>
            </a:r>
            <a:r>
              <a:rPr lang="he-IL" sz="4800" b="1">
                <a:solidFill>
                  <a:srgbClr val="FFFF00"/>
                </a:solidFill>
                <a:latin typeface="Calibri" panose="020F0502020204030204"/>
                <a:ea typeface="+mn-ea"/>
                <a:cs typeface="+mn-cs"/>
              </a:rPr>
              <a:t>תֹאכַ֖ל</a:t>
            </a:r>
            <a:r>
              <a:rPr lang="he-IL" sz="4800" b="1">
                <a:solidFill>
                  <a:schemeClr val="bg1"/>
                </a:solidFill>
                <a:latin typeface="Calibri" panose="020F0502020204030204"/>
                <a:ea typeface="+mn-ea"/>
                <a:cs typeface="+mn-cs"/>
              </a:rPr>
              <a:t> מִמֶּ֑נּוּ כִּ֗י בְּיֹ֛ום </a:t>
            </a:r>
            <a:r>
              <a:rPr lang="he-IL" sz="4800" b="1">
                <a:solidFill>
                  <a:srgbClr val="FFFF00"/>
                </a:solidFill>
                <a:latin typeface="Calibri" panose="020F0502020204030204"/>
                <a:ea typeface="+mn-ea"/>
                <a:cs typeface="+mn-cs"/>
              </a:rPr>
              <a:t>אֲכָלְךָ֥ </a:t>
            </a:r>
            <a:r>
              <a:rPr lang="he-IL" sz="4800" b="1">
                <a:solidFill>
                  <a:schemeClr val="bg1"/>
                </a:solidFill>
                <a:latin typeface="Calibri" panose="020F0502020204030204"/>
                <a:ea typeface="+mn-ea"/>
                <a:cs typeface="+mn-cs"/>
              </a:rPr>
              <a:t>מִמֶּ֖נּוּ מֹ֥ות </a:t>
            </a:r>
            <a:r>
              <a:rPr lang="he-IL" sz="4800" b="1">
                <a:solidFill>
                  <a:srgbClr val="FFFF00"/>
                </a:solidFill>
                <a:latin typeface="Calibri" panose="020F0502020204030204"/>
                <a:ea typeface="+mn-ea"/>
                <a:cs typeface="+mn-cs"/>
              </a:rPr>
              <a:t>תָּמֽוּת</a:t>
            </a:r>
            <a:r>
              <a:rPr lang="he-IL" sz="4800" b="1" smtClean="0">
                <a:solidFill>
                  <a:schemeClr val="bg1"/>
                </a:solidFill>
                <a:latin typeface="Calibri" panose="020F0502020204030204"/>
                <a:ea typeface="+mn-ea"/>
                <a:cs typeface="+mn-cs"/>
              </a:rPr>
              <a:t>׃</a:t>
            </a:r>
            <a:r>
              <a:rPr lang="en-US" sz="4800" b="1" smtClean="0">
                <a:solidFill>
                  <a:schemeClr val="bg1"/>
                </a:solidFill>
                <a:latin typeface="Calibri" panose="020F0502020204030204"/>
                <a:ea typeface="+mn-ea"/>
                <a:cs typeface="+mn-cs"/>
              </a:rPr>
              <a:t/>
            </a:r>
            <a:br>
              <a:rPr lang="en-US" sz="4800" b="1" smtClean="0">
                <a:solidFill>
                  <a:schemeClr val="bg1"/>
                </a:solidFill>
                <a:latin typeface="Calibri" panose="020F0502020204030204"/>
                <a:ea typeface="+mn-ea"/>
                <a:cs typeface="+mn-cs"/>
              </a:rPr>
            </a:br>
            <a:r>
              <a:rPr lang="en-US" sz="3600" b="1" smtClean="0">
                <a:solidFill>
                  <a:srgbClr val="00B0F0"/>
                </a:solidFill>
                <a:latin typeface="Calibri" panose="020F0502020204030204"/>
                <a:ea typeface="+mn-ea"/>
                <a:cs typeface="+mn-cs"/>
              </a:rPr>
              <a:t>ume’ech hadda’at tob vara’ lo tokal mimmennu ki beyom</a:t>
            </a:r>
            <a:br>
              <a:rPr lang="en-US" sz="3600" b="1" smtClean="0">
                <a:solidFill>
                  <a:srgbClr val="00B0F0"/>
                </a:solidFill>
                <a:latin typeface="Calibri" panose="020F0502020204030204"/>
                <a:ea typeface="+mn-ea"/>
                <a:cs typeface="+mn-cs"/>
              </a:rPr>
            </a:br>
            <a:r>
              <a:rPr lang="en-US" sz="3600" b="1" smtClean="0">
                <a:solidFill>
                  <a:srgbClr val="00B0F0"/>
                </a:solidFill>
                <a:latin typeface="Calibri" panose="020F0502020204030204"/>
                <a:ea typeface="+mn-ea"/>
                <a:cs typeface="+mn-cs"/>
              </a:rPr>
              <a:t>‘akalka mimmennu mot tamut</a:t>
            </a:r>
            <a:r>
              <a:rPr lang="en-US" sz="3600" b="1">
                <a:solidFill>
                  <a:schemeClr val="bg1"/>
                </a:solidFill>
                <a:latin typeface="Calibri" panose="020F0502020204030204"/>
                <a:ea typeface="+mn-ea"/>
                <a:cs typeface="+mn-cs"/>
              </a:rPr>
              <a:t/>
            </a:r>
            <a:br>
              <a:rPr lang="en-US" sz="3600" b="1">
                <a:solidFill>
                  <a:schemeClr val="bg1"/>
                </a:solidFill>
                <a:latin typeface="Calibri" panose="020F0502020204030204"/>
                <a:ea typeface="+mn-ea"/>
                <a:cs typeface="+mn-cs"/>
              </a:rPr>
            </a:br>
            <a:endParaRPr lang="en-US" sz="3200" b="1" smtClean="0">
              <a:solidFill>
                <a:schemeClr val="bg1"/>
              </a:solidFill>
              <a:latin typeface="Calibri" panose="020F0502020204030204"/>
              <a:ea typeface="+mn-ea"/>
              <a:cs typeface="+mn-cs"/>
            </a:endParaRPr>
          </a:p>
        </p:txBody>
      </p:sp>
    </p:spTree>
    <p:extLst>
      <p:ext uri="{BB962C8B-B14F-4D97-AF65-F5344CB8AC3E}">
        <p14:creationId xmlns:p14="http://schemas.microsoft.com/office/powerpoint/2010/main" val="977303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137653" y="170122"/>
            <a:ext cx="11877138" cy="6528390"/>
          </a:xfrm>
        </p:spPr>
        <p:txBody>
          <a:bodyPr anchor="t">
            <a:noAutofit/>
          </a:bodyPr>
          <a:lstStyle/>
          <a:p>
            <a:pPr>
              <a:lnSpc>
                <a:spcPct val="100000"/>
              </a:lnSpc>
              <a:spcBef>
                <a:spcPts val="0"/>
              </a:spcBef>
            </a:pPr>
            <a:r>
              <a:rPr lang="en-US" sz="5400" b="1">
                <a:solidFill>
                  <a:srgbClr val="FFFF00"/>
                </a:solidFill>
                <a:latin typeface="Calibri" panose="020F0502020204030204"/>
                <a:ea typeface="+mn-ea"/>
                <a:cs typeface="+mn-cs"/>
              </a:rPr>
              <a:t>Perasaan Dosa / Kej. 3:10</a:t>
            </a:r>
            <a:br>
              <a:rPr lang="en-US" sz="5400" b="1">
                <a:solidFill>
                  <a:srgbClr val="FFFF00"/>
                </a:solidFill>
                <a:latin typeface="Calibri" panose="020F0502020204030204"/>
                <a:ea typeface="+mn-ea"/>
                <a:cs typeface="+mn-cs"/>
              </a:rPr>
            </a:br>
            <a:r>
              <a:rPr lang="en-US" sz="4800" b="1">
                <a:solidFill>
                  <a:schemeClr val="bg1"/>
                </a:solidFill>
                <a:latin typeface="Calibri" panose="020F0502020204030204"/>
                <a:ea typeface="+mn-ea"/>
                <a:cs typeface="+mn-cs"/>
              </a:rPr>
              <a:t>"Di manakah engkau?"</a:t>
            </a:r>
            <a:br>
              <a:rPr lang="en-US" sz="4800" b="1">
                <a:solidFill>
                  <a:schemeClr val="bg1"/>
                </a:solidFill>
                <a:latin typeface="Calibri" panose="020F0502020204030204"/>
                <a:ea typeface="+mn-ea"/>
                <a:cs typeface="+mn-cs"/>
              </a:rPr>
            </a:br>
            <a:r>
              <a:rPr lang="en-US" sz="4800" b="1" smtClean="0">
                <a:solidFill>
                  <a:schemeClr val="bg1"/>
                </a:solidFill>
                <a:latin typeface="Calibri" panose="020F0502020204030204"/>
                <a:ea typeface="+mn-ea"/>
                <a:cs typeface="+mn-cs"/>
              </a:rPr>
              <a:t>10 Jawabnya</a:t>
            </a:r>
            <a:r>
              <a:rPr lang="en-US" sz="4800" b="1">
                <a:solidFill>
                  <a:schemeClr val="bg1"/>
                </a:solidFill>
                <a:latin typeface="Calibri" panose="020F0502020204030204"/>
                <a:ea typeface="+mn-ea"/>
                <a:cs typeface="+mn-cs"/>
              </a:rPr>
              <a:t>, "Aku mendengar suara-Mu di taman lalu aku menjadi </a:t>
            </a:r>
            <a:r>
              <a:rPr lang="en-US" sz="4800" b="1">
                <a:solidFill>
                  <a:srgbClr val="FF0000"/>
                </a:solidFill>
                <a:latin typeface="Calibri" panose="020F0502020204030204"/>
                <a:ea typeface="+mn-ea"/>
                <a:cs typeface="+mn-cs"/>
              </a:rPr>
              <a:t>takut </a:t>
            </a:r>
            <a:r>
              <a:rPr lang="en-US" sz="4800" b="1">
                <a:solidFill>
                  <a:schemeClr val="bg1"/>
                </a:solidFill>
                <a:latin typeface="Calibri" panose="020F0502020204030204"/>
                <a:ea typeface="+mn-ea"/>
                <a:cs typeface="+mn-cs"/>
              </a:rPr>
              <a:t>kerana aku dalam </a:t>
            </a:r>
            <a:r>
              <a:rPr lang="en-US" sz="4800" b="1">
                <a:solidFill>
                  <a:srgbClr val="FF0000"/>
                </a:solidFill>
                <a:latin typeface="Calibri" panose="020F0502020204030204"/>
                <a:ea typeface="+mn-ea"/>
                <a:cs typeface="+mn-cs"/>
              </a:rPr>
              <a:t>keadaan telanjang</a:t>
            </a:r>
            <a:r>
              <a:rPr lang="en-US" sz="4800" b="1">
                <a:solidFill>
                  <a:schemeClr val="bg1"/>
                </a:solidFill>
                <a:latin typeface="Calibri" panose="020F0502020204030204"/>
                <a:ea typeface="+mn-ea"/>
                <a:cs typeface="+mn-cs"/>
              </a:rPr>
              <a:t>. Jadi aku pun bersembunyi</a:t>
            </a:r>
            <a:r>
              <a:rPr lang="en-US" sz="4800" b="1" smtClean="0">
                <a:solidFill>
                  <a:schemeClr val="bg1"/>
                </a:solidFill>
                <a:latin typeface="Calibri" panose="020F0502020204030204"/>
                <a:ea typeface="+mn-ea"/>
                <a:cs typeface="+mn-cs"/>
              </a:rPr>
              <a:t>.“</a:t>
            </a:r>
            <a:br>
              <a:rPr lang="en-US" sz="4800" b="1" smtClean="0">
                <a:solidFill>
                  <a:schemeClr val="bg1"/>
                </a:solidFill>
                <a:latin typeface="Calibri" panose="020F0502020204030204"/>
                <a:ea typeface="+mn-ea"/>
                <a:cs typeface="+mn-cs"/>
              </a:rPr>
            </a:br>
            <a:r>
              <a:rPr lang="en-US" sz="4800" b="1">
                <a:solidFill>
                  <a:schemeClr val="bg1"/>
                </a:solidFill>
                <a:latin typeface="Calibri" panose="020F0502020204030204"/>
                <a:ea typeface="+mn-ea"/>
                <a:cs typeface="+mn-cs"/>
              </a:rPr>
              <a:t/>
            </a:r>
            <a:br>
              <a:rPr lang="en-US" sz="4800" b="1">
                <a:solidFill>
                  <a:schemeClr val="bg1"/>
                </a:solidFill>
                <a:latin typeface="Calibri" panose="020F0502020204030204"/>
                <a:ea typeface="+mn-ea"/>
                <a:cs typeface="+mn-cs"/>
              </a:rPr>
            </a:br>
            <a:r>
              <a:rPr lang="en-US" sz="4800" b="1" smtClean="0">
                <a:solidFill>
                  <a:srgbClr val="FF0000"/>
                </a:solidFill>
                <a:latin typeface="Calibri" panose="020F0502020204030204"/>
                <a:ea typeface="+mn-ea"/>
                <a:cs typeface="+mn-cs"/>
              </a:rPr>
              <a:t>Ketakutan dan berasa malu (8)</a:t>
            </a:r>
          </a:p>
        </p:txBody>
      </p:sp>
    </p:spTree>
    <p:extLst>
      <p:ext uri="{BB962C8B-B14F-4D97-AF65-F5344CB8AC3E}">
        <p14:creationId xmlns:p14="http://schemas.microsoft.com/office/powerpoint/2010/main" val="9036998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137653" y="170122"/>
            <a:ext cx="11877138" cy="6528390"/>
          </a:xfrm>
        </p:spPr>
        <p:txBody>
          <a:bodyPr anchor="t">
            <a:noAutofit/>
          </a:bodyPr>
          <a:lstStyle/>
          <a:p>
            <a:pPr>
              <a:lnSpc>
                <a:spcPct val="100000"/>
              </a:lnSpc>
              <a:spcBef>
                <a:spcPts val="0"/>
              </a:spcBef>
            </a:pPr>
            <a:r>
              <a:rPr lang="en-US" sz="5400" b="1" smtClean="0">
                <a:solidFill>
                  <a:srgbClr val="FFFF00"/>
                </a:solidFill>
                <a:latin typeface="Calibri" panose="020F0502020204030204"/>
                <a:ea typeface="+mn-ea"/>
                <a:cs typeface="+mn-cs"/>
              </a:rPr>
              <a:t>Penghakiman Perbuatan / Kej. 3:1-24</a:t>
            </a:r>
            <a:br>
              <a:rPr lang="en-US" sz="5400" b="1" smtClean="0">
                <a:solidFill>
                  <a:srgbClr val="FFFF00"/>
                </a:solidFill>
                <a:latin typeface="Calibri" panose="020F0502020204030204"/>
                <a:ea typeface="+mn-ea"/>
                <a:cs typeface="+mn-cs"/>
              </a:rPr>
            </a:br>
            <a:r>
              <a:rPr lang="en-US" sz="5400" b="1" smtClean="0">
                <a:solidFill>
                  <a:srgbClr val="00B0F0"/>
                </a:solidFill>
                <a:latin typeface="Calibri" panose="020F0502020204030204"/>
                <a:ea typeface="+mn-ea"/>
                <a:cs typeface="+mn-cs"/>
              </a:rPr>
              <a:t>Ular </a:t>
            </a:r>
            <a:r>
              <a:rPr lang="he-IL" sz="5400" b="1" smtClean="0">
                <a:solidFill>
                  <a:srgbClr val="00B0F0"/>
                </a:solidFill>
                <a:latin typeface="Calibri" panose="020F0502020204030204"/>
                <a:ea typeface="+mn-ea"/>
                <a:cs typeface="+mn-cs"/>
              </a:rPr>
              <a:t>וְהַנָּחָשׁ֙</a:t>
            </a:r>
            <a:r>
              <a:rPr lang="en-US" sz="5400" b="1" smtClean="0">
                <a:solidFill>
                  <a:srgbClr val="00B0F0"/>
                </a:solidFill>
                <a:latin typeface="Calibri" panose="020F0502020204030204"/>
                <a:ea typeface="+mn-ea"/>
                <a:cs typeface="+mn-cs"/>
              </a:rPr>
              <a:t> [vehannahash]</a:t>
            </a:r>
            <a:br>
              <a:rPr lang="en-US" sz="5400" b="1" smtClean="0">
                <a:solidFill>
                  <a:srgbClr val="00B0F0"/>
                </a:solidFill>
                <a:latin typeface="Calibri" panose="020F0502020204030204"/>
                <a:ea typeface="+mn-ea"/>
                <a:cs typeface="+mn-cs"/>
              </a:rPr>
            </a:br>
            <a:r>
              <a:rPr lang="en-US" sz="5400" b="1" smtClean="0">
                <a:solidFill>
                  <a:schemeClr val="bg1"/>
                </a:solidFill>
                <a:latin typeface="Calibri" panose="020F0502020204030204"/>
                <a:ea typeface="+mn-ea"/>
                <a:cs typeface="+mn-cs"/>
              </a:rPr>
              <a:t>1. Tambahan dan kurang (membelitkan) Perintah Tuhan (3:1, 4, 5)</a:t>
            </a:r>
            <a:br>
              <a:rPr lang="en-US" sz="5400" b="1" smtClean="0">
                <a:solidFill>
                  <a:schemeClr val="bg1"/>
                </a:solidFill>
                <a:latin typeface="Calibri" panose="020F0502020204030204"/>
                <a:ea typeface="+mn-ea"/>
                <a:cs typeface="+mn-cs"/>
              </a:rPr>
            </a:br>
            <a:r>
              <a:rPr lang="en-US" sz="5400" b="1" smtClean="0">
                <a:solidFill>
                  <a:schemeClr val="bg1"/>
                </a:solidFill>
                <a:latin typeface="Calibri" panose="020F0502020204030204"/>
                <a:ea typeface="+mn-ea"/>
                <a:cs typeface="+mn-cs"/>
              </a:rPr>
              <a:t>2. </a:t>
            </a:r>
            <a:r>
              <a:rPr lang="it-IT" sz="5400" b="1">
                <a:solidFill>
                  <a:schemeClr val="bg1"/>
                </a:solidFill>
                <a:latin typeface="Calibri" panose="020F0502020204030204"/>
                <a:ea typeface="+mn-ea"/>
                <a:cs typeface="+mn-cs"/>
              </a:rPr>
              <a:t>Kata Ganti Nama Diri </a:t>
            </a:r>
            <a:r>
              <a:rPr lang="it-IT" sz="5400" b="1" smtClean="0">
                <a:solidFill>
                  <a:schemeClr val="bg1"/>
                </a:solidFill>
                <a:latin typeface="Calibri" panose="020F0502020204030204"/>
                <a:ea typeface="+mn-ea"/>
                <a:cs typeface="+mn-cs"/>
              </a:rPr>
              <a:t>Orang dalam Dialog (Rujukan. Kej 2:16-17)</a:t>
            </a:r>
            <a:endParaRPr lang="en-US" sz="5400" b="1" smtClean="0">
              <a:solidFill>
                <a:schemeClr val="bg1"/>
              </a:solidFill>
              <a:latin typeface="Calibri" panose="020F0502020204030204"/>
              <a:ea typeface="+mn-ea"/>
              <a:cs typeface="+mn-cs"/>
            </a:endParaRPr>
          </a:p>
        </p:txBody>
      </p:sp>
    </p:spTree>
    <p:extLst>
      <p:ext uri="{BB962C8B-B14F-4D97-AF65-F5344CB8AC3E}">
        <p14:creationId xmlns:p14="http://schemas.microsoft.com/office/powerpoint/2010/main" val="36559527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t">
            <a:noAutofit/>
          </a:bodyPr>
          <a:lstStyle/>
          <a:p>
            <a:pPr lvl="0">
              <a:lnSpc>
                <a:spcPct val="100000"/>
              </a:lnSpc>
              <a:spcBef>
                <a:spcPts val="0"/>
              </a:spcBef>
            </a:pPr>
            <a:r>
              <a:rPr lang="en-US" sz="5400" b="1" smtClean="0">
                <a:solidFill>
                  <a:srgbClr val="FFFF00"/>
                </a:solidFill>
                <a:latin typeface="Calibri" panose="020F0502020204030204"/>
              </a:rPr>
              <a:t>Penghakiman Si Ular </a:t>
            </a:r>
            <a:r>
              <a:rPr lang="en-US" sz="5400" b="1">
                <a:solidFill>
                  <a:srgbClr val="FFFF00"/>
                </a:solidFill>
                <a:latin typeface="Calibri" panose="020F0502020204030204"/>
              </a:rPr>
              <a:t>/ Kej </a:t>
            </a:r>
            <a:r>
              <a:rPr lang="en-US" sz="5400" b="1" smtClean="0">
                <a:solidFill>
                  <a:srgbClr val="FFFF00"/>
                </a:solidFill>
                <a:latin typeface="Calibri" panose="020F0502020204030204"/>
              </a:rPr>
              <a:t>3.14-15</a:t>
            </a:r>
            <a:r>
              <a:rPr lang="en-US" sz="5400" b="1" smtClean="0">
                <a:solidFill>
                  <a:srgbClr val="00B0F0"/>
                </a:solidFill>
                <a:latin typeface="Calibri" panose="020F0502020204030204"/>
                <a:ea typeface="+mn-ea"/>
                <a:cs typeface="+mn-cs"/>
              </a:rPr>
              <a:t/>
            </a:r>
            <a:br>
              <a:rPr lang="en-US" sz="5400" b="1" smtClean="0">
                <a:solidFill>
                  <a:srgbClr val="00B0F0"/>
                </a:solidFill>
                <a:latin typeface="Calibri" panose="020F0502020204030204"/>
                <a:ea typeface="+mn-ea"/>
                <a:cs typeface="+mn-cs"/>
              </a:rPr>
            </a:br>
            <a:r>
              <a:rPr lang="en-US" sz="4800" b="1" smtClean="0">
                <a:solidFill>
                  <a:srgbClr val="00B0F0"/>
                </a:solidFill>
                <a:latin typeface="Calibri" panose="020F0502020204030204"/>
                <a:ea typeface="+mn-ea"/>
                <a:cs typeface="+mn-cs"/>
              </a:rPr>
              <a:t>Kej. 3:14 / Ular makan debu tanah</a:t>
            </a:r>
            <a:br>
              <a:rPr lang="en-US" sz="4800" b="1" smtClean="0">
                <a:solidFill>
                  <a:srgbClr val="00B0F0"/>
                </a:solidFill>
                <a:latin typeface="Calibri" panose="020F0502020204030204"/>
                <a:ea typeface="+mn-ea"/>
                <a:cs typeface="+mn-cs"/>
              </a:rPr>
            </a:br>
            <a:r>
              <a:rPr lang="en-US" sz="4800" b="1" smtClean="0">
                <a:solidFill>
                  <a:schemeClr val="bg1"/>
                </a:solidFill>
                <a:latin typeface="Calibri" panose="020F0502020204030204"/>
                <a:ea typeface="+mn-ea"/>
                <a:cs typeface="+mn-cs"/>
              </a:rPr>
              <a:t>… </a:t>
            </a:r>
            <a:r>
              <a:rPr lang="en-US" sz="4800" b="1">
                <a:solidFill>
                  <a:schemeClr val="bg1"/>
                </a:solidFill>
                <a:latin typeface="Calibri" panose="020F0502020204030204"/>
                <a:ea typeface="+mn-ea"/>
                <a:cs typeface="+mn-cs"/>
              </a:rPr>
              <a:t>Engkau akan menjalar dengan perutmu dan </a:t>
            </a:r>
            <a:r>
              <a:rPr lang="en-US" sz="4800" b="1">
                <a:solidFill>
                  <a:srgbClr val="FF0000"/>
                </a:solidFill>
                <a:latin typeface="Calibri" panose="020F0502020204030204"/>
                <a:ea typeface="+mn-ea"/>
                <a:cs typeface="+mn-cs"/>
              </a:rPr>
              <a:t>engkau akan makan debu tanah</a:t>
            </a:r>
            <a:r>
              <a:rPr lang="en-US" sz="4800" b="1">
                <a:solidFill>
                  <a:schemeClr val="bg1"/>
                </a:solidFill>
                <a:latin typeface="Calibri" panose="020F0502020204030204"/>
                <a:ea typeface="+mn-ea"/>
                <a:cs typeface="+mn-cs"/>
              </a:rPr>
              <a:t> seumur hidupmu</a:t>
            </a:r>
            <a:r>
              <a:rPr lang="en-US" sz="4800" b="1" smtClean="0">
                <a:solidFill>
                  <a:schemeClr val="bg1"/>
                </a:solidFill>
                <a:latin typeface="Calibri" panose="020F0502020204030204"/>
                <a:ea typeface="+mn-ea"/>
                <a:cs typeface="+mn-cs"/>
              </a:rPr>
              <a:t>.</a:t>
            </a:r>
            <a:br>
              <a:rPr lang="en-US" sz="4800" b="1" smtClean="0">
                <a:solidFill>
                  <a:schemeClr val="bg1"/>
                </a:solidFill>
                <a:latin typeface="Calibri" panose="020F0502020204030204"/>
                <a:ea typeface="+mn-ea"/>
                <a:cs typeface="+mn-cs"/>
              </a:rPr>
            </a:br>
            <a:r>
              <a:rPr lang="en-US" sz="4800" b="1" smtClean="0">
                <a:solidFill>
                  <a:srgbClr val="FFFF00"/>
                </a:solidFill>
                <a:latin typeface="Calibri" panose="020F0502020204030204"/>
                <a:ea typeface="+mn-ea"/>
                <a:cs typeface="+mn-cs"/>
              </a:rPr>
              <a:t>Kekalahan mutlak – Timur Tengah Purba</a:t>
            </a:r>
            <a:r>
              <a:rPr lang="en-US" sz="4800" b="1">
                <a:solidFill>
                  <a:schemeClr val="bg1"/>
                </a:solidFill>
                <a:latin typeface="Calibri" panose="020F0502020204030204"/>
                <a:ea typeface="+mn-ea"/>
                <a:cs typeface="+mn-cs"/>
              </a:rPr>
              <a:t/>
            </a:r>
            <a:br>
              <a:rPr lang="en-US" sz="4800" b="1">
                <a:solidFill>
                  <a:schemeClr val="bg1"/>
                </a:solidFill>
                <a:latin typeface="Calibri" panose="020F0502020204030204"/>
                <a:ea typeface="+mn-ea"/>
                <a:cs typeface="+mn-cs"/>
              </a:rPr>
            </a:br>
            <a:r>
              <a:rPr lang="en-US" sz="4800" b="1">
                <a:solidFill>
                  <a:schemeClr val="bg1"/>
                </a:solidFill>
                <a:latin typeface="Calibri" panose="020F0502020204030204"/>
                <a:ea typeface="+mn-ea"/>
                <a:cs typeface="+mn-cs"/>
              </a:rPr>
              <a:t>Yes 49:23, …. Mereka akan </a:t>
            </a:r>
            <a:r>
              <a:rPr lang="en-US" sz="4800" b="1">
                <a:solidFill>
                  <a:srgbClr val="FF0000"/>
                </a:solidFill>
                <a:latin typeface="Calibri" panose="020F0502020204030204"/>
                <a:ea typeface="+mn-ea"/>
                <a:cs typeface="+mn-cs"/>
              </a:rPr>
              <a:t>sujud</a:t>
            </a:r>
            <a:r>
              <a:rPr lang="en-US" sz="4800" b="1">
                <a:solidFill>
                  <a:schemeClr val="bg1"/>
                </a:solidFill>
                <a:latin typeface="Calibri" panose="020F0502020204030204"/>
                <a:ea typeface="+mn-ea"/>
                <a:cs typeface="+mn-cs"/>
              </a:rPr>
              <a:t> memberi hormat kepadamu dan </a:t>
            </a:r>
            <a:r>
              <a:rPr lang="en-US" sz="4800" b="1">
                <a:solidFill>
                  <a:srgbClr val="FF0000"/>
                </a:solidFill>
                <a:latin typeface="Calibri" panose="020F0502020204030204"/>
                <a:ea typeface="+mn-ea"/>
                <a:cs typeface="+mn-cs"/>
              </a:rPr>
              <a:t>menjilat debu </a:t>
            </a:r>
            <a:r>
              <a:rPr lang="en-US" sz="4800" b="1">
                <a:solidFill>
                  <a:schemeClr val="bg1"/>
                </a:solidFill>
                <a:latin typeface="Calibri" panose="020F0502020204030204"/>
                <a:ea typeface="+mn-ea"/>
                <a:cs typeface="+mn-cs"/>
              </a:rPr>
              <a:t>kakimu. </a:t>
            </a:r>
          </a:p>
        </p:txBody>
      </p:sp>
    </p:spTree>
    <p:extLst>
      <p:ext uri="{BB962C8B-B14F-4D97-AF65-F5344CB8AC3E}">
        <p14:creationId xmlns:p14="http://schemas.microsoft.com/office/powerpoint/2010/main" val="15190577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t">
            <a:noAutofit/>
          </a:bodyPr>
          <a:lstStyle/>
          <a:p>
            <a:pPr lvl="0">
              <a:lnSpc>
                <a:spcPct val="100000"/>
              </a:lnSpc>
              <a:spcBef>
                <a:spcPts val="0"/>
              </a:spcBef>
            </a:pPr>
            <a:r>
              <a:rPr lang="en-US" sz="5400" b="1" smtClean="0">
                <a:solidFill>
                  <a:srgbClr val="FFFF00"/>
                </a:solidFill>
                <a:latin typeface="Calibri" panose="020F0502020204030204"/>
                <a:ea typeface="+mn-ea"/>
                <a:cs typeface="+mn-cs"/>
              </a:rPr>
              <a:t>PROTO-EVANGELIUM </a:t>
            </a:r>
            <a:r>
              <a:rPr lang="en-US" sz="5400" b="1">
                <a:solidFill>
                  <a:srgbClr val="FFFF00"/>
                </a:solidFill>
                <a:latin typeface="Calibri" panose="020F0502020204030204"/>
                <a:ea typeface="+mn-ea"/>
                <a:cs typeface="+mn-cs"/>
              </a:rPr>
              <a:t>/ Kej 3.14-15</a:t>
            </a:r>
            <a:br>
              <a:rPr lang="en-US" sz="5400" b="1">
                <a:solidFill>
                  <a:srgbClr val="FFFF00"/>
                </a:solidFill>
                <a:latin typeface="Calibri" panose="020F0502020204030204"/>
                <a:ea typeface="+mn-ea"/>
                <a:cs typeface="+mn-cs"/>
              </a:rPr>
            </a:br>
            <a:r>
              <a:rPr lang="en-US" b="1" smtClean="0">
                <a:solidFill>
                  <a:schemeClr val="bg1"/>
                </a:solidFill>
                <a:latin typeface="Calibri" panose="020F0502020204030204"/>
                <a:ea typeface="+mn-ea"/>
                <a:cs typeface="+mn-cs"/>
              </a:rPr>
              <a:t>Kej.3:15, …</a:t>
            </a:r>
            <a:r>
              <a:rPr lang="en-US" b="1">
                <a:solidFill>
                  <a:schemeClr val="bg1"/>
                </a:solidFill>
                <a:latin typeface="Calibri" panose="020F0502020204030204"/>
              </a:rPr>
              <a:t>"</a:t>
            </a:r>
            <a:r>
              <a:rPr lang="en-US" b="1" smtClean="0">
                <a:solidFill>
                  <a:schemeClr val="bg1"/>
                </a:solidFill>
                <a:latin typeface="Calibri" panose="020F0502020204030204"/>
                <a:ea typeface="+mn-ea"/>
                <a:cs typeface="+mn-cs"/>
              </a:rPr>
              <a:t>permusuhan </a:t>
            </a:r>
            <a:r>
              <a:rPr lang="en-US" b="1">
                <a:solidFill>
                  <a:schemeClr val="bg1"/>
                </a:solidFill>
                <a:latin typeface="Calibri" panose="020F0502020204030204"/>
                <a:ea typeface="+mn-ea"/>
                <a:cs typeface="+mn-cs"/>
              </a:rPr>
              <a:t>antara engkau dengan perempuan ini</a:t>
            </a:r>
            <a:r>
              <a:rPr lang="en-US" b="1" smtClean="0">
                <a:solidFill>
                  <a:schemeClr val="bg1"/>
                </a:solidFill>
                <a:latin typeface="Calibri" panose="020F0502020204030204"/>
                <a:ea typeface="+mn-ea"/>
                <a:cs typeface="+mn-cs"/>
              </a:rPr>
              <a:t>, dan </a:t>
            </a:r>
            <a:r>
              <a:rPr lang="en-US" b="1">
                <a:solidFill>
                  <a:schemeClr val="bg1"/>
                </a:solidFill>
                <a:latin typeface="Calibri" panose="020F0502020204030204"/>
                <a:ea typeface="+mn-ea"/>
                <a:cs typeface="+mn-cs"/>
              </a:rPr>
              <a:t>antara keturunanmu dengan keturunannya</a:t>
            </a:r>
            <a:r>
              <a:rPr lang="en-US" b="1" smtClean="0">
                <a:solidFill>
                  <a:schemeClr val="bg1"/>
                </a:solidFill>
                <a:latin typeface="Calibri" panose="020F0502020204030204"/>
                <a:ea typeface="+mn-ea"/>
                <a:cs typeface="+mn-cs"/>
              </a:rPr>
              <a:t>. Keturunannya </a:t>
            </a:r>
            <a:r>
              <a:rPr lang="en-US" b="1">
                <a:solidFill>
                  <a:schemeClr val="bg1"/>
                </a:solidFill>
                <a:latin typeface="Calibri" panose="020F0502020204030204"/>
                <a:ea typeface="+mn-ea"/>
                <a:cs typeface="+mn-cs"/>
              </a:rPr>
              <a:t>akan meremukkan kepalamu</a:t>
            </a:r>
            <a:r>
              <a:rPr lang="en-US" b="1" smtClean="0">
                <a:solidFill>
                  <a:schemeClr val="bg1"/>
                </a:solidFill>
                <a:latin typeface="Calibri" panose="020F0502020204030204"/>
                <a:ea typeface="+mn-ea"/>
                <a:cs typeface="+mn-cs"/>
              </a:rPr>
              <a:t>, dan </a:t>
            </a:r>
            <a:r>
              <a:rPr lang="en-US" b="1">
                <a:solidFill>
                  <a:schemeClr val="bg1"/>
                </a:solidFill>
                <a:latin typeface="Calibri" panose="020F0502020204030204"/>
                <a:ea typeface="+mn-ea"/>
                <a:cs typeface="+mn-cs"/>
              </a:rPr>
              <a:t>kamu akan meremukkan tumitnya."</a:t>
            </a:r>
            <a:br>
              <a:rPr lang="en-US" b="1">
                <a:solidFill>
                  <a:schemeClr val="bg1"/>
                </a:solidFill>
                <a:latin typeface="Calibri" panose="020F0502020204030204"/>
                <a:ea typeface="+mn-ea"/>
                <a:cs typeface="+mn-cs"/>
              </a:rPr>
            </a:br>
            <a:r>
              <a:rPr lang="en-US" sz="4800" b="1" smtClean="0">
                <a:solidFill>
                  <a:schemeClr val="bg1"/>
                </a:solidFill>
                <a:latin typeface="Calibri" panose="020F0502020204030204"/>
                <a:ea typeface="+mn-ea"/>
                <a:cs typeface="+mn-cs"/>
              </a:rPr>
              <a:t>Kej 3:15 menyatakan bahawa </a:t>
            </a:r>
            <a:r>
              <a:rPr lang="fi-FI" sz="4800" b="1" smtClean="0">
                <a:solidFill>
                  <a:schemeClr val="bg1"/>
                </a:solidFill>
                <a:latin typeface="Calibri" panose="020F0502020204030204"/>
                <a:ea typeface="+mn-ea"/>
                <a:cs typeface="+mn-cs"/>
              </a:rPr>
              <a:t>permusuhan antara si Ular dan perempuan ini </a:t>
            </a:r>
            <a:r>
              <a:rPr lang="en-US" sz="4800" b="1" smtClean="0">
                <a:solidFill>
                  <a:schemeClr val="bg1"/>
                </a:solidFill>
                <a:latin typeface="Calibri" panose="020F0502020204030204"/>
                <a:ea typeface="+mn-ea"/>
                <a:cs typeface="+mn-cs"/>
              </a:rPr>
              <a:t>adalah perjuangan sejagat.</a:t>
            </a:r>
            <a:endParaRPr lang="en-US" sz="4800" b="1">
              <a:solidFill>
                <a:schemeClr val="bg1"/>
              </a:solidFill>
              <a:latin typeface="Calibri" panose="020F0502020204030204"/>
              <a:ea typeface="+mn-ea"/>
              <a:cs typeface="+mn-cs"/>
            </a:endParaRPr>
          </a:p>
        </p:txBody>
      </p:sp>
    </p:spTree>
    <p:extLst>
      <p:ext uri="{BB962C8B-B14F-4D97-AF65-F5344CB8AC3E}">
        <p14:creationId xmlns:p14="http://schemas.microsoft.com/office/powerpoint/2010/main" val="571674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137653" y="170122"/>
            <a:ext cx="11877138" cy="6528390"/>
          </a:xfrm>
        </p:spPr>
        <p:txBody>
          <a:bodyPr anchor="t">
            <a:noAutofit/>
          </a:bodyPr>
          <a:lstStyle/>
          <a:p>
            <a:pPr>
              <a:lnSpc>
                <a:spcPct val="100000"/>
              </a:lnSpc>
              <a:spcBef>
                <a:spcPts val="0"/>
              </a:spcBef>
            </a:pPr>
            <a:r>
              <a:rPr lang="en-US" sz="5400" b="1" smtClean="0">
                <a:solidFill>
                  <a:srgbClr val="FFFF00"/>
                </a:solidFill>
                <a:latin typeface="Calibri" panose="020F0502020204030204"/>
                <a:ea typeface="+mn-ea"/>
                <a:cs typeface="+mn-cs"/>
              </a:rPr>
              <a:t>Penghakiman Perempuan / Kej. 3:16</a:t>
            </a:r>
            <a:br>
              <a:rPr lang="en-US" sz="5400" b="1" smtClean="0">
                <a:solidFill>
                  <a:srgbClr val="FFFF00"/>
                </a:solidFill>
                <a:latin typeface="Calibri" panose="020F0502020204030204"/>
                <a:ea typeface="+mn-ea"/>
                <a:cs typeface="+mn-cs"/>
              </a:rPr>
            </a:br>
            <a:r>
              <a:rPr lang="he-IL" sz="5400" b="1" smtClean="0">
                <a:solidFill>
                  <a:srgbClr val="00B0F0"/>
                </a:solidFill>
                <a:latin typeface="Calibri" panose="020F0502020204030204"/>
                <a:ea typeface="+mn-ea"/>
                <a:cs typeface="+mn-cs"/>
              </a:rPr>
              <a:t>הָאִשָּׁ֣ה</a:t>
            </a:r>
            <a:r>
              <a:rPr lang="en-US" sz="5400" b="1" smtClean="0">
                <a:solidFill>
                  <a:srgbClr val="00B0F0"/>
                </a:solidFill>
                <a:latin typeface="Calibri" panose="020F0502020204030204"/>
                <a:ea typeface="+mn-ea"/>
                <a:cs typeface="+mn-cs"/>
              </a:rPr>
              <a:t> [ha’ishsha]</a:t>
            </a:r>
            <a:br>
              <a:rPr lang="en-US" sz="5400" b="1" smtClean="0">
                <a:solidFill>
                  <a:srgbClr val="00B0F0"/>
                </a:solidFill>
                <a:latin typeface="Calibri" panose="020F0502020204030204"/>
                <a:ea typeface="+mn-ea"/>
                <a:cs typeface="+mn-cs"/>
              </a:rPr>
            </a:br>
            <a:r>
              <a:rPr lang="en-US" sz="5400" b="1" smtClean="0">
                <a:solidFill>
                  <a:schemeClr val="bg1"/>
                </a:solidFill>
                <a:latin typeface="Calibri" panose="020F0502020204030204"/>
                <a:ea typeface="+mn-ea"/>
                <a:cs typeface="+mn-cs"/>
              </a:rPr>
              <a:t>1. </a:t>
            </a:r>
            <a:r>
              <a:rPr lang="fi-FI" sz="5400" b="1" smtClean="0">
                <a:solidFill>
                  <a:schemeClr val="bg1"/>
                </a:solidFill>
                <a:latin typeface="Calibri" panose="020F0502020204030204"/>
                <a:ea typeface="+mn-ea"/>
                <a:cs typeface="+mn-cs"/>
              </a:rPr>
              <a:t>Kesakitan dan </a:t>
            </a:r>
            <a:r>
              <a:rPr lang="fi-FI" sz="5400" b="1">
                <a:solidFill>
                  <a:schemeClr val="bg1"/>
                </a:solidFill>
                <a:latin typeface="Calibri" panose="020F0502020204030204"/>
                <a:ea typeface="+mn-ea"/>
                <a:cs typeface="+mn-cs"/>
              </a:rPr>
              <a:t>kesusahanmu </a:t>
            </a:r>
            <a:r>
              <a:rPr lang="fi-FI" sz="5400" b="1" smtClean="0">
                <a:solidFill>
                  <a:schemeClr val="bg1"/>
                </a:solidFill>
                <a:latin typeface="Calibri" panose="020F0502020204030204"/>
                <a:ea typeface="+mn-ea"/>
                <a:cs typeface="+mn-cs"/>
              </a:rPr>
              <a:t>dilipatgandakan ketika bersalin </a:t>
            </a:r>
            <a:r>
              <a:rPr lang="fi-FI" sz="5400" b="1">
                <a:solidFill>
                  <a:schemeClr val="bg1"/>
                </a:solidFill>
                <a:latin typeface="Calibri" panose="020F0502020204030204"/>
                <a:ea typeface="+mn-ea"/>
                <a:cs typeface="+mn-cs"/>
              </a:rPr>
              <a:t>anak</a:t>
            </a:r>
            <a:r>
              <a:rPr lang="fi-FI" sz="5400" b="1" smtClean="0">
                <a:solidFill>
                  <a:schemeClr val="bg1"/>
                </a:solidFill>
                <a:latin typeface="Calibri" panose="020F0502020204030204"/>
                <a:ea typeface="+mn-ea"/>
                <a:cs typeface="+mn-cs"/>
              </a:rPr>
              <a:t>.</a:t>
            </a:r>
            <a:br>
              <a:rPr lang="fi-FI" sz="5400" b="1" smtClean="0">
                <a:solidFill>
                  <a:schemeClr val="bg1"/>
                </a:solidFill>
                <a:latin typeface="Calibri" panose="020F0502020204030204"/>
                <a:ea typeface="+mn-ea"/>
                <a:cs typeface="+mn-cs"/>
              </a:rPr>
            </a:br>
            <a:r>
              <a:rPr lang="en-US" sz="5400" b="1" smtClean="0">
                <a:solidFill>
                  <a:schemeClr val="bg1"/>
                </a:solidFill>
                <a:latin typeface="Calibri" panose="020F0502020204030204"/>
                <a:ea typeface="+mn-ea"/>
                <a:cs typeface="+mn-cs"/>
              </a:rPr>
              <a:t>2. </a:t>
            </a:r>
            <a:r>
              <a:rPr lang="fi-FI" sz="5400" b="1" smtClean="0">
                <a:solidFill>
                  <a:schemeClr val="bg1"/>
                </a:solidFill>
                <a:latin typeface="Calibri" panose="020F0502020204030204"/>
                <a:ea typeface="+mn-ea"/>
                <a:cs typeface="+mn-cs"/>
              </a:rPr>
              <a:t>Kamu </a:t>
            </a:r>
            <a:r>
              <a:rPr lang="fi-FI" sz="5400" b="1">
                <a:solidFill>
                  <a:schemeClr val="bg1"/>
                </a:solidFill>
                <a:latin typeface="Calibri" panose="020F0502020204030204"/>
                <a:ea typeface="+mn-ea"/>
                <a:cs typeface="+mn-cs"/>
              </a:rPr>
              <a:t>tetap mengingini suamimu.</a:t>
            </a:r>
            <a:br>
              <a:rPr lang="fi-FI" sz="5400" b="1">
                <a:solidFill>
                  <a:schemeClr val="bg1"/>
                </a:solidFill>
                <a:latin typeface="Calibri" panose="020F0502020204030204"/>
                <a:ea typeface="+mn-ea"/>
                <a:cs typeface="+mn-cs"/>
              </a:rPr>
            </a:br>
            <a:r>
              <a:rPr lang="fi-FI" sz="5400" b="1">
                <a:solidFill>
                  <a:schemeClr val="bg1"/>
                </a:solidFill>
                <a:latin typeface="Calibri" panose="020F0502020204030204"/>
                <a:ea typeface="+mn-ea"/>
                <a:cs typeface="+mn-cs"/>
              </a:rPr>
              <a:t>3. </a:t>
            </a:r>
            <a:r>
              <a:rPr lang="fi-FI" sz="5400" b="1" smtClean="0">
                <a:solidFill>
                  <a:schemeClr val="bg1"/>
                </a:solidFill>
                <a:latin typeface="Calibri" panose="020F0502020204030204"/>
                <a:ea typeface="+mn-ea"/>
                <a:cs typeface="+mn-cs"/>
              </a:rPr>
              <a:t>Dia </a:t>
            </a:r>
            <a:r>
              <a:rPr lang="fi-FI" sz="5400" b="1">
                <a:solidFill>
                  <a:schemeClr val="bg1"/>
                </a:solidFill>
                <a:latin typeface="Calibri" panose="020F0502020204030204"/>
                <a:ea typeface="+mn-ea"/>
                <a:cs typeface="+mn-cs"/>
              </a:rPr>
              <a:t>akan berkuasa ke atasmu.</a:t>
            </a:r>
            <a:endParaRPr lang="en-US" sz="5400" b="1" smtClean="0">
              <a:solidFill>
                <a:schemeClr val="bg1"/>
              </a:solidFill>
              <a:latin typeface="Calibri" panose="020F0502020204030204"/>
              <a:ea typeface="+mn-ea"/>
              <a:cs typeface="+mn-cs"/>
            </a:endParaRPr>
          </a:p>
        </p:txBody>
      </p:sp>
    </p:spTree>
    <p:extLst>
      <p:ext uri="{BB962C8B-B14F-4D97-AF65-F5344CB8AC3E}">
        <p14:creationId xmlns:p14="http://schemas.microsoft.com/office/powerpoint/2010/main" val="20751206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137653" y="170122"/>
            <a:ext cx="11877138" cy="6528390"/>
          </a:xfrm>
        </p:spPr>
        <p:txBody>
          <a:bodyPr anchor="t">
            <a:noAutofit/>
          </a:bodyPr>
          <a:lstStyle/>
          <a:p>
            <a:pPr>
              <a:lnSpc>
                <a:spcPct val="100000"/>
              </a:lnSpc>
              <a:spcBef>
                <a:spcPts val="0"/>
              </a:spcBef>
            </a:pPr>
            <a:r>
              <a:rPr lang="en-US" sz="5400" b="1" smtClean="0">
                <a:solidFill>
                  <a:srgbClr val="FFFF00"/>
                </a:solidFill>
                <a:latin typeface="Calibri" panose="020F0502020204030204"/>
                <a:ea typeface="+mn-ea"/>
                <a:cs typeface="+mn-cs"/>
              </a:rPr>
              <a:t>Penghakiman Lelaki / Kej. 3:17-19</a:t>
            </a:r>
            <a:r>
              <a:rPr lang="en-US" sz="5400" b="1" smtClean="0">
                <a:solidFill>
                  <a:srgbClr val="00B0F0"/>
                </a:solidFill>
                <a:latin typeface="Calibri" panose="020F0502020204030204"/>
                <a:ea typeface="+mn-ea"/>
                <a:cs typeface="+mn-cs"/>
              </a:rPr>
              <a:t/>
            </a:r>
            <a:br>
              <a:rPr lang="en-US" sz="5400" b="1" smtClean="0">
                <a:solidFill>
                  <a:srgbClr val="00B0F0"/>
                </a:solidFill>
                <a:latin typeface="Calibri" panose="020F0502020204030204"/>
                <a:ea typeface="+mn-ea"/>
                <a:cs typeface="+mn-cs"/>
              </a:rPr>
            </a:br>
            <a:r>
              <a:rPr lang="he-IL" sz="5400" b="1" smtClean="0">
                <a:solidFill>
                  <a:srgbClr val="00B0F0"/>
                </a:solidFill>
                <a:latin typeface="Calibri" panose="020F0502020204030204"/>
                <a:ea typeface="+mn-ea"/>
                <a:cs typeface="+mn-cs"/>
              </a:rPr>
              <a:t>אָדָ֣ם</a:t>
            </a:r>
            <a:r>
              <a:rPr lang="en-US" sz="5400" b="1" smtClean="0">
                <a:solidFill>
                  <a:srgbClr val="00B0F0"/>
                </a:solidFill>
                <a:latin typeface="Calibri" panose="020F0502020204030204"/>
                <a:ea typeface="+mn-ea"/>
                <a:cs typeface="+mn-cs"/>
              </a:rPr>
              <a:t> [‘adam]</a:t>
            </a:r>
            <a:br>
              <a:rPr lang="en-US" sz="5400" b="1" smtClean="0">
                <a:solidFill>
                  <a:srgbClr val="00B0F0"/>
                </a:solidFill>
                <a:latin typeface="Calibri" panose="020F0502020204030204"/>
                <a:ea typeface="+mn-ea"/>
                <a:cs typeface="+mn-cs"/>
              </a:rPr>
            </a:br>
            <a:r>
              <a:rPr lang="en-US" sz="5400" b="1" smtClean="0">
                <a:solidFill>
                  <a:schemeClr val="bg1"/>
                </a:solidFill>
                <a:latin typeface="Calibri" panose="020F0502020204030204"/>
                <a:ea typeface="+mn-ea"/>
                <a:cs typeface="+mn-cs"/>
              </a:rPr>
              <a:t>1. </a:t>
            </a:r>
            <a:r>
              <a:rPr lang="fi-FI" sz="5400" b="1">
                <a:solidFill>
                  <a:schemeClr val="bg1"/>
                </a:solidFill>
                <a:latin typeface="Calibri" panose="020F0502020204030204"/>
                <a:ea typeface="+mn-ea"/>
                <a:cs typeface="+mn-cs"/>
              </a:rPr>
              <a:t>Engkau akan bersusah payah mengerjakan </a:t>
            </a:r>
            <a:r>
              <a:rPr lang="fi-FI" sz="5400" b="1" smtClean="0">
                <a:solidFill>
                  <a:schemeClr val="bg1"/>
                </a:solidFill>
                <a:latin typeface="Calibri" panose="020F0502020204030204"/>
                <a:ea typeface="+mn-ea"/>
                <a:cs typeface="+mn-cs"/>
              </a:rPr>
              <a:t>tanah yang terkutuk.</a:t>
            </a:r>
            <a:br>
              <a:rPr lang="fi-FI" sz="5400" b="1" smtClean="0">
                <a:solidFill>
                  <a:schemeClr val="bg1"/>
                </a:solidFill>
                <a:latin typeface="Calibri" panose="020F0502020204030204"/>
                <a:ea typeface="+mn-ea"/>
                <a:cs typeface="+mn-cs"/>
              </a:rPr>
            </a:br>
            <a:r>
              <a:rPr lang="en-US" sz="5400" b="1" smtClean="0">
                <a:solidFill>
                  <a:schemeClr val="bg1"/>
                </a:solidFill>
                <a:latin typeface="Calibri" panose="020F0502020204030204"/>
                <a:ea typeface="+mn-ea"/>
                <a:cs typeface="+mn-cs"/>
              </a:rPr>
              <a:t>2. </a:t>
            </a:r>
            <a:r>
              <a:rPr lang="fi-FI" sz="5400" b="1">
                <a:solidFill>
                  <a:schemeClr val="bg1"/>
                </a:solidFill>
                <a:latin typeface="Calibri" panose="020F0502020204030204"/>
                <a:ea typeface="+mn-ea"/>
                <a:cs typeface="+mn-cs"/>
              </a:rPr>
              <a:t>Tanah akan menumbuhkan duri dan onak.</a:t>
            </a:r>
            <a:br>
              <a:rPr lang="fi-FI" sz="5400" b="1">
                <a:solidFill>
                  <a:schemeClr val="bg1"/>
                </a:solidFill>
                <a:latin typeface="Calibri" panose="020F0502020204030204"/>
                <a:ea typeface="+mn-ea"/>
                <a:cs typeface="+mn-cs"/>
              </a:rPr>
            </a:br>
            <a:r>
              <a:rPr lang="fi-FI" sz="5400" b="1">
                <a:solidFill>
                  <a:schemeClr val="bg1"/>
                </a:solidFill>
                <a:latin typeface="Calibri" panose="020F0502020204030204"/>
                <a:ea typeface="+mn-ea"/>
                <a:cs typeface="+mn-cs"/>
              </a:rPr>
              <a:t>3. </a:t>
            </a:r>
            <a:r>
              <a:rPr lang="fi-FI" sz="5400" b="1" smtClean="0">
                <a:solidFill>
                  <a:schemeClr val="bg1"/>
                </a:solidFill>
                <a:latin typeface="Calibri" panose="020F0502020204030204"/>
                <a:ea typeface="+mn-ea"/>
                <a:cs typeface="+mn-cs"/>
              </a:rPr>
              <a:t>Engkau </a:t>
            </a:r>
            <a:r>
              <a:rPr lang="fi-FI" sz="5400" b="1">
                <a:solidFill>
                  <a:schemeClr val="bg1"/>
                </a:solidFill>
                <a:latin typeface="Calibri" panose="020F0502020204030204"/>
                <a:ea typeface="+mn-ea"/>
                <a:cs typeface="+mn-cs"/>
              </a:rPr>
              <a:t>kelak kembali menjadi </a:t>
            </a:r>
            <a:r>
              <a:rPr lang="fi-FI" sz="5400" b="1" smtClean="0">
                <a:solidFill>
                  <a:schemeClr val="bg1"/>
                </a:solidFill>
                <a:latin typeface="Calibri" panose="020F0502020204030204"/>
                <a:ea typeface="+mn-ea"/>
                <a:cs typeface="+mn-cs"/>
              </a:rPr>
              <a:t>debu.</a:t>
            </a:r>
            <a:endParaRPr lang="en-US" sz="5400" b="1" smtClean="0">
              <a:solidFill>
                <a:schemeClr val="bg1"/>
              </a:solidFill>
              <a:latin typeface="Calibri" panose="020F0502020204030204"/>
              <a:ea typeface="+mn-ea"/>
              <a:cs typeface="+mn-cs"/>
            </a:endParaRPr>
          </a:p>
        </p:txBody>
      </p:sp>
    </p:spTree>
    <p:extLst>
      <p:ext uri="{BB962C8B-B14F-4D97-AF65-F5344CB8AC3E}">
        <p14:creationId xmlns:p14="http://schemas.microsoft.com/office/powerpoint/2010/main" val="15621202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137653" y="170122"/>
            <a:ext cx="11877138" cy="6528390"/>
          </a:xfrm>
        </p:spPr>
        <p:txBody>
          <a:bodyPr anchor="t">
            <a:noAutofit/>
          </a:bodyPr>
          <a:lstStyle/>
          <a:p>
            <a:pPr>
              <a:lnSpc>
                <a:spcPct val="100000"/>
              </a:lnSpc>
              <a:spcBef>
                <a:spcPts val="0"/>
              </a:spcBef>
            </a:pPr>
            <a:r>
              <a:rPr lang="en-US" sz="5400" b="1" smtClean="0">
                <a:solidFill>
                  <a:srgbClr val="FFFF00"/>
                </a:solidFill>
                <a:latin typeface="Calibri" panose="020F0502020204030204"/>
                <a:ea typeface="+mn-ea"/>
                <a:cs typeface="+mn-cs"/>
              </a:rPr>
              <a:t>Diusir dari Taman Eden / Kej. 3:20-24</a:t>
            </a:r>
            <a:r>
              <a:rPr lang="en-US" sz="5400" b="1" smtClean="0">
                <a:solidFill>
                  <a:srgbClr val="00B0F0"/>
                </a:solidFill>
                <a:latin typeface="Calibri" panose="020F0502020204030204"/>
                <a:ea typeface="+mn-ea"/>
                <a:cs typeface="+mn-cs"/>
              </a:rPr>
              <a:t/>
            </a:r>
            <a:br>
              <a:rPr lang="en-US" sz="5400" b="1" smtClean="0">
                <a:solidFill>
                  <a:srgbClr val="00B0F0"/>
                </a:solidFill>
                <a:latin typeface="Calibri" panose="020F0502020204030204"/>
                <a:ea typeface="+mn-ea"/>
                <a:cs typeface="+mn-cs"/>
              </a:rPr>
            </a:br>
            <a:r>
              <a:rPr lang="en-US" sz="4800" b="1" smtClean="0">
                <a:solidFill>
                  <a:schemeClr val="bg1"/>
                </a:solidFill>
                <a:latin typeface="Calibri" panose="020F0502020204030204"/>
                <a:ea typeface="+mn-ea"/>
                <a:cs typeface="+mn-cs"/>
              </a:rPr>
              <a:t>1. </a:t>
            </a:r>
            <a:r>
              <a:rPr lang="fi-FI" sz="4800" b="1" smtClean="0">
                <a:solidFill>
                  <a:schemeClr val="bg1"/>
                </a:solidFill>
                <a:latin typeface="Calibri" panose="020F0502020204030204"/>
                <a:ea typeface="+mn-ea"/>
                <a:cs typeface="+mn-cs"/>
              </a:rPr>
              <a:t>Adam memanggil Hawa iaitu Ibu semua yang hidup</a:t>
            </a:r>
            <a:br>
              <a:rPr lang="fi-FI" sz="4800" b="1" smtClean="0">
                <a:solidFill>
                  <a:schemeClr val="bg1"/>
                </a:solidFill>
                <a:latin typeface="Calibri" panose="020F0502020204030204"/>
                <a:ea typeface="+mn-ea"/>
                <a:cs typeface="+mn-cs"/>
              </a:rPr>
            </a:br>
            <a:r>
              <a:rPr lang="en-US" sz="4800" b="1" smtClean="0">
                <a:solidFill>
                  <a:schemeClr val="bg1"/>
                </a:solidFill>
                <a:latin typeface="Calibri" panose="020F0502020204030204"/>
                <a:ea typeface="+mn-ea"/>
                <a:cs typeface="+mn-cs"/>
              </a:rPr>
              <a:t>2. </a:t>
            </a:r>
            <a:r>
              <a:rPr lang="fi-FI" sz="4800" b="1" smtClean="0">
                <a:solidFill>
                  <a:schemeClr val="bg1"/>
                </a:solidFill>
                <a:latin typeface="Calibri" panose="020F0502020204030204"/>
                <a:ea typeface="+mn-ea"/>
                <a:cs typeface="+mn-cs"/>
              </a:rPr>
              <a:t>Tuhan memberi pakaian dari kulit binatang (Korban).</a:t>
            </a:r>
            <a:r>
              <a:rPr lang="fi-FI" sz="4800" b="1">
                <a:solidFill>
                  <a:schemeClr val="bg1"/>
                </a:solidFill>
                <a:latin typeface="Calibri" panose="020F0502020204030204"/>
                <a:ea typeface="+mn-ea"/>
                <a:cs typeface="+mn-cs"/>
              </a:rPr>
              <a:t/>
            </a:r>
            <a:br>
              <a:rPr lang="fi-FI" sz="4800" b="1">
                <a:solidFill>
                  <a:schemeClr val="bg1"/>
                </a:solidFill>
                <a:latin typeface="Calibri" panose="020F0502020204030204"/>
                <a:ea typeface="+mn-ea"/>
                <a:cs typeface="+mn-cs"/>
              </a:rPr>
            </a:br>
            <a:r>
              <a:rPr lang="fi-FI" sz="4800" b="1">
                <a:solidFill>
                  <a:schemeClr val="bg1"/>
                </a:solidFill>
                <a:latin typeface="Calibri" panose="020F0502020204030204"/>
                <a:ea typeface="+mn-ea"/>
                <a:cs typeface="+mn-cs"/>
              </a:rPr>
              <a:t>3</a:t>
            </a:r>
            <a:r>
              <a:rPr lang="fi-FI" sz="4800" b="1" smtClean="0">
                <a:solidFill>
                  <a:schemeClr val="bg1"/>
                </a:solidFill>
                <a:latin typeface="Calibri" panose="020F0502020204030204"/>
                <a:ea typeface="+mn-ea"/>
                <a:cs typeface="+mn-cs"/>
              </a:rPr>
              <a:t>. Manusia diusir dari Taman Eden.</a:t>
            </a:r>
            <a:br>
              <a:rPr lang="fi-FI" sz="4800" b="1" smtClean="0">
                <a:solidFill>
                  <a:schemeClr val="bg1"/>
                </a:solidFill>
                <a:latin typeface="Calibri" panose="020F0502020204030204"/>
                <a:ea typeface="+mn-ea"/>
                <a:cs typeface="+mn-cs"/>
              </a:rPr>
            </a:br>
            <a:r>
              <a:rPr lang="fi-FI" sz="4800" b="1" smtClean="0">
                <a:solidFill>
                  <a:schemeClr val="bg1"/>
                </a:solidFill>
                <a:latin typeface="Calibri" panose="020F0502020204030204"/>
                <a:ea typeface="+mn-ea"/>
                <a:cs typeface="+mn-cs"/>
              </a:rPr>
              <a:t>Kehilangan Hak Istimewa sebagai raja</a:t>
            </a:r>
            <a:endParaRPr lang="en-US" sz="4800" b="1" smtClean="0">
              <a:solidFill>
                <a:schemeClr val="bg1"/>
              </a:solidFill>
              <a:latin typeface="Calibri" panose="020F0502020204030204"/>
              <a:ea typeface="+mn-ea"/>
              <a:cs typeface="+mn-cs"/>
            </a:endParaRPr>
          </a:p>
        </p:txBody>
      </p:sp>
    </p:spTree>
    <p:extLst>
      <p:ext uri="{BB962C8B-B14F-4D97-AF65-F5344CB8AC3E}">
        <p14:creationId xmlns:p14="http://schemas.microsoft.com/office/powerpoint/2010/main" val="120408251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137653" y="170122"/>
            <a:ext cx="11877138" cy="6528390"/>
          </a:xfrm>
        </p:spPr>
        <p:txBody>
          <a:bodyPr anchor="t">
            <a:noAutofit/>
          </a:bodyPr>
          <a:lstStyle/>
          <a:p>
            <a:pPr>
              <a:lnSpc>
                <a:spcPct val="100000"/>
              </a:lnSpc>
              <a:spcBef>
                <a:spcPts val="0"/>
              </a:spcBef>
            </a:pPr>
            <a:r>
              <a:rPr lang="en-US" sz="5400" b="1" smtClean="0">
                <a:solidFill>
                  <a:srgbClr val="FFFF00"/>
                </a:solidFill>
                <a:latin typeface="Calibri" panose="020F0502020204030204"/>
                <a:ea typeface="+mn-ea"/>
                <a:cs typeface="+mn-cs"/>
              </a:rPr>
              <a:t>Ibadah Kain dan Habel / Kej. 4:1-15</a:t>
            </a:r>
            <a:r>
              <a:rPr lang="en-US" sz="5400" b="1" smtClean="0">
                <a:solidFill>
                  <a:srgbClr val="00B0F0"/>
                </a:solidFill>
                <a:latin typeface="Calibri" panose="020F0502020204030204"/>
                <a:ea typeface="+mn-ea"/>
                <a:cs typeface="+mn-cs"/>
              </a:rPr>
              <a:t/>
            </a:r>
            <a:br>
              <a:rPr lang="en-US" sz="5400" b="1" smtClean="0">
                <a:solidFill>
                  <a:srgbClr val="00B0F0"/>
                </a:solidFill>
                <a:latin typeface="Calibri" panose="020F0502020204030204"/>
                <a:ea typeface="+mn-ea"/>
                <a:cs typeface="+mn-cs"/>
              </a:rPr>
            </a:br>
            <a:r>
              <a:rPr lang="en-US" sz="4800" b="1" smtClean="0">
                <a:solidFill>
                  <a:schemeClr val="bg1"/>
                </a:solidFill>
                <a:latin typeface="Calibri" panose="020F0502020204030204"/>
                <a:ea typeface="+mn-ea"/>
                <a:cs typeface="+mn-cs"/>
              </a:rPr>
              <a:t>1. </a:t>
            </a:r>
            <a:r>
              <a:rPr lang="fi-FI" sz="4800" b="1" smtClean="0">
                <a:solidFill>
                  <a:schemeClr val="bg1"/>
                </a:solidFill>
                <a:latin typeface="Calibri" panose="020F0502020204030204"/>
                <a:ea typeface="+mn-ea"/>
                <a:cs typeface="+mn-cs"/>
              </a:rPr>
              <a:t>Habel </a:t>
            </a:r>
            <a:r>
              <a:rPr lang="fi-FI" sz="4800" b="1">
                <a:solidFill>
                  <a:schemeClr val="bg1"/>
                </a:solidFill>
                <a:latin typeface="Calibri" panose="020F0502020204030204"/>
                <a:ea typeface="+mn-ea"/>
                <a:cs typeface="+mn-cs"/>
              </a:rPr>
              <a:t>dan persembahannya</a:t>
            </a:r>
            <a:r>
              <a:rPr lang="fi-FI" sz="4800" b="1" smtClean="0">
                <a:solidFill>
                  <a:schemeClr val="bg1"/>
                </a:solidFill>
                <a:latin typeface="Calibri" panose="020F0502020204030204"/>
              </a:rPr>
              <a:t> </a:t>
            </a:r>
            <a:r>
              <a:rPr lang="fi-FI" sz="4800" b="1">
                <a:solidFill>
                  <a:schemeClr val="bg1"/>
                </a:solidFill>
                <a:latin typeface="Calibri" panose="020F0502020204030204"/>
                <a:ea typeface="+mn-ea"/>
                <a:cs typeface="+mn-cs"/>
              </a:rPr>
              <a:t>(</a:t>
            </a:r>
            <a:r>
              <a:rPr lang="fi-FI" sz="4800" b="1" smtClean="0">
                <a:solidFill>
                  <a:schemeClr val="bg1"/>
                </a:solidFill>
                <a:latin typeface="Calibri" panose="020F0502020204030204"/>
                <a:ea typeface="+mn-ea"/>
                <a:cs typeface="+mn-cs"/>
              </a:rPr>
              <a:t>4)</a:t>
            </a:r>
            <a:r>
              <a:rPr lang="fi-FI" sz="4800" b="1">
                <a:solidFill>
                  <a:schemeClr val="bg1"/>
                </a:solidFill>
                <a:latin typeface="Calibri" panose="020F0502020204030204"/>
                <a:ea typeface="+mn-ea"/>
                <a:cs typeface="+mn-cs"/>
              </a:rPr>
              <a:t/>
            </a:r>
            <a:br>
              <a:rPr lang="fi-FI" sz="4800" b="1">
                <a:solidFill>
                  <a:schemeClr val="bg1"/>
                </a:solidFill>
                <a:latin typeface="Calibri" panose="020F0502020204030204"/>
                <a:ea typeface="+mn-ea"/>
                <a:cs typeface="+mn-cs"/>
              </a:rPr>
            </a:br>
            <a:r>
              <a:rPr lang="fi-FI" sz="4800" b="1">
                <a:solidFill>
                  <a:schemeClr val="bg1"/>
                </a:solidFill>
                <a:latin typeface="Calibri" panose="020F0502020204030204"/>
                <a:ea typeface="+mn-ea"/>
                <a:cs typeface="+mn-cs"/>
              </a:rPr>
              <a:t>Kain dan </a:t>
            </a:r>
            <a:r>
              <a:rPr lang="fi-FI" sz="4800" b="1" smtClean="0">
                <a:solidFill>
                  <a:schemeClr val="bg1"/>
                </a:solidFill>
                <a:latin typeface="Calibri" panose="020F0502020204030204"/>
                <a:ea typeface="+mn-ea"/>
                <a:cs typeface="+mn-cs"/>
              </a:rPr>
              <a:t>persembahannya (5)</a:t>
            </a:r>
            <a:r>
              <a:rPr lang="fi-FI" sz="4800" b="1">
                <a:solidFill>
                  <a:schemeClr val="bg1"/>
                </a:solidFill>
                <a:latin typeface="Calibri" panose="020F0502020204030204"/>
                <a:ea typeface="+mn-ea"/>
                <a:cs typeface="+mn-cs"/>
              </a:rPr>
              <a:t/>
            </a:r>
            <a:br>
              <a:rPr lang="fi-FI" sz="4800" b="1">
                <a:solidFill>
                  <a:schemeClr val="bg1"/>
                </a:solidFill>
                <a:latin typeface="Calibri" panose="020F0502020204030204"/>
                <a:ea typeface="+mn-ea"/>
                <a:cs typeface="+mn-cs"/>
              </a:rPr>
            </a:br>
            <a:r>
              <a:rPr lang="en-US" sz="4800" b="1" smtClean="0">
                <a:solidFill>
                  <a:schemeClr val="bg1"/>
                </a:solidFill>
                <a:latin typeface="Calibri" panose="020F0502020204030204"/>
                <a:ea typeface="+mn-ea"/>
                <a:cs typeface="+mn-cs"/>
              </a:rPr>
              <a:t>2</a:t>
            </a:r>
            <a:r>
              <a:rPr lang="en-US" sz="4800" b="1">
                <a:solidFill>
                  <a:schemeClr val="bg1"/>
                </a:solidFill>
                <a:latin typeface="Calibri" panose="020F0502020204030204"/>
                <a:ea typeface="+mn-ea"/>
                <a:cs typeface="+mn-cs"/>
              </a:rPr>
              <a:t>. Mengapakah kamu marah, dan mengapakah mukamu masam</a:t>
            </a:r>
            <a:r>
              <a:rPr lang="en-US" sz="4800" b="1" smtClean="0">
                <a:solidFill>
                  <a:schemeClr val="bg1"/>
                </a:solidFill>
                <a:latin typeface="Calibri" panose="020F0502020204030204"/>
                <a:ea typeface="+mn-ea"/>
                <a:cs typeface="+mn-cs"/>
              </a:rPr>
              <a:t>? (6)</a:t>
            </a:r>
            <a:br>
              <a:rPr lang="en-US" sz="4800" b="1" smtClean="0">
                <a:solidFill>
                  <a:schemeClr val="bg1"/>
                </a:solidFill>
                <a:latin typeface="Calibri" panose="020F0502020204030204"/>
                <a:ea typeface="+mn-ea"/>
                <a:cs typeface="+mn-cs"/>
              </a:rPr>
            </a:br>
            <a:r>
              <a:rPr lang="en-US" sz="4800" b="1" smtClean="0">
                <a:solidFill>
                  <a:schemeClr val="bg1"/>
                </a:solidFill>
                <a:latin typeface="Calibri" panose="020F0502020204030204"/>
                <a:ea typeface="+mn-ea"/>
                <a:cs typeface="+mn-cs"/>
              </a:rPr>
              <a:t>3. Engkau menjadi seorang pelarian dan pengembaraan di bumi (12)</a:t>
            </a:r>
            <a:br>
              <a:rPr lang="en-US" sz="4800" b="1" smtClean="0">
                <a:solidFill>
                  <a:schemeClr val="bg1"/>
                </a:solidFill>
                <a:latin typeface="Calibri" panose="020F0502020204030204"/>
                <a:ea typeface="+mn-ea"/>
                <a:cs typeface="+mn-cs"/>
              </a:rPr>
            </a:br>
            <a:r>
              <a:rPr lang="en-US" sz="4800" b="1" smtClean="0">
                <a:solidFill>
                  <a:schemeClr val="bg1"/>
                </a:solidFill>
                <a:latin typeface="Calibri" panose="020F0502020204030204"/>
                <a:ea typeface="+mn-ea"/>
                <a:cs typeface="+mn-cs"/>
              </a:rPr>
              <a:t>4. Kain membunuh Habel (8)</a:t>
            </a:r>
          </a:p>
        </p:txBody>
      </p:sp>
    </p:spTree>
    <p:extLst>
      <p:ext uri="{BB962C8B-B14F-4D97-AF65-F5344CB8AC3E}">
        <p14:creationId xmlns:p14="http://schemas.microsoft.com/office/powerpoint/2010/main" val="399288532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137653" y="170122"/>
            <a:ext cx="11877138" cy="6528390"/>
          </a:xfrm>
        </p:spPr>
        <p:txBody>
          <a:bodyPr anchor="t">
            <a:noAutofit/>
          </a:bodyPr>
          <a:lstStyle/>
          <a:p>
            <a:pPr>
              <a:lnSpc>
                <a:spcPct val="100000"/>
              </a:lnSpc>
              <a:spcBef>
                <a:spcPts val="0"/>
              </a:spcBef>
            </a:pPr>
            <a:r>
              <a:rPr lang="en-US" sz="5400" b="1" smtClean="0">
                <a:solidFill>
                  <a:srgbClr val="FFFF00"/>
                </a:solidFill>
                <a:latin typeface="Calibri" panose="020F0502020204030204"/>
                <a:ea typeface="+mn-ea"/>
                <a:cs typeface="+mn-cs"/>
              </a:rPr>
              <a:t>Ibadah Kain dan Habel / Kej. 4:1-15</a:t>
            </a:r>
            <a:r>
              <a:rPr lang="en-US" sz="5400" b="1" smtClean="0">
                <a:solidFill>
                  <a:srgbClr val="00B0F0"/>
                </a:solidFill>
                <a:latin typeface="Calibri" panose="020F0502020204030204"/>
                <a:ea typeface="+mn-ea"/>
                <a:cs typeface="+mn-cs"/>
              </a:rPr>
              <a:t/>
            </a:r>
            <a:br>
              <a:rPr lang="en-US" sz="5400" b="1" smtClean="0">
                <a:solidFill>
                  <a:srgbClr val="00B0F0"/>
                </a:solidFill>
                <a:latin typeface="Calibri" panose="020F0502020204030204"/>
                <a:ea typeface="+mn-ea"/>
                <a:cs typeface="+mn-cs"/>
              </a:rPr>
            </a:br>
            <a:r>
              <a:rPr lang="en-US" sz="4800" b="1">
                <a:solidFill>
                  <a:schemeClr val="bg1"/>
                </a:solidFill>
                <a:latin typeface="Calibri" panose="020F0502020204030204"/>
                <a:ea typeface="+mn-ea"/>
                <a:cs typeface="+mn-cs"/>
              </a:rPr>
              <a:t>Roma 12:1 - 1Oleh itu, saudara-saudaraku, aku menyeru kepadamu, demi belas kasihan Allah, supaya mempersembahkan tubuh badanmu sebagai korban yang hidup, yang suci dan diterima oleh Allah; itulah ibadat yang wajar.</a:t>
            </a:r>
            <a:endParaRPr lang="en-US" sz="4800" b="1" smtClean="0">
              <a:solidFill>
                <a:schemeClr val="bg1"/>
              </a:solidFill>
              <a:latin typeface="Calibri" panose="020F0502020204030204"/>
              <a:ea typeface="+mn-ea"/>
              <a:cs typeface="+mn-cs"/>
            </a:endParaRPr>
          </a:p>
        </p:txBody>
      </p:sp>
    </p:spTree>
    <p:extLst>
      <p:ext uri="{BB962C8B-B14F-4D97-AF65-F5344CB8AC3E}">
        <p14:creationId xmlns:p14="http://schemas.microsoft.com/office/powerpoint/2010/main" val="19744206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137653" y="170122"/>
            <a:ext cx="11877138" cy="6528390"/>
          </a:xfrm>
        </p:spPr>
        <p:txBody>
          <a:bodyPr anchor="t">
            <a:noAutofit/>
          </a:bodyPr>
          <a:lstStyle/>
          <a:p>
            <a:pPr>
              <a:lnSpc>
                <a:spcPct val="100000"/>
              </a:lnSpc>
              <a:spcBef>
                <a:spcPts val="0"/>
              </a:spcBef>
            </a:pPr>
            <a:r>
              <a:rPr lang="en-US" sz="5400" b="1" smtClean="0">
                <a:solidFill>
                  <a:srgbClr val="FFFF00"/>
                </a:solidFill>
                <a:latin typeface="Calibri" panose="020F0502020204030204"/>
                <a:ea typeface="+mn-ea"/>
                <a:cs typeface="+mn-cs"/>
              </a:rPr>
              <a:t>Pembunuhan manusia / Kej. 4:7</a:t>
            </a:r>
            <a:br>
              <a:rPr lang="en-US" sz="5400" b="1" smtClean="0">
                <a:solidFill>
                  <a:srgbClr val="FFFF00"/>
                </a:solidFill>
                <a:latin typeface="Calibri" panose="020F0502020204030204"/>
                <a:ea typeface="+mn-ea"/>
                <a:cs typeface="+mn-cs"/>
              </a:rPr>
            </a:br>
            <a:r>
              <a:rPr lang="en-US" sz="4800" b="1" smtClean="0">
                <a:solidFill>
                  <a:schemeClr val="bg1"/>
                </a:solidFill>
                <a:latin typeface="Calibri" panose="020F0502020204030204"/>
                <a:ea typeface="+mn-ea"/>
                <a:cs typeface="+mn-cs"/>
              </a:rPr>
              <a:t>7 </a:t>
            </a:r>
            <a:r>
              <a:rPr lang="en-US" sz="4800" b="1">
                <a:solidFill>
                  <a:schemeClr val="bg1"/>
                </a:solidFill>
                <a:latin typeface="Calibri" panose="020F0502020204030204"/>
                <a:ea typeface="+mn-ea"/>
                <a:cs typeface="+mn-cs"/>
              </a:rPr>
              <a:t>dosa memang </a:t>
            </a:r>
            <a:r>
              <a:rPr lang="en-US" sz="4800" b="1">
                <a:solidFill>
                  <a:srgbClr val="FF0000"/>
                </a:solidFill>
                <a:latin typeface="Calibri" panose="020F0502020204030204"/>
                <a:ea typeface="+mn-ea"/>
                <a:cs typeface="+mn-cs"/>
              </a:rPr>
              <a:t>mengintai</a:t>
            </a:r>
            <a:r>
              <a:rPr lang="en-US" sz="4800" b="1">
                <a:solidFill>
                  <a:schemeClr val="bg1"/>
                </a:solidFill>
                <a:latin typeface="Calibri" panose="020F0502020204030204"/>
                <a:ea typeface="+mn-ea"/>
                <a:cs typeface="+mn-cs"/>
              </a:rPr>
              <a:t> peluang, menanti ketika untuk berleluasa, namun </a:t>
            </a:r>
            <a:r>
              <a:rPr lang="en-US" sz="4800" b="1">
                <a:solidFill>
                  <a:srgbClr val="FF0000"/>
                </a:solidFill>
                <a:latin typeface="Calibri" panose="020F0502020204030204"/>
                <a:ea typeface="+mn-ea"/>
                <a:cs typeface="+mn-cs"/>
              </a:rPr>
              <a:t>kamu perlu menguasainya</a:t>
            </a:r>
            <a:r>
              <a:rPr lang="en-US" sz="4800" b="1" smtClean="0">
                <a:solidFill>
                  <a:schemeClr val="bg1"/>
                </a:solidFill>
                <a:latin typeface="Calibri" panose="020F0502020204030204"/>
                <a:ea typeface="+mn-ea"/>
                <a:cs typeface="+mn-cs"/>
              </a:rPr>
              <a:t>.</a:t>
            </a:r>
            <a:br>
              <a:rPr lang="en-US" sz="4800" b="1" smtClean="0">
                <a:solidFill>
                  <a:schemeClr val="bg1"/>
                </a:solidFill>
                <a:latin typeface="Calibri" panose="020F0502020204030204"/>
                <a:ea typeface="+mn-ea"/>
                <a:cs typeface="+mn-cs"/>
              </a:rPr>
            </a:br>
            <a:r>
              <a:rPr lang="en-US" sz="4800" b="1">
                <a:solidFill>
                  <a:schemeClr val="bg1"/>
                </a:solidFill>
                <a:latin typeface="Calibri" panose="020F0502020204030204"/>
                <a:ea typeface="+mn-ea"/>
                <a:cs typeface="+mn-cs"/>
              </a:rPr>
              <a:t/>
            </a:r>
            <a:br>
              <a:rPr lang="en-US" sz="4800" b="1">
                <a:solidFill>
                  <a:schemeClr val="bg1"/>
                </a:solidFill>
                <a:latin typeface="Calibri" panose="020F0502020204030204"/>
                <a:ea typeface="+mn-ea"/>
                <a:cs typeface="+mn-cs"/>
              </a:rPr>
            </a:br>
            <a:r>
              <a:rPr lang="en-US" sz="5400" b="1" smtClean="0">
                <a:solidFill>
                  <a:srgbClr val="00B0F0"/>
                </a:solidFill>
                <a:latin typeface="Calibri" panose="020F0502020204030204"/>
                <a:ea typeface="+mn-ea"/>
                <a:cs typeface="+mn-cs"/>
              </a:rPr>
              <a:t>Pembesaran Konflik</a:t>
            </a:r>
            <a:r>
              <a:rPr lang="en-US" sz="5400" b="1">
                <a:solidFill>
                  <a:srgbClr val="00B0F0"/>
                </a:solidFill>
                <a:latin typeface="Calibri" panose="020F0502020204030204"/>
                <a:ea typeface="+mn-ea"/>
                <a:cs typeface="+mn-cs"/>
              </a:rPr>
              <a:t/>
            </a:r>
            <a:br>
              <a:rPr lang="en-US" sz="5400" b="1">
                <a:solidFill>
                  <a:srgbClr val="00B0F0"/>
                </a:solidFill>
                <a:latin typeface="Calibri" panose="020F0502020204030204"/>
                <a:ea typeface="+mn-ea"/>
                <a:cs typeface="+mn-cs"/>
              </a:rPr>
            </a:br>
            <a:r>
              <a:rPr lang="en-US" sz="4800" b="1">
                <a:solidFill>
                  <a:schemeClr val="bg1"/>
                </a:solidFill>
                <a:latin typeface="Calibri" panose="020F0502020204030204"/>
                <a:ea typeface="+mn-ea"/>
                <a:cs typeface="+mn-cs"/>
              </a:rPr>
              <a:t>Kej. 3:16 - kamu tetap akan </a:t>
            </a:r>
            <a:r>
              <a:rPr lang="en-US" sz="4800" b="1">
                <a:solidFill>
                  <a:srgbClr val="FF0000"/>
                </a:solidFill>
                <a:latin typeface="Calibri" panose="020F0502020204030204"/>
                <a:ea typeface="+mn-ea"/>
                <a:cs typeface="+mn-cs"/>
              </a:rPr>
              <a:t>mengingini </a:t>
            </a:r>
            <a:r>
              <a:rPr lang="en-US" sz="4800" b="1" smtClean="0">
                <a:solidFill>
                  <a:schemeClr val="bg1"/>
                </a:solidFill>
                <a:latin typeface="Calibri" panose="020F0502020204030204"/>
                <a:ea typeface="+mn-ea"/>
                <a:cs typeface="+mn-cs"/>
              </a:rPr>
              <a:t>suamimu,dan </a:t>
            </a:r>
            <a:r>
              <a:rPr lang="en-US" sz="4800" b="1">
                <a:solidFill>
                  <a:schemeClr val="bg1"/>
                </a:solidFill>
                <a:latin typeface="Calibri" panose="020F0502020204030204"/>
                <a:ea typeface="+mn-ea"/>
                <a:cs typeface="+mn-cs"/>
              </a:rPr>
              <a:t>dia akan </a:t>
            </a:r>
            <a:r>
              <a:rPr lang="en-US" sz="4800" b="1">
                <a:solidFill>
                  <a:srgbClr val="FF0000"/>
                </a:solidFill>
                <a:latin typeface="Calibri" panose="020F0502020204030204"/>
                <a:ea typeface="+mn-ea"/>
                <a:cs typeface="+mn-cs"/>
              </a:rPr>
              <a:t>berkuasa ke atasmu</a:t>
            </a:r>
            <a:r>
              <a:rPr lang="en-US" sz="4800" b="1">
                <a:solidFill>
                  <a:schemeClr val="bg1"/>
                </a:solidFill>
                <a:latin typeface="Calibri" panose="020F0502020204030204"/>
                <a:ea typeface="+mn-ea"/>
                <a:cs typeface="+mn-cs"/>
              </a:rPr>
              <a:t>."</a:t>
            </a:r>
            <a:br>
              <a:rPr lang="en-US" sz="4800" b="1">
                <a:solidFill>
                  <a:schemeClr val="bg1"/>
                </a:solidFill>
                <a:latin typeface="Calibri" panose="020F0502020204030204"/>
                <a:ea typeface="+mn-ea"/>
                <a:cs typeface="+mn-cs"/>
              </a:rPr>
            </a:br>
            <a:r>
              <a:rPr lang="en-US" sz="5400" b="1" smtClean="0">
                <a:solidFill>
                  <a:srgbClr val="00B0F0"/>
                </a:solidFill>
                <a:latin typeface="Calibri" panose="020F0502020204030204"/>
                <a:ea typeface="+mn-ea"/>
                <a:cs typeface="+mn-cs"/>
              </a:rPr>
              <a:t/>
            </a:r>
            <a:br>
              <a:rPr lang="en-US" sz="5400" b="1" smtClean="0">
                <a:solidFill>
                  <a:srgbClr val="00B0F0"/>
                </a:solidFill>
                <a:latin typeface="Calibri" panose="020F0502020204030204"/>
                <a:ea typeface="+mn-ea"/>
                <a:cs typeface="+mn-cs"/>
              </a:rPr>
            </a:br>
            <a:endParaRPr lang="en-US" sz="4800" b="1" smtClean="0">
              <a:solidFill>
                <a:schemeClr val="bg1"/>
              </a:solidFill>
              <a:latin typeface="Calibri" panose="020F0502020204030204"/>
              <a:ea typeface="+mn-ea"/>
              <a:cs typeface="+mn-cs"/>
            </a:endParaRPr>
          </a:p>
        </p:txBody>
      </p:sp>
    </p:spTree>
    <p:extLst>
      <p:ext uri="{BB962C8B-B14F-4D97-AF65-F5344CB8AC3E}">
        <p14:creationId xmlns:p14="http://schemas.microsoft.com/office/powerpoint/2010/main" val="341789643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137653" y="170122"/>
            <a:ext cx="11877138" cy="6528390"/>
          </a:xfrm>
        </p:spPr>
        <p:txBody>
          <a:bodyPr anchor="t">
            <a:noAutofit/>
          </a:bodyPr>
          <a:lstStyle/>
          <a:p>
            <a:pPr>
              <a:lnSpc>
                <a:spcPct val="100000"/>
              </a:lnSpc>
              <a:spcBef>
                <a:spcPts val="0"/>
              </a:spcBef>
            </a:pPr>
            <a:r>
              <a:rPr lang="en-US" sz="5400" b="1" smtClean="0">
                <a:solidFill>
                  <a:srgbClr val="FFFF00"/>
                </a:solidFill>
                <a:latin typeface="Calibri" panose="020F0502020204030204"/>
                <a:ea typeface="+mn-ea"/>
                <a:cs typeface="+mn-cs"/>
              </a:rPr>
              <a:t>Wahyu Allah kepada Kain / Kej. 4:10</a:t>
            </a:r>
            <a:br>
              <a:rPr lang="en-US" sz="5400" b="1" smtClean="0">
                <a:solidFill>
                  <a:srgbClr val="FFFF00"/>
                </a:solidFill>
                <a:latin typeface="Calibri" panose="020F0502020204030204"/>
                <a:ea typeface="+mn-ea"/>
                <a:cs typeface="+mn-cs"/>
              </a:rPr>
            </a:br>
            <a:r>
              <a:rPr lang="he-IL" b="1" smtClean="0">
                <a:solidFill>
                  <a:schemeClr val="bg1"/>
                </a:solidFill>
                <a:latin typeface="Calibri" panose="020F0502020204030204"/>
                <a:ea typeface="+mn-ea"/>
                <a:cs typeface="+mn-cs"/>
              </a:rPr>
              <a:t>צֹעֲקִ֥ים</a:t>
            </a:r>
            <a:r>
              <a:rPr lang="en-US" b="1" smtClean="0">
                <a:solidFill>
                  <a:schemeClr val="bg1"/>
                </a:solidFill>
                <a:latin typeface="Calibri" panose="020F0502020204030204"/>
                <a:ea typeface="+mn-ea"/>
                <a:cs typeface="+mn-cs"/>
              </a:rPr>
              <a:t>  [cho’akim] berseru-seru</a:t>
            </a:r>
            <a:r>
              <a:rPr lang="en-US" b="1" smtClean="0">
                <a:solidFill>
                  <a:srgbClr val="00B0F0"/>
                </a:solidFill>
                <a:latin typeface="Calibri" panose="020F0502020204030204"/>
                <a:ea typeface="+mn-ea"/>
                <a:cs typeface="+mn-cs"/>
              </a:rPr>
              <a:t/>
            </a:r>
            <a:br>
              <a:rPr lang="en-US" b="1" smtClean="0">
                <a:solidFill>
                  <a:srgbClr val="00B0F0"/>
                </a:solidFill>
                <a:latin typeface="Calibri" panose="020F0502020204030204"/>
                <a:ea typeface="+mn-ea"/>
                <a:cs typeface="+mn-cs"/>
              </a:rPr>
            </a:br>
            <a:r>
              <a:rPr lang="en-US" b="1" smtClean="0">
                <a:solidFill>
                  <a:srgbClr val="00B0F0"/>
                </a:solidFill>
                <a:latin typeface="Calibri" panose="020F0502020204030204"/>
                <a:ea typeface="+mn-ea"/>
                <a:cs typeface="+mn-cs"/>
              </a:rPr>
              <a:t>Istilah Mahkamah</a:t>
            </a:r>
            <a:br>
              <a:rPr lang="en-US" b="1" smtClean="0">
                <a:solidFill>
                  <a:srgbClr val="00B0F0"/>
                </a:solidFill>
                <a:latin typeface="Calibri" panose="020F0502020204030204"/>
                <a:ea typeface="+mn-ea"/>
                <a:cs typeface="+mn-cs"/>
              </a:rPr>
            </a:br>
            <a:r>
              <a:rPr lang="en-US" b="1">
                <a:solidFill>
                  <a:srgbClr val="00B0F0"/>
                </a:solidFill>
                <a:latin typeface="Calibri" panose="020F0502020204030204"/>
                <a:ea typeface="+mn-ea"/>
                <a:cs typeface="+mn-cs"/>
              </a:rPr>
              <a:t>Tuhan mendengar dakwaan darah sebagai Hakim Alam semesta. </a:t>
            </a:r>
            <a:br>
              <a:rPr lang="en-US" b="1">
                <a:solidFill>
                  <a:srgbClr val="00B0F0"/>
                </a:solidFill>
                <a:latin typeface="Calibri" panose="020F0502020204030204"/>
                <a:ea typeface="+mn-ea"/>
                <a:cs typeface="+mn-cs"/>
              </a:rPr>
            </a:br>
            <a:r>
              <a:rPr lang="en-US" b="1">
                <a:solidFill>
                  <a:srgbClr val="00B0F0"/>
                </a:solidFill>
                <a:latin typeface="Calibri" panose="020F0502020204030204"/>
                <a:ea typeface="+mn-ea"/>
                <a:cs typeface="+mn-cs"/>
              </a:rPr>
              <a:t>Tuhan menjaga keadilan, kejujuran, kebenaran.</a:t>
            </a:r>
            <a:br>
              <a:rPr lang="en-US" b="1">
                <a:solidFill>
                  <a:srgbClr val="00B0F0"/>
                </a:solidFill>
                <a:latin typeface="Calibri" panose="020F0502020204030204"/>
                <a:ea typeface="+mn-ea"/>
                <a:cs typeface="+mn-cs"/>
              </a:rPr>
            </a:br>
            <a:r>
              <a:rPr lang="en-US" b="1">
                <a:solidFill>
                  <a:schemeClr val="bg1"/>
                </a:solidFill>
                <a:latin typeface="Calibri" panose="020F0502020204030204"/>
                <a:ea typeface="+mn-ea"/>
                <a:cs typeface="+mn-cs"/>
              </a:rPr>
              <a:t>Penghakiman tentang Kain ialan </a:t>
            </a:r>
            <a:r>
              <a:rPr lang="en-US" b="1" smtClean="0">
                <a:solidFill>
                  <a:schemeClr val="bg1"/>
                </a:solidFill>
                <a:latin typeface="Calibri" panose="020F0502020204030204"/>
                <a:ea typeface="+mn-ea"/>
                <a:cs typeface="+mn-cs"/>
              </a:rPr>
              <a:t>“Kain </a:t>
            </a:r>
            <a:r>
              <a:rPr lang="en-US" b="1">
                <a:solidFill>
                  <a:schemeClr val="bg1"/>
                </a:solidFill>
                <a:latin typeface="Calibri" panose="020F0502020204030204"/>
                <a:ea typeface="+mn-ea"/>
                <a:cs typeface="+mn-cs"/>
              </a:rPr>
              <a:t>akan menjadi seorang </a:t>
            </a:r>
            <a:r>
              <a:rPr lang="en-US" b="1" smtClean="0">
                <a:solidFill>
                  <a:schemeClr val="bg1"/>
                </a:solidFill>
                <a:latin typeface="Calibri" panose="020F0502020204030204"/>
                <a:ea typeface="+mn-ea"/>
                <a:cs typeface="+mn-cs"/>
              </a:rPr>
              <a:t>pengembara </a:t>
            </a:r>
            <a:r>
              <a:rPr lang="en-US" b="1">
                <a:solidFill>
                  <a:schemeClr val="bg1"/>
                </a:solidFill>
                <a:latin typeface="Calibri" panose="020F0502020204030204"/>
                <a:ea typeface="+mn-ea"/>
                <a:cs typeface="+mn-cs"/>
              </a:rPr>
              <a:t>dan pelarian di bumi</a:t>
            </a:r>
            <a:r>
              <a:rPr lang="en-US" b="1" smtClean="0">
                <a:solidFill>
                  <a:schemeClr val="bg1"/>
                </a:solidFill>
                <a:latin typeface="Calibri" panose="020F0502020204030204"/>
                <a:ea typeface="+mn-ea"/>
                <a:cs typeface="+mn-cs"/>
              </a:rPr>
              <a:t>.” </a:t>
            </a:r>
            <a:r>
              <a:rPr lang="en-US" b="1" smtClean="0">
                <a:solidFill>
                  <a:srgbClr val="FF0000"/>
                </a:solidFill>
                <a:latin typeface="Calibri" panose="020F0502020204030204"/>
                <a:ea typeface="+mn-ea"/>
                <a:cs typeface="+mn-cs"/>
              </a:rPr>
              <a:t>(Kehilangan Tanah)</a:t>
            </a:r>
          </a:p>
        </p:txBody>
      </p:sp>
    </p:spTree>
    <p:extLst>
      <p:ext uri="{BB962C8B-B14F-4D97-AF65-F5344CB8AC3E}">
        <p14:creationId xmlns:p14="http://schemas.microsoft.com/office/powerpoint/2010/main" val="159032137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137653" y="170122"/>
            <a:ext cx="11877138" cy="6528390"/>
          </a:xfrm>
        </p:spPr>
        <p:txBody>
          <a:bodyPr anchor="t">
            <a:noAutofit/>
          </a:bodyPr>
          <a:lstStyle/>
          <a:p>
            <a:pPr>
              <a:lnSpc>
                <a:spcPct val="100000"/>
              </a:lnSpc>
              <a:spcBef>
                <a:spcPts val="0"/>
              </a:spcBef>
            </a:pPr>
            <a:r>
              <a:rPr lang="en-US" sz="5400" b="1" smtClean="0">
                <a:solidFill>
                  <a:srgbClr val="FFFF00"/>
                </a:solidFill>
                <a:latin typeface="Calibri" panose="020F0502020204030204"/>
                <a:ea typeface="+mn-ea"/>
                <a:cs typeface="+mn-cs"/>
              </a:rPr>
              <a:t>Kerajaan Kain </a:t>
            </a:r>
            <a:r>
              <a:rPr lang="en-US" sz="5400" b="1">
                <a:solidFill>
                  <a:srgbClr val="FFFF00"/>
                </a:solidFill>
                <a:latin typeface="Calibri" panose="020F0502020204030204"/>
                <a:ea typeface="+mn-ea"/>
                <a:cs typeface="+mn-cs"/>
              </a:rPr>
              <a:t>/ Kej. </a:t>
            </a:r>
            <a:r>
              <a:rPr lang="en-US" sz="5400" b="1" smtClean="0">
                <a:solidFill>
                  <a:srgbClr val="FFFF00"/>
                </a:solidFill>
                <a:latin typeface="Calibri" panose="020F0502020204030204"/>
                <a:ea typeface="+mn-ea"/>
                <a:cs typeface="+mn-cs"/>
              </a:rPr>
              <a:t>4:16-26</a:t>
            </a:r>
            <a:r>
              <a:rPr lang="en-US" sz="5400" b="1" smtClean="0">
                <a:solidFill>
                  <a:srgbClr val="00B0F0"/>
                </a:solidFill>
                <a:latin typeface="Calibri" panose="020F0502020204030204"/>
                <a:ea typeface="+mn-ea"/>
                <a:cs typeface="+mn-cs"/>
              </a:rPr>
              <a:t/>
            </a:r>
            <a:br>
              <a:rPr lang="en-US" sz="5400" b="1" smtClean="0">
                <a:solidFill>
                  <a:srgbClr val="00B0F0"/>
                </a:solidFill>
                <a:latin typeface="Calibri" panose="020F0502020204030204"/>
                <a:ea typeface="+mn-ea"/>
                <a:cs typeface="+mn-cs"/>
              </a:rPr>
            </a:br>
            <a:r>
              <a:rPr lang="en-US" sz="4800" b="1" smtClean="0">
                <a:solidFill>
                  <a:schemeClr val="bg1"/>
                </a:solidFill>
                <a:latin typeface="Calibri" panose="020F0502020204030204"/>
                <a:ea typeface="+mn-ea"/>
                <a:cs typeface="+mn-cs"/>
              </a:rPr>
              <a:t>1. </a:t>
            </a:r>
            <a:r>
              <a:rPr lang="fi-FI" sz="4800" b="1">
                <a:solidFill>
                  <a:schemeClr val="bg1"/>
                </a:solidFill>
                <a:latin typeface="Calibri" panose="020F0502020204030204"/>
                <a:ea typeface="+mn-ea"/>
                <a:cs typeface="+mn-cs"/>
              </a:rPr>
              <a:t>Kain tinggal di tanah </a:t>
            </a:r>
            <a:r>
              <a:rPr lang="fi-FI" sz="4800" b="1" smtClean="0">
                <a:solidFill>
                  <a:schemeClr val="bg1"/>
                </a:solidFill>
                <a:latin typeface="Calibri" panose="020F0502020204030204"/>
                <a:ea typeface="+mn-ea"/>
                <a:cs typeface="+mn-cs"/>
              </a:rPr>
              <a:t>Nod (bererti sia-sia).</a:t>
            </a:r>
            <a:r>
              <a:rPr lang="fi-FI" sz="4800" b="1">
                <a:solidFill>
                  <a:schemeClr val="bg1"/>
                </a:solidFill>
                <a:latin typeface="Calibri" panose="020F0502020204030204"/>
                <a:ea typeface="+mn-ea"/>
                <a:cs typeface="+mn-cs"/>
              </a:rPr>
              <a:t/>
            </a:r>
            <a:br>
              <a:rPr lang="fi-FI" sz="4800" b="1">
                <a:solidFill>
                  <a:schemeClr val="bg1"/>
                </a:solidFill>
                <a:latin typeface="Calibri" panose="020F0502020204030204"/>
                <a:ea typeface="+mn-ea"/>
                <a:cs typeface="+mn-cs"/>
              </a:rPr>
            </a:br>
            <a:r>
              <a:rPr lang="fi-FI" sz="4800" b="1">
                <a:solidFill>
                  <a:schemeClr val="bg1"/>
                </a:solidFill>
                <a:latin typeface="Calibri" panose="020F0502020204030204"/>
                <a:ea typeface="+mn-ea"/>
                <a:cs typeface="+mn-cs"/>
              </a:rPr>
              <a:t>2. Kain </a:t>
            </a:r>
            <a:r>
              <a:rPr lang="fi-FI" sz="4800" b="1" smtClean="0">
                <a:solidFill>
                  <a:schemeClr val="bg1"/>
                </a:solidFill>
                <a:latin typeface="Calibri" panose="020F0502020204030204"/>
                <a:ea typeface="+mn-ea"/>
                <a:cs typeface="+mn-cs"/>
              </a:rPr>
              <a:t>membina </a:t>
            </a:r>
            <a:r>
              <a:rPr lang="fi-FI" sz="4800" b="1">
                <a:solidFill>
                  <a:schemeClr val="bg1"/>
                </a:solidFill>
                <a:latin typeface="Calibri" panose="020F0502020204030204"/>
                <a:ea typeface="+mn-ea"/>
                <a:cs typeface="+mn-cs"/>
              </a:rPr>
              <a:t>sebuah kota </a:t>
            </a:r>
            <a:r>
              <a:rPr lang="fi-FI" sz="4800" b="1" smtClean="0">
                <a:solidFill>
                  <a:schemeClr val="bg1"/>
                </a:solidFill>
                <a:latin typeface="Calibri" panose="020F0502020204030204"/>
                <a:ea typeface="+mn-ea"/>
                <a:cs typeface="+mn-cs"/>
              </a:rPr>
              <a:t>Henokh (17).</a:t>
            </a:r>
            <a:br>
              <a:rPr lang="fi-FI" sz="4800" b="1" smtClean="0">
                <a:solidFill>
                  <a:schemeClr val="bg1"/>
                </a:solidFill>
                <a:latin typeface="Calibri" panose="020F0502020204030204"/>
                <a:ea typeface="+mn-ea"/>
                <a:cs typeface="+mn-cs"/>
              </a:rPr>
            </a:br>
            <a:r>
              <a:rPr lang="fi-FI" sz="4800" b="1" smtClean="0">
                <a:solidFill>
                  <a:schemeClr val="bg1"/>
                </a:solidFill>
                <a:latin typeface="Calibri" panose="020F0502020204030204"/>
                <a:ea typeface="+mn-ea"/>
                <a:cs typeface="+mn-cs"/>
              </a:rPr>
              <a:t>3. Perkembangan Tamadun</a:t>
            </a:r>
            <a:br>
              <a:rPr lang="fi-FI" sz="4800" b="1" smtClean="0">
                <a:solidFill>
                  <a:schemeClr val="bg1"/>
                </a:solidFill>
                <a:latin typeface="Calibri" panose="020F0502020204030204"/>
                <a:ea typeface="+mn-ea"/>
                <a:cs typeface="+mn-cs"/>
              </a:rPr>
            </a:br>
            <a:r>
              <a:rPr lang="fi-FI" sz="4800" b="1" smtClean="0">
                <a:solidFill>
                  <a:schemeClr val="bg1"/>
                </a:solidFill>
                <a:latin typeface="Calibri" panose="020F0502020204030204"/>
                <a:ea typeface="+mn-ea"/>
                <a:cs typeface="+mn-cs"/>
              </a:rPr>
              <a:t>Sebab Ketakutan, keselamatan kendiri, kesia-siaan dan ketagihan dan lain-lain.</a:t>
            </a:r>
            <a:br>
              <a:rPr lang="fi-FI" sz="4800" b="1" smtClean="0">
                <a:solidFill>
                  <a:schemeClr val="bg1"/>
                </a:solidFill>
                <a:latin typeface="Calibri" panose="020F0502020204030204"/>
                <a:ea typeface="+mn-ea"/>
                <a:cs typeface="+mn-cs"/>
              </a:rPr>
            </a:br>
            <a:r>
              <a:rPr lang="fi-FI" sz="4800" b="1" smtClean="0">
                <a:solidFill>
                  <a:srgbClr val="FFFF00"/>
                </a:solidFill>
                <a:latin typeface="Calibri" panose="020F0502020204030204"/>
                <a:ea typeface="+mn-ea"/>
                <a:cs typeface="+mn-cs"/>
              </a:rPr>
              <a:t>4. Nyanyian Parang / Ideologi Kerajaan Kota Lamekh/Kain</a:t>
            </a:r>
            <a:br>
              <a:rPr lang="fi-FI" sz="4800" b="1" smtClean="0">
                <a:solidFill>
                  <a:srgbClr val="FFFF00"/>
                </a:solidFill>
                <a:latin typeface="Calibri" panose="020F0502020204030204"/>
                <a:ea typeface="+mn-ea"/>
                <a:cs typeface="+mn-cs"/>
              </a:rPr>
            </a:br>
            <a:r>
              <a:rPr lang="fi-FI" sz="4800" b="1">
                <a:solidFill>
                  <a:schemeClr val="bg1"/>
                </a:solidFill>
                <a:latin typeface="Calibri" panose="020F0502020204030204"/>
                <a:ea typeface="+mn-ea"/>
                <a:cs typeface="+mn-cs"/>
              </a:rPr>
              <a:t/>
            </a:r>
            <a:br>
              <a:rPr lang="fi-FI" sz="4800" b="1">
                <a:solidFill>
                  <a:schemeClr val="bg1"/>
                </a:solidFill>
                <a:latin typeface="Calibri" panose="020F0502020204030204"/>
                <a:ea typeface="+mn-ea"/>
                <a:cs typeface="+mn-cs"/>
              </a:rPr>
            </a:br>
            <a:endParaRPr lang="en-US" sz="4800" b="1" smtClean="0">
              <a:solidFill>
                <a:schemeClr val="bg1"/>
              </a:solidFill>
              <a:latin typeface="Calibri" panose="020F0502020204030204"/>
              <a:ea typeface="+mn-ea"/>
              <a:cs typeface="+mn-cs"/>
            </a:endParaRPr>
          </a:p>
        </p:txBody>
      </p:sp>
    </p:spTree>
    <p:extLst>
      <p:ext uri="{BB962C8B-B14F-4D97-AF65-F5344CB8AC3E}">
        <p14:creationId xmlns:p14="http://schemas.microsoft.com/office/powerpoint/2010/main" val="42380099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137653" y="170122"/>
            <a:ext cx="11877138" cy="6528390"/>
          </a:xfrm>
        </p:spPr>
        <p:txBody>
          <a:bodyPr anchor="t">
            <a:noAutofit/>
          </a:bodyPr>
          <a:lstStyle/>
          <a:p>
            <a:pPr>
              <a:lnSpc>
                <a:spcPct val="100000"/>
              </a:lnSpc>
              <a:spcBef>
                <a:spcPts val="0"/>
              </a:spcBef>
            </a:pPr>
            <a:r>
              <a:rPr lang="fi-FI" sz="5400" b="1" smtClean="0">
                <a:solidFill>
                  <a:schemeClr val="bg1"/>
                </a:solidFill>
                <a:latin typeface="Calibri" panose="020F0502020204030204"/>
              </a:rPr>
              <a:t>Nyanyian Parang  </a:t>
            </a:r>
            <a:r>
              <a:rPr lang="en-US" sz="5400" b="1" smtClean="0">
                <a:solidFill>
                  <a:srgbClr val="FFFF00"/>
                </a:solidFill>
                <a:latin typeface="Calibri" panose="020F0502020204030204"/>
                <a:ea typeface="+mn-ea"/>
                <a:cs typeface="+mn-cs"/>
              </a:rPr>
              <a:t>/ Kej. 4:23-24</a:t>
            </a:r>
            <a:r>
              <a:rPr lang="en-US" sz="5400" b="1">
                <a:solidFill>
                  <a:srgbClr val="00B0F0"/>
                </a:solidFill>
                <a:latin typeface="Calibri" panose="020F0502020204030204"/>
                <a:ea typeface="+mn-ea"/>
                <a:cs typeface="+mn-cs"/>
              </a:rPr>
              <a:t/>
            </a:r>
            <a:br>
              <a:rPr lang="en-US" sz="5400" b="1">
                <a:solidFill>
                  <a:srgbClr val="00B0F0"/>
                </a:solidFill>
                <a:latin typeface="Calibri" panose="020F0502020204030204"/>
                <a:ea typeface="+mn-ea"/>
                <a:cs typeface="+mn-cs"/>
              </a:rPr>
            </a:br>
            <a:r>
              <a:rPr lang="en-US" sz="4000" b="1" smtClean="0">
                <a:solidFill>
                  <a:srgbClr val="00B0F0"/>
                </a:solidFill>
                <a:latin typeface="Calibri" panose="020F0502020204030204"/>
                <a:ea typeface="+mn-ea"/>
                <a:cs typeface="+mn-cs"/>
              </a:rPr>
              <a:t>23 Berkatalah </a:t>
            </a:r>
            <a:r>
              <a:rPr lang="en-US" sz="4000" b="1">
                <a:solidFill>
                  <a:srgbClr val="00B0F0"/>
                </a:solidFill>
                <a:latin typeface="Calibri" panose="020F0502020204030204"/>
                <a:ea typeface="+mn-ea"/>
                <a:cs typeface="+mn-cs"/>
              </a:rPr>
              <a:t>Lamekh kepada isteri-isterinya,</a:t>
            </a:r>
            <a:br>
              <a:rPr lang="en-US" sz="4000" b="1">
                <a:solidFill>
                  <a:srgbClr val="00B0F0"/>
                </a:solidFill>
                <a:latin typeface="Calibri" panose="020F0502020204030204"/>
                <a:ea typeface="+mn-ea"/>
                <a:cs typeface="+mn-cs"/>
              </a:rPr>
            </a:br>
            <a:r>
              <a:rPr lang="en-US" sz="4000" b="1">
                <a:solidFill>
                  <a:srgbClr val="00B0F0"/>
                </a:solidFill>
                <a:latin typeface="Calibri" panose="020F0502020204030204"/>
                <a:ea typeface="+mn-ea"/>
                <a:cs typeface="+mn-cs"/>
              </a:rPr>
              <a:t>"Adah dan Zila, dengarlah apa yang kusampaikan;</a:t>
            </a:r>
            <a:br>
              <a:rPr lang="en-US" sz="4000" b="1">
                <a:solidFill>
                  <a:srgbClr val="00B0F0"/>
                </a:solidFill>
                <a:latin typeface="Calibri" panose="020F0502020204030204"/>
                <a:ea typeface="+mn-ea"/>
                <a:cs typeface="+mn-cs"/>
              </a:rPr>
            </a:br>
            <a:r>
              <a:rPr lang="en-US" sz="4000" b="1">
                <a:solidFill>
                  <a:srgbClr val="00B0F0"/>
                </a:solidFill>
                <a:latin typeface="Calibri" panose="020F0502020204030204"/>
                <a:ea typeface="+mn-ea"/>
                <a:cs typeface="+mn-cs"/>
              </a:rPr>
              <a:t>wahai para isteri Lamekh</a:t>
            </a:r>
            <a:r>
              <a:rPr lang="en-US" sz="4000" b="1" smtClean="0">
                <a:solidFill>
                  <a:srgbClr val="00B0F0"/>
                </a:solidFill>
                <a:latin typeface="Calibri" panose="020F0502020204030204"/>
                <a:ea typeface="+mn-ea"/>
                <a:cs typeface="+mn-cs"/>
              </a:rPr>
              <a:t>, amatilah </a:t>
            </a:r>
            <a:r>
              <a:rPr lang="en-US" sz="4000" b="1">
                <a:solidFill>
                  <a:srgbClr val="00B0F0"/>
                </a:solidFill>
                <a:latin typeface="Calibri" panose="020F0502020204030204"/>
                <a:ea typeface="+mn-ea"/>
                <a:cs typeface="+mn-cs"/>
              </a:rPr>
              <a:t>percakapanku.</a:t>
            </a:r>
            <a:br>
              <a:rPr lang="en-US" sz="4000" b="1">
                <a:solidFill>
                  <a:srgbClr val="00B0F0"/>
                </a:solidFill>
                <a:latin typeface="Calibri" panose="020F0502020204030204"/>
                <a:ea typeface="+mn-ea"/>
                <a:cs typeface="+mn-cs"/>
              </a:rPr>
            </a:br>
            <a:r>
              <a:rPr lang="en-US" sz="4000" b="1">
                <a:solidFill>
                  <a:srgbClr val="00B0F0"/>
                </a:solidFill>
                <a:latin typeface="Calibri" panose="020F0502020204030204"/>
                <a:ea typeface="+mn-ea"/>
                <a:cs typeface="+mn-cs"/>
              </a:rPr>
              <a:t>Aku telah membunuh seorang lelaki kerana dia melukakan aku</a:t>
            </a:r>
            <a:r>
              <a:rPr lang="en-US" sz="4000" b="1" smtClean="0">
                <a:solidFill>
                  <a:srgbClr val="00B0F0"/>
                </a:solidFill>
                <a:latin typeface="Calibri" panose="020F0502020204030204"/>
                <a:ea typeface="+mn-ea"/>
                <a:cs typeface="+mn-cs"/>
              </a:rPr>
              <a:t>, seorang </a:t>
            </a:r>
            <a:r>
              <a:rPr lang="en-US" sz="4000" b="1">
                <a:solidFill>
                  <a:srgbClr val="00B0F0"/>
                </a:solidFill>
                <a:latin typeface="Calibri" panose="020F0502020204030204"/>
                <a:ea typeface="+mn-ea"/>
                <a:cs typeface="+mn-cs"/>
              </a:rPr>
              <a:t>pemuda kerana dia menyakiti aku.</a:t>
            </a:r>
            <a:br>
              <a:rPr lang="en-US" sz="4000" b="1">
                <a:solidFill>
                  <a:srgbClr val="00B0F0"/>
                </a:solidFill>
                <a:latin typeface="Calibri" panose="020F0502020204030204"/>
                <a:ea typeface="+mn-ea"/>
                <a:cs typeface="+mn-cs"/>
              </a:rPr>
            </a:br>
            <a:r>
              <a:rPr lang="en-US" sz="4000" b="1" smtClean="0">
                <a:solidFill>
                  <a:srgbClr val="00B0F0"/>
                </a:solidFill>
                <a:latin typeface="Calibri" panose="020F0502020204030204"/>
                <a:ea typeface="+mn-ea"/>
                <a:cs typeface="+mn-cs"/>
              </a:rPr>
              <a:t>24 Sekiranya </a:t>
            </a:r>
            <a:r>
              <a:rPr lang="en-US" sz="4000" b="1">
                <a:solidFill>
                  <a:srgbClr val="00B0F0"/>
                </a:solidFill>
                <a:latin typeface="Calibri" panose="020F0502020204030204"/>
                <a:ea typeface="+mn-ea"/>
                <a:cs typeface="+mn-cs"/>
              </a:rPr>
              <a:t>Kain harus dibalas tujuh kali lipat ganda</a:t>
            </a:r>
            <a:r>
              <a:rPr lang="en-US" sz="4000" b="1" smtClean="0">
                <a:solidFill>
                  <a:srgbClr val="00B0F0"/>
                </a:solidFill>
                <a:latin typeface="Calibri" panose="020F0502020204030204"/>
                <a:ea typeface="+mn-ea"/>
                <a:cs typeface="+mn-cs"/>
              </a:rPr>
              <a:t>, maka </a:t>
            </a:r>
            <a:r>
              <a:rPr lang="en-US" sz="4000" b="1">
                <a:solidFill>
                  <a:srgbClr val="00B0F0"/>
                </a:solidFill>
                <a:latin typeface="Calibri" panose="020F0502020204030204"/>
                <a:ea typeface="+mn-ea"/>
                <a:cs typeface="+mn-cs"/>
              </a:rPr>
              <a:t>bagi Lamekh seharusnya </a:t>
            </a:r>
            <a:r>
              <a:rPr lang="en-US" sz="4000" b="1">
                <a:solidFill>
                  <a:schemeClr val="bg1"/>
                </a:solidFill>
                <a:latin typeface="Calibri" panose="020F0502020204030204"/>
                <a:ea typeface="+mn-ea"/>
                <a:cs typeface="+mn-cs"/>
              </a:rPr>
              <a:t>tujuh puluh tujuh kali </a:t>
            </a:r>
            <a:r>
              <a:rPr lang="en-US" sz="4000" b="1">
                <a:solidFill>
                  <a:srgbClr val="00B0F0"/>
                </a:solidFill>
                <a:latin typeface="Calibri" panose="020F0502020204030204"/>
                <a:ea typeface="+mn-ea"/>
                <a:cs typeface="+mn-cs"/>
              </a:rPr>
              <a:t>lipat ganda</a:t>
            </a:r>
            <a:r>
              <a:rPr lang="en-US" sz="4000" b="1" smtClean="0">
                <a:solidFill>
                  <a:srgbClr val="00B0F0"/>
                </a:solidFill>
                <a:latin typeface="Calibri" panose="020F0502020204030204"/>
                <a:ea typeface="+mn-ea"/>
                <a:cs typeface="+mn-cs"/>
              </a:rPr>
              <a:t>."</a:t>
            </a:r>
            <a:endParaRPr lang="en-US" sz="4000" b="1" smtClean="0">
              <a:solidFill>
                <a:schemeClr val="bg1"/>
              </a:solidFill>
              <a:latin typeface="Calibri" panose="020F0502020204030204"/>
              <a:ea typeface="+mn-ea"/>
              <a:cs typeface="+mn-cs"/>
            </a:endParaRPr>
          </a:p>
        </p:txBody>
      </p:sp>
    </p:spTree>
    <p:extLst>
      <p:ext uri="{BB962C8B-B14F-4D97-AF65-F5344CB8AC3E}">
        <p14:creationId xmlns:p14="http://schemas.microsoft.com/office/powerpoint/2010/main" val="367698986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137653" y="170122"/>
            <a:ext cx="11877138" cy="6528390"/>
          </a:xfrm>
        </p:spPr>
        <p:txBody>
          <a:bodyPr anchor="t">
            <a:noAutofit/>
          </a:bodyPr>
          <a:lstStyle/>
          <a:p>
            <a:pPr>
              <a:lnSpc>
                <a:spcPct val="100000"/>
              </a:lnSpc>
              <a:spcBef>
                <a:spcPts val="0"/>
              </a:spcBef>
            </a:pPr>
            <a:r>
              <a:rPr lang="fi-FI" sz="5400" b="1" smtClean="0">
                <a:solidFill>
                  <a:schemeClr val="bg1"/>
                </a:solidFill>
                <a:latin typeface="Calibri" panose="020F0502020204030204"/>
              </a:rPr>
              <a:t>Nyanyian Parang  </a:t>
            </a:r>
            <a:r>
              <a:rPr lang="en-US" sz="5400" b="1" smtClean="0">
                <a:solidFill>
                  <a:srgbClr val="FFFF00"/>
                </a:solidFill>
                <a:latin typeface="Calibri" panose="020F0502020204030204"/>
                <a:ea typeface="+mn-ea"/>
                <a:cs typeface="+mn-cs"/>
              </a:rPr>
              <a:t>/ Kej. 4:23-24</a:t>
            </a:r>
            <a:r>
              <a:rPr lang="en-US" sz="5400" b="1">
                <a:solidFill>
                  <a:srgbClr val="00B0F0"/>
                </a:solidFill>
                <a:latin typeface="Calibri" panose="020F0502020204030204"/>
                <a:ea typeface="+mn-ea"/>
                <a:cs typeface="+mn-cs"/>
              </a:rPr>
              <a:t/>
            </a:r>
            <a:br>
              <a:rPr lang="en-US" sz="5400" b="1">
                <a:solidFill>
                  <a:srgbClr val="00B0F0"/>
                </a:solidFill>
                <a:latin typeface="Calibri" panose="020F0502020204030204"/>
                <a:ea typeface="+mn-ea"/>
                <a:cs typeface="+mn-cs"/>
              </a:rPr>
            </a:br>
            <a:r>
              <a:rPr lang="fi-FI" sz="5400" b="1">
                <a:solidFill>
                  <a:schemeClr val="bg1"/>
                </a:solidFill>
                <a:latin typeface="Calibri" panose="020F0502020204030204"/>
                <a:ea typeface="+mn-ea"/>
                <a:cs typeface="+mn-cs"/>
              </a:rPr>
              <a:t>Tarian </a:t>
            </a:r>
            <a:r>
              <a:rPr lang="fi-FI" sz="5400" b="1" smtClean="0">
                <a:solidFill>
                  <a:schemeClr val="bg1"/>
                </a:solidFill>
                <a:latin typeface="Calibri" panose="020F0502020204030204"/>
                <a:ea typeface="+mn-ea"/>
                <a:cs typeface="+mn-cs"/>
              </a:rPr>
              <a:t>Parang</a:t>
            </a:r>
            <a:br>
              <a:rPr lang="fi-FI" sz="5400" b="1" smtClean="0">
                <a:solidFill>
                  <a:schemeClr val="bg1"/>
                </a:solidFill>
                <a:latin typeface="Calibri" panose="020F0502020204030204"/>
                <a:ea typeface="+mn-ea"/>
                <a:cs typeface="+mn-cs"/>
              </a:rPr>
            </a:br>
            <a:r>
              <a:rPr lang="en-US" sz="5400" b="1" smtClean="0">
                <a:solidFill>
                  <a:srgbClr val="FFFF00"/>
                </a:solidFill>
                <a:latin typeface="Calibri" panose="020F0502020204030204"/>
              </a:rPr>
              <a:t>Tujuh </a:t>
            </a:r>
            <a:r>
              <a:rPr lang="en-US" sz="5400" b="1">
                <a:solidFill>
                  <a:srgbClr val="FFFF00"/>
                </a:solidFill>
                <a:latin typeface="Calibri" panose="020F0502020204030204"/>
              </a:rPr>
              <a:t>puluh tujuh kali lipat ganda."</a:t>
            </a:r>
            <a:r>
              <a:rPr lang="en-US" sz="5400" b="1" smtClean="0">
                <a:solidFill>
                  <a:srgbClr val="FFFF00"/>
                </a:solidFill>
                <a:latin typeface="Calibri" panose="020F0502020204030204"/>
                <a:ea typeface="+mn-ea"/>
                <a:cs typeface="+mn-cs"/>
              </a:rPr>
              <a:t/>
            </a:r>
            <a:br>
              <a:rPr lang="en-US" sz="5400" b="1" smtClean="0">
                <a:solidFill>
                  <a:srgbClr val="FFFF00"/>
                </a:solidFill>
                <a:latin typeface="Calibri" panose="020F0502020204030204"/>
                <a:ea typeface="+mn-ea"/>
                <a:cs typeface="+mn-cs"/>
              </a:rPr>
            </a:br>
            <a:r>
              <a:rPr lang="en-US" sz="5400" b="1" smtClean="0">
                <a:solidFill>
                  <a:srgbClr val="00B0F0"/>
                </a:solidFill>
                <a:latin typeface="Calibri" panose="020F0502020204030204"/>
                <a:ea typeface="+mn-ea"/>
                <a:cs typeface="+mn-cs"/>
              </a:rPr>
              <a:t>Memperdewa kekuatan, Parang</a:t>
            </a:r>
            <a:r>
              <a:rPr lang="en-US" sz="5400" b="1">
                <a:solidFill>
                  <a:srgbClr val="00B0F0"/>
                </a:solidFill>
                <a:latin typeface="Calibri" panose="020F0502020204030204"/>
                <a:ea typeface="+mn-ea"/>
                <a:cs typeface="+mn-cs"/>
              </a:rPr>
              <a:t/>
            </a:r>
            <a:br>
              <a:rPr lang="en-US" sz="5400" b="1">
                <a:solidFill>
                  <a:srgbClr val="00B0F0"/>
                </a:solidFill>
                <a:latin typeface="Calibri" panose="020F0502020204030204"/>
                <a:ea typeface="+mn-ea"/>
                <a:cs typeface="+mn-cs"/>
              </a:rPr>
            </a:br>
            <a:r>
              <a:rPr lang="en-US" sz="4800" b="1" smtClean="0">
                <a:solidFill>
                  <a:schemeClr val="bg1"/>
                </a:solidFill>
                <a:latin typeface="Calibri" panose="020F0502020204030204"/>
                <a:ea typeface="+mn-ea"/>
                <a:cs typeface="+mn-cs"/>
              </a:rPr>
              <a:t>Kemutlakan </a:t>
            </a:r>
            <a:r>
              <a:rPr lang="fi-FI" sz="4800" b="1" smtClean="0">
                <a:solidFill>
                  <a:schemeClr val="bg1"/>
                </a:solidFill>
                <a:latin typeface="Calibri" panose="020F0502020204030204"/>
                <a:ea typeface="+mn-ea"/>
                <a:cs typeface="+mn-cs"/>
              </a:rPr>
              <a:t>Kekuatan, Parang </a:t>
            </a:r>
            <a:br>
              <a:rPr lang="fi-FI" sz="4800" b="1" smtClean="0">
                <a:solidFill>
                  <a:schemeClr val="bg1"/>
                </a:solidFill>
                <a:latin typeface="Calibri" panose="020F0502020204030204"/>
                <a:ea typeface="+mn-ea"/>
                <a:cs typeface="+mn-cs"/>
              </a:rPr>
            </a:br>
            <a:r>
              <a:rPr lang="fi-FI" sz="4800" b="1" smtClean="0">
                <a:solidFill>
                  <a:schemeClr val="bg1"/>
                </a:solidFill>
                <a:latin typeface="Calibri" panose="020F0502020204030204"/>
                <a:ea typeface="+mn-ea"/>
                <a:cs typeface="+mn-cs"/>
              </a:rPr>
              <a:t>Kerajaan yang berkuasa mutlak.</a:t>
            </a:r>
            <a:br>
              <a:rPr lang="fi-FI" sz="4800" b="1" smtClean="0">
                <a:solidFill>
                  <a:schemeClr val="bg1"/>
                </a:solidFill>
                <a:latin typeface="Calibri" panose="020F0502020204030204"/>
                <a:ea typeface="+mn-ea"/>
                <a:cs typeface="+mn-cs"/>
              </a:rPr>
            </a:br>
            <a:r>
              <a:rPr lang="fi-FI" sz="4800" b="1" smtClean="0">
                <a:solidFill>
                  <a:schemeClr val="bg1"/>
                </a:solidFill>
                <a:latin typeface="Calibri" panose="020F0502020204030204"/>
                <a:ea typeface="+mn-ea"/>
                <a:cs typeface="+mn-cs"/>
              </a:rPr>
              <a:t>Utuhan Parang, Parang yang unggul </a:t>
            </a:r>
            <a:br>
              <a:rPr lang="fi-FI" sz="4800" b="1" smtClean="0">
                <a:solidFill>
                  <a:schemeClr val="bg1"/>
                </a:solidFill>
                <a:latin typeface="Calibri" panose="020F0502020204030204"/>
                <a:ea typeface="+mn-ea"/>
                <a:cs typeface="+mn-cs"/>
              </a:rPr>
            </a:br>
            <a:r>
              <a:rPr lang="fi-FI" sz="4800" b="1" smtClean="0">
                <a:solidFill>
                  <a:schemeClr val="bg1"/>
                </a:solidFill>
                <a:latin typeface="Calibri" panose="020F0502020204030204"/>
                <a:ea typeface="+mn-ea"/>
                <a:cs typeface="+mn-cs"/>
              </a:rPr>
              <a:t>Penyembahan Parang dan Kekuatan</a:t>
            </a:r>
            <a:br>
              <a:rPr lang="fi-FI" sz="4800" b="1" smtClean="0">
                <a:solidFill>
                  <a:schemeClr val="bg1"/>
                </a:solidFill>
                <a:latin typeface="Calibri" panose="020F0502020204030204"/>
                <a:ea typeface="+mn-ea"/>
                <a:cs typeface="+mn-cs"/>
              </a:rPr>
            </a:br>
            <a:endParaRPr lang="en-US" sz="4800" b="1" smtClean="0">
              <a:solidFill>
                <a:schemeClr val="bg1"/>
              </a:solidFill>
              <a:latin typeface="Calibri" panose="020F0502020204030204"/>
              <a:ea typeface="+mn-ea"/>
              <a:cs typeface="+mn-cs"/>
            </a:endParaRPr>
          </a:p>
        </p:txBody>
      </p:sp>
    </p:spTree>
    <p:extLst>
      <p:ext uri="{BB962C8B-B14F-4D97-AF65-F5344CB8AC3E}">
        <p14:creationId xmlns:p14="http://schemas.microsoft.com/office/powerpoint/2010/main" val="184774133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2994</TotalTime>
  <Words>1674</Words>
  <Application>Microsoft Office PowerPoint</Application>
  <PresentationFormat>와이드스크린</PresentationFormat>
  <Paragraphs>79</Paragraphs>
  <Slides>19</Slides>
  <Notes>19</Notes>
  <HiddenSlides>0</HiddenSlides>
  <MMClips>0</MMClips>
  <ScaleCrop>false</ScaleCrop>
  <HeadingPairs>
    <vt:vector size="6" baseType="variant">
      <vt:variant>
        <vt:lpstr>사용한 글꼴</vt:lpstr>
      </vt:variant>
      <vt:variant>
        <vt:i4>5</vt:i4>
      </vt:variant>
      <vt:variant>
        <vt:lpstr>테마</vt:lpstr>
      </vt:variant>
      <vt:variant>
        <vt:i4>1</vt:i4>
      </vt:variant>
      <vt:variant>
        <vt:lpstr>슬라이드 제목</vt:lpstr>
      </vt:variant>
      <vt:variant>
        <vt:i4>19</vt:i4>
      </vt:variant>
    </vt:vector>
  </HeadingPairs>
  <TitlesOfParts>
    <vt:vector size="25" baseType="lpstr">
      <vt:lpstr>맑은 고딕</vt:lpstr>
      <vt:lpstr>Adobe Hebrew</vt:lpstr>
      <vt:lpstr>Arial</vt:lpstr>
      <vt:lpstr>Calibri</vt:lpstr>
      <vt:lpstr>Calibri Light</vt:lpstr>
      <vt:lpstr>Office 테마</vt:lpstr>
      <vt:lpstr>PowerPoint 프레젠테이션</vt:lpstr>
      <vt:lpstr>PowerPoint 프레젠테이션</vt:lpstr>
      <vt:lpstr>Kej. 2:4-Kej. 25 / Penciptaan Manusia Perjanjian Adam Hubungan, kebebasan, Kepercayaan  Kej. 3:1-Kej. 4:26/ Dosa Manusia</vt:lpstr>
      <vt:lpstr>Dosa Manusia / Kej. 3:1-24 Ular וְהַנָּחָשׁ֙ [vehannahash] 1. Tambahan dan kurang (membelitkan) Perintah Tuhan (3:1, 4, 5) 2. Kata Ganti Nama Diri Orang dalam Dialog (Rujukan. Kej 2:16-17)</vt:lpstr>
      <vt:lpstr>Kej. 2:16-17 / Kata Ganti Nama Diri Orang וַיְצַו֙ יְהוָ֣ה אֱלֹהִ֔ים עַל־הָֽאָדָ֖ם לֵאמֹ֑ר  מִכֹּ֥ל עֵֽץ־הַגָּ֖ן אָכֹ֥ל תֹּאכֵֽל׃ vaychao ‘ehva Elohim ‘al-ha’adam le’mor mikol ‘ech-haggan ‘akol tokel וּמֵעֵ֗ץ הַדַּ֙עַת֙ טֹ֣וב וָרָ֔ע לֹ֥א תֹאכַ֖ל מִמֶּ֑נּוּ כִּ֗י בְּיֹ֛ום אֲכָלְךָ֥ מִמֶּ֖נּוּ מֹ֥ות תָּמֽוּת׃ ume’ech hadda’at tob vara’ lo tokal mimmennu ki beyom ‘akalka mimmennu mot tamut </vt:lpstr>
      <vt:lpstr>Perasaan Dosa / Kej. 3:10 "Di manakah engkau?" 10 Jawabnya, "Aku mendengar suara-Mu di taman lalu aku menjadi takut kerana aku dalam keadaan telanjang. Jadi aku pun bersembunyi.“  Ketakutan dan berasa malu (8)</vt:lpstr>
      <vt:lpstr>Penghakiman Perbuatan / Kej. 3:1-24 Ular וְהַנָּחָשׁ֙ [vehannahash] 1. Tambahan dan kurang (membelitkan) Perintah Tuhan (3:1, 4, 5) 2. Kata Ganti Nama Diri Orang dalam Dialog (Rujukan. Kej 2:16-17)</vt:lpstr>
      <vt:lpstr>Penghakiman Si Ular / Kej 3.14-15 Kej. 3:14 / Ular makan debu tanah … Engkau akan menjalar dengan perutmu dan engkau akan makan debu tanah seumur hidupmu. Kekalahan mutlak – Timur Tengah Purba Yes 49:23, …. Mereka akan sujud memberi hormat kepadamu dan menjilat debu kakimu. </vt:lpstr>
      <vt:lpstr>PROTO-EVANGELIUM / Kej 3.14-15 Kej.3:15, …"permusuhan antara engkau dengan perempuan ini, dan antara keturunanmu dengan keturunannya. Keturunannya akan meremukkan kepalamu, dan kamu akan meremukkan tumitnya." Kej 3:15 menyatakan bahawa permusuhan antara si Ular dan perempuan ini adalah perjuangan sejagat.</vt:lpstr>
      <vt:lpstr>Penghakiman Perempuan / Kej. 3:16 הָאִשָּׁ֣ה [ha’ishsha] 1. Kesakitan dan kesusahanmu dilipatgandakan ketika bersalin anak. 2. Kamu tetap mengingini suamimu. 3. Dia akan berkuasa ke atasmu.</vt:lpstr>
      <vt:lpstr>Penghakiman Lelaki / Kej. 3:17-19 אָדָ֣ם [‘adam] 1. Engkau akan bersusah payah mengerjakan tanah yang terkutuk. 2. Tanah akan menumbuhkan duri dan onak. 3. Engkau kelak kembali menjadi debu.</vt:lpstr>
      <vt:lpstr>Diusir dari Taman Eden / Kej. 3:20-24 1. Adam memanggil Hawa iaitu Ibu semua yang hidup 2. Tuhan memberi pakaian dari kulit binatang (Korban). 3. Manusia diusir dari Taman Eden. Kehilangan Hak Istimewa sebagai raja</vt:lpstr>
      <vt:lpstr>Ibadah Kain dan Habel / Kej. 4:1-15 1. Habel dan persembahannya (4) Kain dan persembahannya (5) 2. Mengapakah kamu marah, dan mengapakah mukamu masam? (6) 3. Engkau menjadi seorang pelarian dan pengembaraan di bumi (12) 4. Kain membunuh Habel (8)</vt:lpstr>
      <vt:lpstr>Ibadah Kain dan Habel / Kej. 4:1-15 Roma 12:1 - 1Oleh itu, saudara-saudaraku, aku menyeru kepadamu, demi belas kasihan Allah, supaya mempersembahkan tubuh badanmu sebagai korban yang hidup, yang suci dan diterima oleh Allah; itulah ibadat yang wajar.</vt:lpstr>
      <vt:lpstr>Pembunuhan manusia / Kej. 4:7 7 dosa memang mengintai peluang, menanti ketika untuk berleluasa, namun kamu perlu menguasainya.  Pembesaran Konflik Kej. 3:16 - kamu tetap akan mengingini suamimu,dan dia akan berkuasa ke atasmu."  </vt:lpstr>
      <vt:lpstr>Wahyu Allah kepada Kain / Kej. 4:10 צֹעֲקִ֥ים  [cho’akim] berseru-seru Istilah Mahkamah Tuhan mendengar dakwaan darah sebagai Hakim Alam semesta.  Tuhan menjaga keadilan, kejujuran, kebenaran. Penghakiman tentang Kain ialan “Kain akan menjadi seorang pengembara dan pelarian di bumi.” (Kehilangan Tanah)</vt:lpstr>
      <vt:lpstr>Kerajaan Kain / Kej. 4:16-26 1. Kain tinggal di tanah Nod (bererti sia-sia). 2. Kain membina sebuah kota Henokh (17). 3. Perkembangan Tamadun Sebab Ketakutan, keselamatan kendiri, kesia-siaan dan ketagihan dan lain-lain. 4. Nyanyian Parang / Ideologi Kerajaan Kota Lamekh/Kain  </vt:lpstr>
      <vt:lpstr>Nyanyian Parang  / Kej. 4:23-24 23 Berkatalah Lamekh kepada isteri-isterinya, "Adah dan Zila, dengarlah apa yang kusampaikan; wahai para isteri Lamekh, amatilah percakapanku. Aku telah membunuh seorang lelaki kerana dia melukakan aku, seorang pemuda kerana dia menyakiti aku. 24 Sekiranya Kain harus dibalas tujuh kali lipat ganda, maka bagi Lamekh seharusnya tujuh puluh tujuh kali lipat ganda."</vt:lpstr>
      <vt:lpstr>Nyanyian Parang  / Kej. 4:23-24 Tarian Parang Tujuh puluh tujuh kali lipat ganda." Memperdewa kekuatan, Parang Kemutlakan Kekuatan, Parang  Kerajaan yang berkuasa mutlak. Utuhan Parang, Parang yang unggul  Penyembahan Parang dan Kekuatan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프레젠테이션</dc:title>
  <dc:creator>William</dc:creator>
  <cp:lastModifiedBy>William</cp:lastModifiedBy>
  <cp:revision>194</cp:revision>
  <dcterms:created xsi:type="dcterms:W3CDTF">2021-04-08T15:53:19Z</dcterms:created>
  <dcterms:modified xsi:type="dcterms:W3CDTF">2021-06-07T06:43:35Z</dcterms:modified>
</cp:coreProperties>
</file>