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8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presProps" Target="presProps.xml"  /><Relationship Id="rId14" Type="http://schemas.openxmlformats.org/officeDocument/2006/relationships/viewProps" Target="viewProps.xml"  /><Relationship Id="rId15" Type="http://schemas.openxmlformats.org/officeDocument/2006/relationships/theme" Target="theme/theme1.xml"  /><Relationship Id="rId16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2022-12-21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0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9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가로 글상자 4"/>
          <p:cNvSpPr txBox="1"/>
          <p:nvPr/>
        </p:nvSpPr>
        <p:spPr>
          <a:xfrm>
            <a:off x="140367" y="295558"/>
            <a:ext cx="11911265" cy="300799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en-US" altLang="ko-KR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1.</a:t>
            </a: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죄인들을 위하여 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  주님 찾아 오셨네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60684" y="274638"/>
            <a:ext cx="11570369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 spc="-400">
                <a:latin typeface="한컴 윤고딕 250"/>
                <a:ea typeface="한컴 윤고딕 250"/>
              </a:rPr>
              <a:t> </a:t>
            </a:r>
            <a:r>
              <a:rPr lang="ko-KR" altLang="en-US" sz="9600" b="1" spc="-400">
                <a:solidFill>
                  <a:srgbClr val="0b695b"/>
                </a:solidFill>
                <a:latin typeface="한컴 윤고딕 250"/>
                <a:ea typeface="한컴 윤고딕 250"/>
              </a:rPr>
              <a:t>예수 안에 생명 있네</a:t>
            </a:r>
            <a:endParaRPr lang="ko-KR" altLang="en-US" sz="9600" b="1" spc="-400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 spc="-400">
                <a:solidFill>
                  <a:srgbClr val="0b695b"/>
                </a:solidFill>
                <a:latin typeface="한컴 윤고딕 250"/>
                <a:ea typeface="한컴 윤고딕 250"/>
              </a:rPr>
              <a:t> 주님이 빛이 되시네</a:t>
            </a:r>
            <a:r>
              <a:rPr lang="en-US" altLang="ko-KR" sz="9600" b="1" spc="-400">
                <a:solidFill>
                  <a:srgbClr val="0b695b"/>
                </a:solidFill>
                <a:latin typeface="한컴 윤고딕 250"/>
                <a:ea typeface="한컴 윤고딕 250"/>
              </a:rPr>
              <a:t>-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60684" y="120315"/>
            <a:ext cx="11730789" cy="301150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주안에 생명이 있네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 죄인들을 위하여</a:t>
            </a: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130342" y="140368"/>
            <a:ext cx="11951370" cy="301050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</a:t>
            </a: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주님 찾아 왔으나 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 spc="-800">
                <a:solidFill>
                  <a:srgbClr val="0b695b"/>
                </a:solidFill>
                <a:latin typeface="한컴 윤고딕 250"/>
                <a:ea typeface="한컴 윤고딕 250"/>
              </a:rPr>
              <a:t>  </a:t>
            </a: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사람들 영접 안했네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106279"/>
            <a:ext cx="12192000" cy="6751721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40632" y="106279"/>
            <a:ext cx="11951368" cy="300649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 spc="-500">
                <a:solidFill>
                  <a:srgbClr val="0b695b"/>
                </a:solidFill>
                <a:latin typeface="한컴 윤고딕 250"/>
                <a:ea typeface="한컴 윤고딕 250"/>
              </a:rPr>
              <a:t>예수 안에 생명 있네</a:t>
            </a:r>
            <a:endParaRPr lang="ko-KR" altLang="en-US" sz="9600" b="1" spc="-500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주님이 빛이 되시네 </a:t>
            </a: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endParaRPr lang="ko-KR" altLang="en-US" sz="96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-120315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90763" y="140368"/>
            <a:ext cx="11690685" cy="301050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 spc="-400">
                <a:solidFill>
                  <a:srgbClr val="0b695b"/>
                </a:solidFill>
                <a:latin typeface="한컴 윤고딕 250"/>
                <a:ea typeface="한컴 윤고딕 250"/>
              </a:rPr>
              <a:t>예수 안에 생명 있네</a:t>
            </a:r>
            <a:endParaRPr lang="ko-KR" altLang="en-US" sz="9600" b="1" spc="-400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 spc="-400">
                <a:solidFill>
                  <a:srgbClr val="0b695b"/>
                </a:solidFill>
                <a:latin typeface="한컴 윤고딕 250"/>
                <a:ea typeface="한컴 윤고딕 250"/>
              </a:rPr>
              <a:t> 주님이 빛이 되시네</a:t>
            </a:r>
            <a:r>
              <a:rPr lang="en-US" altLang="ko-KR" sz="9600" b="1" spc="-400">
                <a:solidFill>
                  <a:srgbClr val="0b695b"/>
                </a:solidFill>
                <a:latin typeface="한컴 윤고딕 250"/>
                <a:ea typeface="한컴 윤고딕 250"/>
              </a:rPr>
              <a:t>-</a:t>
            </a:r>
            <a:endParaRPr lang="en-US" altLang="ko-KR" sz="9600" b="1" spc="-400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00789" y="160421"/>
            <a:ext cx="11680659" cy="3009499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en-US" altLang="ko-KR" sz="9600" b="1" spc="-200">
                <a:solidFill>
                  <a:srgbClr val="0b695b"/>
                </a:solidFill>
                <a:latin typeface="한컴 윤고딕 250"/>
                <a:ea typeface="한컴 윤고딕 250"/>
              </a:rPr>
              <a:t>2.</a:t>
            </a:r>
            <a:r>
              <a:rPr lang="ko-KR" altLang="en-US" sz="9600" b="1" spc="-200">
                <a:solidFill>
                  <a:srgbClr val="0b695b"/>
                </a:solidFill>
                <a:latin typeface="한컴 윤고딕 250"/>
                <a:ea typeface="한컴 윤고딕 250"/>
              </a:rPr>
              <a:t>주님 영접하는 자</a:t>
            </a: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  하나님의 자녀요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190500" y="140368"/>
            <a:ext cx="11790948" cy="301050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</a:t>
            </a: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주안에 생명이 있네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 주님 앞에 오시오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250658" y="150394"/>
            <a:ext cx="11760869" cy="3010001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latin typeface="한컴 윤고딕 250"/>
                <a:ea typeface="한컴 윤고딕 250"/>
              </a:rPr>
              <a:t>  </a:t>
            </a: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어서 빨리 오시오 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 </a:t>
            </a:r>
            <a:r>
              <a:rPr lang="ko-KR" altLang="en-US" sz="9600" b="1" spc="-600">
                <a:solidFill>
                  <a:srgbClr val="0b695b"/>
                </a:solidFill>
                <a:latin typeface="한컴 윤고딕 250"/>
                <a:ea typeface="한컴 윤고딕 250"/>
              </a:rPr>
              <a:t>주안에 생명이 있네</a:t>
            </a:r>
            <a:endParaRPr lang="ko-KR" altLang="en-US" sz="9600" b="1" spc="-600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136358"/>
            <a:ext cx="12192000" cy="6721642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30868" y="274637"/>
            <a:ext cx="11580396" cy="300958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 spc="-500">
                <a:latin typeface="한컴 윤고딕 250"/>
                <a:ea typeface="한컴 윤고딕 250"/>
              </a:rPr>
              <a:t> </a:t>
            </a:r>
            <a:r>
              <a:rPr lang="ko-KR" altLang="en-US" sz="9600" b="1" spc="-500">
                <a:solidFill>
                  <a:srgbClr val="0b695b"/>
                </a:solidFill>
                <a:latin typeface="한컴 윤고딕 250"/>
                <a:ea typeface="한컴 윤고딕 250"/>
              </a:rPr>
              <a:t>예수 안에 생명 있네</a:t>
            </a:r>
            <a:endParaRPr lang="ko-KR" altLang="en-US" sz="9600" b="1" spc="-500">
              <a:solidFill>
                <a:srgbClr val="0b695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b695b"/>
                </a:solidFill>
                <a:latin typeface="한컴 윤고딕 250"/>
                <a:ea typeface="한컴 윤고딕 250"/>
              </a:rPr>
              <a:t> 주님이 빛이 되시네 </a:t>
            </a:r>
            <a:endParaRPr lang="ko-KR" altLang="en-US" sz="9600" b="1">
              <a:solidFill>
                <a:srgbClr val="0b695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68</ep:Words>
  <ep:PresentationFormat>화면 슬라이드 쇼(4:3)</ep:PresentationFormat>
  <ep:Paragraphs>20</ep:Paragraphs>
  <ep:Slides>10</ep:Slides>
  <ep:Notes>10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ep:HeadingPairs>
  <ep:TitlesOfParts>
    <vt:vector size="11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2022-12-21T09:33:26.366</dcterms:created>
  <dc:creator>user</dc:creator>
  <cp:lastModifiedBy>user</cp:lastModifiedBy>
  <dcterms:modified xsi:type="dcterms:W3CDTF">2022-12-21T10:29:55.342</dcterms:modified>
  <cp:revision>12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