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100" d="100"/>
          <a:sy n="100" d="100"/>
        </p:scale>
        <p:origin x="0" y="0"/>
      </p:cViewPr>
      <p:guideLst>
        <p:guide orient="horz" pos="2159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9" cy="72009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viewProps" Target="viewProps.xml"  /><Relationship Id="rId11" Type="http://schemas.openxmlformats.org/officeDocument/2006/relationships/theme" Target="theme/theme1.xml"  /><Relationship Id="rId12" Type="http://schemas.openxmlformats.org/officeDocument/2006/relationships/tableStyles" Target="tableStyles.xml"  /><Relationship Id="rId2" Type="http://schemas.openxmlformats.org/officeDocument/2006/relationships/notesMaster" Target="notesMasters/notesMaster1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presProps" Target="presProps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2024-02-10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5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slide" Target="../slides/slide6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 smtClean="0"/>
              <a:t>첫째 목차</a:t>
            </a:r>
            <a:endParaRPr lang="ko-KR" altLang="en-US"/>
          </a:p>
          <a:p>
            <a:pPr lvl="0"/>
            <a:r>
              <a:rPr lang="ko-KR" altLang="en-US" smtClean="0"/>
              <a:t>둘째 목차</a:t>
            </a:r>
            <a:endParaRPr lang="ko-KR" altLang="en-US"/>
          </a:p>
          <a:p>
            <a:pPr lvl="0"/>
            <a:r>
              <a:rPr lang="ko-KR" altLang="en-US" smtClean="0"/>
              <a:t>셋째 목차</a:t>
            </a:r>
            <a:endParaRPr lang="ko-KR" altLang="en-US"/>
          </a:p>
          <a:p>
            <a:pPr lvl="0"/>
            <a:r>
              <a:rPr lang="ko-KR" altLang="en-US" smtClean="0"/>
              <a:t>넷째 목차</a:t>
            </a:r>
            <a:endParaRPr lang="ko-KR" altLang="en-US"/>
          </a:p>
          <a:p>
            <a:pPr lvl="0"/>
            <a:r>
              <a:rPr lang="ko-KR" altLang="en-US" smtClean="0"/>
              <a:t>다섯째 목차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idx="0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 smtClean="0"/>
              <a:t>표를 추가하려면 아이콘을 클릭하십시오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 smtClean="0"/>
              <a:t>마스터 텍스트 스타일을 편집합니다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3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4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4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5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5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6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6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511342" y="826820"/>
            <a:ext cx="12051632" cy="142870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 오주여</a:t>
            </a:r>
            <a:r>
              <a:rPr lang="ko-KR" altLang="en-US" sz="8800" b="1" spc="-1100">
                <a:latin typeface="한컴 윤고딕 250"/>
                <a:ea typeface="한컴 윤고딕 250"/>
              </a:rPr>
              <a:t> </a:t>
            </a:r>
            <a:r>
              <a:rPr lang="ko-KR" altLang="en-US" sz="8800" b="1">
                <a:latin typeface="한컴 윤고딕 250"/>
                <a:ea typeface="한컴 윤고딕 250"/>
              </a:rPr>
              <a:t>나의</a:t>
            </a:r>
            <a:r>
              <a:rPr lang="ko-KR" altLang="en-US" sz="8800" b="1" spc="-1800">
                <a:latin typeface="한컴 윤고딕 250"/>
                <a:ea typeface="한컴 윤고딕 250"/>
              </a:rPr>
              <a:t> </a:t>
            </a:r>
            <a:r>
              <a:rPr lang="ko-KR" altLang="en-US" sz="8800" b="1">
                <a:latin typeface="한컴 윤고딕 250"/>
                <a:ea typeface="한컴 윤고딕 250"/>
              </a:rPr>
              <a:t>마</a:t>
            </a:r>
            <a:r>
              <a:rPr lang="en-US" altLang="ko-KR" sz="8800" b="1">
                <a:latin typeface="한컴 윤고딕 250"/>
                <a:ea typeface="한컴 윤고딕 250"/>
              </a:rPr>
              <a:t>­</a:t>
            </a:r>
            <a:r>
              <a:rPr lang="ko-KR" altLang="en-US" sz="8800" b="1">
                <a:latin typeface="한컴 윤고딕 250"/>
                <a:ea typeface="한컴 윤고딕 250"/>
              </a:rPr>
              <a:t>음이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1368591" y="1714500"/>
            <a:ext cx="250356" cy="360045"/>
          </a:xfrm>
          <a:prstGeom prst="rect">
            <a:avLst/>
          </a:prstGeom>
        </p:spPr>
        <p:txBody>
          <a:bodyPr wrap="none">
            <a:spAutoFit/>
          </a:bodyPr>
          <a:p>
            <a:pPr lvl="0">
              <a:defRPr/>
            </a:pPr>
            <a:endParaRPr lang="ko-KR" altLang="en-US"/>
          </a:p>
        </p:txBody>
      </p:sp>
      <p:sp>
        <p:nvSpPr>
          <p:cNvPr id="7" name="가로 글상자 6"/>
          <p:cNvSpPr txBox="1"/>
          <p:nvPr/>
        </p:nvSpPr>
        <p:spPr>
          <a:xfrm>
            <a:off x="914399" y="3600450"/>
            <a:ext cx="11072061" cy="136017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5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주께로 정해졌</a:t>
            </a:r>
            <a:r>
              <a:rPr lang="en-US" altLang="ko-KR" sz="8800" b="1">
                <a:latin typeface="한컴 윤고딕 250"/>
                <a:ea typeface="한컴 윤고딕 250"/>
              </a:rPr>
              <a:t>­</a:t>
            </a:r>
            <a:r>
              <a:rPr lang="ko-KR" altLang="en-US" sz="8800" b="1">
                <a:latin typeface="한컴 윤고딕 250"/>
                <a:ea typeface="한컴 윤고딕 250"/>
              </a:rPr>
              <a:t>으니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604211" y="846138"/>
            <a:ext cx="9174079" cy="133318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  나</a:t>
            </a:r>
            <a:r>
              <a:rPr lang="en-US" altLang="ko-KR" sz="9600" b="1" spc="1400">
                <a:latin typeface="한컴 윤고딕 250"/>
                <a:ea typeface="한컴 윤고딕 250"/>
              </a:rPr>
              <a:t>-</a:t>
            </a:r>
            <a:r>
              <a:rPr lang="ko-KR" altLang="en-US" sz="9600" b="1" spc="1400">
                <a:latin typeface="한컴 윤고딕 250"/>
                <a:ea typeface="한컴 윤고딕 250"/>
              </a:rPr>
              <a:t>는</a:t>
            </a:r>
            <a:r>
              <a:rPr lang="ko-KR" altLang="en-US" sz="9600" b="1" spc="800"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latin typeface="한컴 윤고딕 250"/>
                <a:ea typeface="한컴 윤고딕 250"/>
              </a:rPr>
              <a:t> 주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383632" y="3429000"/>
            <a:ext cx="10327106" cy="139827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</a:t>
            </a:r>
            <a:r>
              <a:rPr lang="ko-KR" altLang="en-US" sz="9600" b="1" spc="700">
                <a:latin typeface="한컴 윤고딕 250"/>
                <a:ea typeface="한컴 윤고딕 250"/>
              </a:rPr>
              <a:t>찬양하</a:t>
            </a:r>
            <a:r>
              <a:rPr lang="ko-KR" altLang="en-US" sz="9600" b="1">
                <a:latin typeface="한컴 윤고딕 250"/>
                <a:ea typeface="한컴 윤고딕 250"/>
              </a:rPr>
              <a:t>리라</a:t>
            </a:r>
            <a:r>
              <a:rPr lang="en-US" altLang="ko-KR" sz="9600" b="1">
                <a:latin typeface="한컴 윤고딕 250"/>
                <a:ea typeface="한컴 윤고딕 250"/>
              </a:rPr>
              <a:t>-</a:t>
            </a:r>
            <a:endParaRPr lang="en-US" altLang="ko-KR" sz="96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609598" y="1112921"/>
            <a:ext cx="11582402" cy="1228324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깨어라</a:t>
            </a:r>
            <a:r>
              <a:rPr lang="ko-KR" altLang="en-US" sz="8800" b="1" spc="-700">
                <a:latin typeface="한컴 윤고딕 250"/>
                <a:ea typeface="한컴 윤고딕 250"/>
              </a:rPr>
              <a:t> 나의 영</a:t>
            </a:r>
            <a:r>
              <a:rPr lang="en-US" altLang="ko-KR" sz="8800" b="1">
                <a:latin typeface="한컴 윤고딕 250"/>
                <a:ea typeface="한컴 윤고딕 250"/>
              </a:rPr>
              <a:t>­</a:t>
            </a:r>
            <a:r>
              <a:rPr lang="ko-KR" altLang="en-US" sz="8800" b="1">
                <a:latin typeface="한컴 윤고딕 250"/>
                <a:ea typeface="한컴 윤고딕 250"/>
              </a:rPr>
              <a:t>혼 아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303421" y="3990474"/>
            <a:ext cx="10407317" cy="109397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5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비파와 수금들</a:t>
            </a:r>
            <a:r>
              <a:rPr lang="en-US" altLang="ko-KR" sz="8800" b="1">
                <a:latin typeface="한컴 윤고딕 250"/>
                <a:ea typeface="한컴 윤고딕 250"/>
              </a:rPr>
              <a:t>-</a:t>
            </a:r>
            <a:r>
              <a:rPr lang="ko-KR" altLang="en-US" sz="8800" b="1">
                <a:latin typeface="한컴 윤고딕 250"/>
                <a:ea typeface="한컴 윤고딕 250"/>
              </a:rPr>
              <a:t>아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072816" y="1012658"/>
            <a:ext cx="9374605" cy="126191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   이 새벽  에 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072816" y="3609474"/>
            <a:ext cx="10647948" cy="129399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내가 찬양하리라</a:t>
            </a:r>
            <a:r>
              <a:rPr lang="en-US" altLang="ko-KR" sz="8800" b="1">
                <a:latin typeface="한컴 윤고딕 250"/>
                <a:ea typeface="한컴 윤고딕 250"/>
              </a:rPr>
              <a:t>-</a:t>
            </a:r>
            <a:endParaRPr lang="en-US" altLang="ko-KR" sz="88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715880" y="846138"/>
            <a:ext cx="10760240" cy="1550169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멜</a:t>
            </a:r>
            <a:r>
              <a:rPr lang="en-US" altLang="ko-KR" sz="9600" b="1">
                <a:latin typeface="한컴 윤고딕 250"/>
                <a:ea typeface="한컴 윤고딕 250"/>
              </a:rPr>
              <a:t>-</a:t>
            </a:r>
            <a:r>
              <a:rPr lang="ko-KR" altLang="en-US" sz="9600" b="1">
                <a:latin typeface="한컴 윤고딕 250"/>
                <a:ea typeface="한컴 윤고딕 250"/>
              </a:rPr>
              <a:t>로디  멜</a:t>
            </a:r>
            <a:r>
              <a:rPr lang="en-US" altLang="ko-KR" sz="9600" b="1">
                <a:latin typeface="한컴 윤고딕 250"/>
                <a:ea typeface="한컴 윤고딕 250"/>
              </a:rPr>
              <a:t>-</a:t>
            </a:r>
            <a:r>
              <a:rPr lang="ko-KR" altLang="en-US" sz="9600" b="1">
                <a:latin typeface="한컴 윤고딕 250"/>
                <a:ea typeface="한컴 윤고딕 250"/>
              </a:rPr>
              <a:t>로디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303421" y="3779921"/>
            <a:ext cx="10417343" cy="1161649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주</a:t>
            </a:r>
            <a:r>
              <a:rPr lang="en-US" altLang="ko-KR" sz="8800" b="1">
                <a:latin typeface="한컴 윤고딕 250"/>
                <a:ea typeface="한컴 윤고딕 250"/>
              </a:rPr>
              <a:t>-</a:t>
            </a:r>
            <a:r>
              <a:rPr lang="ko-KR" altLang="en-US" sz="8800" b="1">
                <a:latin typeface="한컴 윤고딕 250"/>
                <a:ea typeface="한컴 윤고딕 250"/>
              </a:rPr>
              <a:t>님은 나의</a:t>
            </a:r>
            <a:r>
              <a:rPr lang="ko-KR" altLang="en-US" sz="8800" b="1" spc="-800">
                <a:latin typeface="한컴 윤고딕 250"/>
                <a:ea typeface="한컴 윤고딕 250"/>
              </a:rPr>
              <a:t> 노래</a:t>
            </a:r>
            <a:r>
              <a:rPr lang="en-US" altLang="ko-KR" sz="8800" b="1" spc="-800">
                <a:latin typeface="한컴 윤고딕 250"/>
                <a:ea typeface="한컴 윤고딕 250"/>
              </a:rPr>
              <a:t>-</a:t>
            </a:r>
            <a:endParaRPr lang="en-US" altLang="ko-KR" sz="8800" b="1" spc="-800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614236" y="962524"/>
            <a:ext cx="10146632" cy="133109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예</a:t>
            </a:r>
            <a:r>
              <a:rPr lang="en-US" altLang="ko-KR" sz="9600" b="1">
                <a:latin typeface="한컴 윤고딕 250"/>
                <a:ea typeface="한컴 윤고딕 250"/>
              </a:rPr>
              <a:t>-</a:t>
            </a:r>
            <a:r>
              <a:rPr lang="ko-KR" altLang="en-US" sz="9600" b="1" spc="-800">
                <a:latin typeface="한컴 윤고딕 250"/>
                <a:ea typeface="한컴 윤고딕 250"/>
              </a:rPr>
              <a:t>  </a:t>
            </a:r>
            <a:r>
              <a:rPr lang="ko-KR" altLang="en-US" sz="9600" b="1">
                <a:latin typeface="한컴 윤고딕 250"/>
                <a:ea typeface="한컴 윤고딕 250"/>
              </a:rPr>
              <a:t>수 </a:t>
            </a:r>
            <a:r>
              <a:rPr lang="ko-KR" altLang="en-US" sz="9600" b="1" spc="-1500">
                <a:latin typeface="한컴 윤고딕 250"/>
                <a:ea typeface="한컴 윤고딕 250"/>
              </a:rPr>
              <a:t>  </a:t>
            </a:r>
            <a:r>
              <a:rPr lang="ko-KR" altLang="en-US" sz="9600" b="1">
                <a:latin typeface="한컴 윤고딕 250"/>
                <a:ea typeface="한컴 윤고딕 250"/>
              </a:rPr>
              <a:t>예</a:t>
            </a:r>
            <a:r>
              <a:rPr lang="en-US" altLang="ko-KR" sz="9600" b="1">
                <a:latin typeface="한컴 윤고딕 250"/>
                <a:ea typeface="한컴 윤고딕 250"/>
              </a:rPr>
              <a:t>-</a:t>
            </a:r>
            <a:r>
              <a:rPr lang="ko-KR" altLang="en-US" sz="9600" b="1">
                <a:latin typeface="한컴 윤고딕 250"/>
                <a:ea typeface="한컴 윤고딕 250"/>
              </a:rPr>
              <a:t>  수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992605" y="3789948"/>
            <a:ext cx="10768263" cy="125639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예</a:t>
            </a:r>
            <a:r>
              <a:rPr lang="en-US" altLang="ko-KR" sz="9600" b="1">
                <a:latin typeface="한컴 윤고딕 250"/>
                <a:ea typeface="한컴 윤고딕 250"/>
              </a:rPr>
              <a:t>-</a:t>
            </a:r>
            <a:r>
              <a:rPr lang="ko-KR" altLang="en-US" sz="9600" b="1" spc="-800"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latin typeface="한컴 윤고딕 250"/>
                <a:ea typeface="한컴 윤고딕 250"/>
              </a:rPr>
              <a:t>수</a:t>
            </a:r>
            <a:r>
              <a:rPr lang="ko-KR" altLang="en-US" sz="9600" b="1" spc="-1600">
                <a:latin typeface="한컴 윤고딕 250"/>
                <a:ea typeface="한컴 윤고딕 250"/>
              </a:rPr>
              <a:t>  </a:t>
            </a:r>
            <a:r>
              <a:rPr lang="ko-KR" altLang="en-US" sz="9600" b="1" spc="-700">
                <a:latin typeface="한컴 윤고딕 250"/>
                <a:ea typeface="한컴 윤고딕 250"/>
              </a:rPr>
              <a:t>찬양하리</a:t>
            </a:r>
            <a:r>
              <a:rPr lang="en-US" altLang="ko-KR" sz="9600" b="1" spc="-700">
                <a:latin typeface="한컴 윤고딕 250"/>
                <a:ea typeface="한컴 윤고딕 250"/>
              </a:rPr>
              <a:t>--</a:t>
            </a:r>
            <a:endParaRPr lang="en-US" altLang="ko-KR" sz="9600" b="1" spc="-700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32</ep:Words>
  <ep:PresentationFormat>화면 슬라이드 쇼(4:3)</ep:PresentationFormat>
  <ep:Paragraphs>12</ep:Paragraphs>
  <ep:Slides>6</ep:Slides>
  <ep:Notes>6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ep:HeadingPairs>
  <ep:TitlesOfParts>
    <vt:vector size="7" baseType="lpstr">
      <vt:lpstr>한컴오피스</vt:lpstr>
      <vt:lpstr>슬라이드 1</vt:lpstr>
      <vt:lpstr>슬라이드 2</vt:lpstr>
      <vt:lpstr>슬라이드 3</vt:lpstr>
      <vt:lpstr>슬라이드 4</vt:lpstr>
      <vt:lpstr>슬라이드 5</vt:lpstr>
      <vt:lpstr>슬라이드 6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2024-02-10T11:24:43.791</dcterms:created>
  <dc:creator>user</dc:creator>
  <cp:lastModifiedBy>user</cp:lastModifiedBy>
  <dcterms:modified xsi:type="dcterms:W3CDTF">2024-02-10T11:46:01.834</dcterms:modified>
  <cp:revision>7</cp:revision>
  <cp:version>1100.0100.01</cp:version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