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>
    <p:restoredLeft sz="12579"/>
    <p:restoredTop sz="90000"/>
  </p:normalViewPr>
  <p:slideViewPr>
    <p:cSldViewPr snapToGrid="0" snapToObjects="1">
      <p:cViewPr varScale="1">
        <p:scale>
          <a:sx n="100" d="100"/>
          <a:sy n="100" d="100"/>
        </p:scale>
        <p:origin x="0" y="0"/>
      </p:cViewPr>
      <p:guideLst>
        <p:guide orient="horz" pos="2159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viewProps" Target="viewProps.xml"  /><Relationship Id="rId11" Type="http://schemas.openxmlformats.org/officeDocument/2006/relationships/theme" Target="theme/theme1.xml"  /><Relationship Id="rId12" Type="http://schemas.openxmlformats.org/officeDocument/2006/relationships/tableStyles" Target="tableStyles.xml"  /><Relationship Id="rId2" Type="http://schemas.openxmlformats.org/officeDocument/2006/relationships/notesMaster" Target="notesMasters/notesMaster1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presProps" Target="presProps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2B2BC9D-A816-4D0A-858B-1D023B3A8ACA}" type="datetime1">
              <a:rPr lang="ko-KR" altLang="en-US"/>
              <a:pPr lvl="0">
                <a:defRPr/>
              </a:pPr>
              <a:t>2024-02-10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2.xml"  /><Relationship Id="rId2" Type="http://schemas.openxmlformats.org/officeDocument/2006/relationships/notesMaster" Target="../notesMasters/notesMaster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slide" Target="../slides/slide3.xml"  /><Relationship Id="rId2" Type="http://schemas.openxmlformats.org/officeDocument/2006/relationships/notesMaster" Target="../notesMasters/notesMaster1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slide" Target="../slides/slide4.xml"  /><Relationship Id="rId2" Type="http://schemas.openxmlformats.org/officeDocument/2006/relationships/notesMaster" Target="../notesMasters/notesMaster1.xml"  /></Relationships>
</file>

<file path=ppt/notesSlides/_rels/notesSlide5.xml.rels><?xml version="1.0" encoding="UTF-8" standalone="yes" ?><Relationships xmlns="http://schemas.openxmlformats.org/package/2006/relationships"><Relationship Id="rId1" Type="http://schemas.openxmlformats.org/officeDocument/2006/relationships/slide" Target="../slides/slide5.xml"  /><Relationship Id="rId2" Type="http://schemas.openxmlformats.org/officeDocument/2006/relationships/notesMaster" Target="../notesMasters/notesMaster1.xml"  /></Relationships>
</file>

<file path=ppt/notesSlides/_rels/notesSlide6.xml.rels><?xml version="1.0" encoding="UTF-8" standalone="yes" ?><Relationships xmlns="http://schemas.openxmlformats.org/package/2006/relationships"><Relationship Id="rId1" Type="http://schemas.openxmlformats.org/officeDocument/2006/relationships/slide" Target="../slides/slide6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914399" y="2130425"/>
            <a:ext cx="10363198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2130425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/>
          </p:nvPr>
        </p:nvSpPr>
        <p:spPr>
          <a:xfrm>
            <a:off x="2857477" y="2214563"/>
            <a:ext cx="6477021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963083" y="4406900"/>
            <a:ext cx="103631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7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6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2389716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1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6" y="5367338"/>
            <a:ext cx="73151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1097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2D86A-5F52-4165-8473-F1B83627758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2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3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4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4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5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5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6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6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가로 글상자 4"/>
          <p:cNvSpPr txBox="1"/>
          <p:nvPr/>
        </p:nvSpPr>
        <p:spPr>
          <a:xfrm>
            <a:off x="511342" y="826820"/>
            <a:ext cx="12051632" cy="142870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8800" b="1">
                <a:latin typeface="한컴 윤고딕 250"/>
                <a:ea typeface="한컴 윤고딕 250"/>
              </a:rPr>
              <a:t>   오주여</a:t>
            </a:r>
            <a:r>
              <a:rPr lang="ko-KR" altLang="en-US" sz="8800" b="1" spc="-1100">
                <a:latin typeface="한컴 윤고딕 250"/>
                <a:ea typeface="한컴 윤고딕 250"/>
              </a:rPr>
              <a:t> </a:t>
            </a:r>
            <a:r>
              <a:rPr lang="ko-KR" altLang="en-US" sz="8800" b="1">
                <a:latin typeface="한컴 윤고딕 250"/>
                <a:ea typeface="한컴 윤고딕 250"/>
              </a:rPr>
              <a:t>나의</a:t>
            </a:r>
            <a:r>
              <a:rPr lang="ko-KR" altLang="en-US" sz="8800" b="1" spc="-1800">
                <a:latin typeface="한컴 윤고딕 250"/>
                <a:ea typeface="한컴 윤고딕 250"/>
              </a:rPr>
              <a:t> </a:t>
            </a:r>
            <a:r>
              <a:rPr lang="ko-KR" altLang="en-US" sz="8800" b="1">
                <a:latin typeface="한컴 윤고딕 250"/>
                <a:ea typeface="한컴 윤고딕 250"/>
              </a:rPr>
              <a:t>마</a:t>
            </a:r>
            <a:r>
              <a:rPr lang="en-US" altLang="ko-KR" sz="8800" b="1">
                <a:latin typeface="한컴 윤고딕 250"/>
                <a:ea typeface="한컴 윤고딕 250"/>
              </a:rPr>
              <a:t>­</a:t>
            </a:r>
            <a:r>
              <a:rPr lang="ko-KR" altLang="en-US" sz="8800" b="1">
                <a:latin typeface="한컴 윤고딕 250"/>
                <a:ea typeface="한컴 윤고딕 250"/>
              </a:rPr>
              <a:t>음이</a:t>
            </a:r>
            <a:endParaRPr lang="ko-KR" altLang="en-US" sz="8800" b="1">
              <a:latin typeface="한컴 윤고딕 250"/>
              <a:ea typeface="한컴 윤고딕 250"/>
            </a:endParaRPr>
          </a:p>
        </p:txBody>
      </p:sp>
      <p:sp>
        <p:nvSpPr>
          <p:cNvPr id="6" name="가로 글상자 5"/>
          <p:cNvSpPr txBox="1"/>
          <p:nvPr/>
        </p:nvSpPr>
        <p:spPr>
          <a:xfrm>
            <a:off x="1368591" y="1714500"/>
            <a:ext cx="250356" cy="360045"/>
          </a:xfrm>
          <a:prstGeom prst="rect">
            <a:avLst/>
          </a:prstGeom>
        </p:spPr>
        <p:txBody>
          <a:bodyPr wrap="none">
            <a:spAutoFit/>
          </a:bodyPr>
          <a:p>
            <a:pPr lvl="0">
              <a:defRPr/>
            </a:pPr>
            <a:endParaRPr lang="ko-KR" altLang="en-US"/>
          </a:p>
        </p:txBody>
      </p:sp>
      <p:sp>
        <p:nvSpPr>
          <p:cNvPr id="7" name="가로 글상자 6"/>
          <p:cNvSpPr txBox="1"/>
          <p:nvPr/>
        </p:nvSpPr>
        <p:spPr>
          <a:xfrm>
            <a:off x="914399" y="3600450"/>
            <a:ext cx="11072061" cy="136017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95000"/>
              </a:lnSpc>
              <a:defRPr/>
            </a:pPr>
            <a:r>
              <a:rPr lang="ko-KR" altLang="en-US" sz="8800" b="1">
                <a:latin typeface="한컴 윤고딕 250"/>
                <a:ea typeface="한컴 윤고딕 250"/>
              </a:rPr>
              <a:t>  주께로 정해졌</a:t>
            </a:r>
            <a:r>
              <a:rPr lang="en-US" altLang="ko-KR" sz="8800" b="1">
                <a:latin typeface="한컴 윤고딕 250"/>
                <a:ea typeface="한컴 윤고딕 250"/>
              </a:rPr>
              <a:t>­</a:t>
            </a:r>
            <a:r>
              <a:rPr lang="ko-KR" altLang="en-US" sz="8800" b="1">
                <a:latin typeface="한컴 윤고딕 250"/>
                <a:ea typeface="한컴 윤고딕 250"/>
              </a:rPr>
              <a:t>으니</a:t>
            </a:r>
            <a:endParaRPr lang="ko-KR" altLang="en-US" sz="88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1604211" y="846138"/>
            <a:ext cx="9174079" cy="1333182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85000"/>
              </a:lnSpc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  나</a:t>
            </a:r>
            <a:r>
              <a:rPr lang="en-US" altLang="ko-KR" sz="9600" b="1" spc="1400">
                <a:latin typeface="한컴 윤고딕 250"/>
                <a:ea typeface="한컴 윤고딕 250"/>
              </a:rPr>
              <a:t>-</a:t>
            </a:r>
            <a:r>
              <a:rPr lang="ko-KR" altLang="en-US" sz="9600" b="1" spc="1400">
                <a:latin typeface="한컴 윤고딕 250"/>
                <a:ea typeface="한컴 윤고딕 250"/>
              </a:rPr>
              <a:t>는</a:t>
            </a:r>
            <a:r>
              <a:rPr lang="ko-KR" altLang="en-US" sz="9600" b="1" spc="800">
                <a:latin typeface="한컴 윤고딕 250"/>
                <a:ea typeface="한컴 윤고딕 250"/>
              </a:rPr>
              <a:t> </a:t>
            </a:r>
            <a:r>
              <a:rPr lang="ko-KR" altLang="en-US" sz="9600" b="1">
                <a:latin typeface="한컴 윤고딕 250"/>
                <a:ea typeface="한컴 윤고딕 250"/>
              </a:rPr>
              <a:t> 주</a:t>
            </a:r>
            <a:endParaRPr lang="ko-KR" altLang="en-US" sz="9600" b="1">
              <a:latin typeface="한컴 윤고딕 250"/>
              <a:ea typeface="한컴 윤고딕 250"/>
            </a:endParaRPr>
          </a:p>
        </p:txBody>
      </p:sp>
      <p:sp>
        <p:nvSpPr>
          <p:cNvPr id="5" name="가로 글상자 4"/>
          <p:cNvSpPr txBox="1"/>
          <p:nvPr/>
        </p:nvSpPr>
        <p:spPr>
          <a:xfrm>
            <a:off x="1383632" y="3429000"/>
            <a:ext cx="10327106" cy="139827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90000"/>
              </a:lnSpc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</a:t>
            </a:r>
            <a:r>
              <a:rPr lang="ko-KR" altLang="en-US" sz="9600" b="1" spc="700">
                <a:latin typeface="한컴 윤고딕 250"/>
                <a:ea typeface="한컴 윤고딕 250"/>
              </a:rPr>
              <a:t>찬양하</a:t>
            </a:r>
            <a:r>
              <a:rPr lang="ko-KR" altLang="en-US" sz="9600" b="1">
                <a:latin typeface="한컴 윤고딕 250"/>
                <a:ea typeface="한컴 윤고딕 250"/>
              </a:rPr>
              <a:t>리라</a:t>
            </a:r>
            <a:r>
              <a:rPr lang="en-US" altLang="ko-KR" sz="9600" b="1">
                <a:latin typeface="한컴 윤고딕 250"/>
                <a:ea typeface="한컴 윤고딕 250"/>
              </a:rPr>
              <a:t>-</a:t>
            </a:r>
            <a:endParaRPr lang="en-US" altLang="ko-KR" sz="96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609598" y="1112921"/>
            <a:ext cx="11582402" cy="1228324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85000"/>
              </a:lnSpc>
              <a:defRPr/>
            </a:pPr>
            <a:r>
              <a:rPr lang="ko-KR" altLang="en-US" sz="8800" b="1">
                <a:latin typeface="한컴 윤고딕 250"/>
                <a:ea typeface="한컴 윤고딕 250"/>
              </a:rPr>
              <a:t>  깨어라</a:t>
            </a:r>
            <a:r>
              <a:rPr lang="ko-KR" altLang="en-US" sz="8800" b="1" spc="-700">
                <a:latin typeface="한컴 윤고딕 250"/>
                <a:ea typeface="한컴 윤고딕 250"/>
              </a:rPr>
              <a:t> 나의 영</a:t>
            </a:r>
            <a:r>
              <a:rPr lang="en-US" altLang="ko-KR" sz="8800" b="1">
                <a:latin typeface="한컴 윤고딕 250"/>
                <a:ea typeface="한컴 윤고딕 250"/>
              </a:rPr>
              <a:t>­</a:t>
            </a:r>
            <a:r>
              <a:rPr lang="ko-KR" altLang="en-US" sz="8800" b="1">
                <a:latin typeface="한컴 윤고딕 250"/>
                <a:ea typeface="한컴 윤고딕 250"/>
              </a:rPr>
              <a:t>혼 아</a:t>
            </a:r>
            <a:endParaRPr lang="ko-KR" altLang="en-US" sz="8800" b="1">
              <a:latin typeface="한컴 윤고딕 250"/>
              <a:ea typeface="한컴 윤고딕 250"/>
            </a:endParaRPr>
          </a:p>
        </p:txBody>
      </p:sp>
      <p:sp>
        <p:nvSpPr>
          <p:cNvPr id="5" name="가로 글상자 4"/>
          <p:cNvSpPr txBox="1"/>
          <p:nvPr/>
        </p:nvSpPr>
        <p:spPr>
          <a:xfrm>
            <a:off x="1303421" y="3990474"/>
            <a:ext cx="10407317" cy="1093971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75000"/>
              </a:lnSpc>
              <a:defRPr/>
            </a:pPr>
            <a:r>
              <a:rPr lang="ko-KR" altLang="en-US" sz="8800" b="1">
                <a:latin typeface="한컴 윤고딕 250"/>
                <a:ea typeface="한컴 윤고딕 250"/>
              </a:rPr>
              <a:t>  비파와 수금들</a:t>
            </a:r>
            <a:r>
              <a:rPr lang="en-US" altLang="ko-KR" sz="8800" b="1">
                <a:latin typeface="한컴 윤고딕 250"/>
                <a:ea typeface="한컴 윤고딕 250"/>
              </a:rPr>
              <a:t>-</a:t>
            </a:r>
            <a:r>
              <a:rPr lang="ko-KR" altLang="en-US" sz="8800" b="1">
                <a:latin typeface="한컴 윤고딕 250"/>
                <a:ea typeface="한컴 윤고딕 250"/>
              </a:rPr>
              <a:t>아</a:t>
            </a:r>
            <a:endParaRPr lang="ko-KR" altLang="en-US" sz="88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1072816" y="1012658"/>
            <a:ext cx="9374605" cy="1261912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80000"/>
              </a:lnSpc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   이 새벽  에 </a:t>
            </a:r>
            <a:endParaRPr lang="ko-KR" altLang="en-US" sz="9600" b="1">
              <a:latin typeface="한컴 윤고딕 250"/>
              <a:ea typeface="한컴 윤고딕 250"/>
            </a:endParaRPr>
          </a:p>
        </p:txBody>
      </p:sp>
      <p:sp>
        <p:nvSpPr>
          <p:cNvPr id="5" name="가로 글상자 4"/>
          <p:cNvSpPr txBox="1"/>
          <p:nvPr/>
        </p:nvSpPr>
        <p:spPr>
          <a:xfrm>
            <a:off x="1072816" y="3609474"/>
            <a:ext cx="10647948" cy="1293996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90000"/>
              </a:lnSpc>
              <a:defRPr/>
            </a:pPr>
            <a:r>
              <a:rPr lang="ko-KR" altLang="en-US" sz="8800" b="1">
                <a:latin typeface="한컴 윤고딕 250"/>
                <a:ea typeface="한컴 윤고딕 250"/>
              </a:rPr>
              <a:t> 내가 찬양하리라</a:t>
            </a:r>
            <a:r>
              <a:rPr lang="en-US" altLang="ko-KR" sz="8800" b="1">
                <a:latin typeface="한컴 윤고딕 250"/>
                <a:ea typeface="한컴 윤고딕 250"/>
              </a:rPr>
              <a:t>-</a:t>
            </a:r>
            <a:endParaRPr lang="en-US" altLang="ko-KR" sz="88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715880" y="846138"/>
            <a:ext cx="10760240" cy="1550169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멜</a:t>
            </a:r>
            <a:r>
              <a:rPr lang="en-US" altLang="ko-KR" sz="9600" b="1">
                <a:latin typeface="한컴 윤고딕 250"/>
                <a:ea typeface="한컴 윤고딕 250"/>
              </a:rPr>
              <a:t>-</a:t>
            </a:r>
            <a:r>
              <a:rPr lang="ko-KR" altLang="en-US" sz="9600" b="1">
                <a:latin typeface="한컴 윤고딕 250"/>
                <a:ea typeface="한컴 윤고딕 250"/>
              </a:rPr>
              <a:t>로디  멜</a:t>
            </a:r>
            <a:r>
              <a:rPr lang="en-US" altLang="ko-KR" sz="9600" b="1">
                <a:latin typeface="한컴 윤고딕 250"/>
                <a:ea typeface="한컴 윤고딕 250"/>
              </a:rPr>
              <a:t>-</a:t>
            </a:r>
            <a:r>
              <a:rPr lang="ko-KR" altLang="en-US" sz="9600" b="1">
                <a:latin typeface="한컴 윤고딕 250"/>
                <a:ea typeface="한컴 윤고딕 250"/>
              </a:rPr>
              <a:t>로디</a:t>
            </a:r>
            <a:endParaRPr lang="ko-KR" altLang="en-US" sz="9600" b="1">
              <a:latin typeface="한컴 윤고딕 250"/>
              <a:ea typeface="한컴 윤고딕 250"/>
            </a:endParaRPr>
          </a:p>
        </p:txBody>
      </p:sp>
      <p:sp>
        <p:nvSpPr>
          <p:cNvPr id="5" name="가로 글상자 4"/>
          <p:cNvSpPr txBox="1"/>
          <p:nvPr/>
        </p:nvSpPr>
        <p:spPr>
          <a:xfrm>
            <a:off x="1303421" y="3779921"/>
            <a:ext cx="10417343" cy="1161649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80000"/>
              </a:lnSpc>
              <a:defRPr/>
            </a:pPr>
            <a:r>
              <a:rPr lang="ko-KR" altLang="en-US" sz="8800" b="1">
                <a:latin typeface="한컴 윤고딕 250"/>
                <a:ea typeface="한컴 윤고딕 250"/>
              </a:rPr>
              <a:t>주</a:t>
            </a:r>
            <a:r>
              <a:rPr lang="en-US" altLang="ko-KR" sz="8800" b="1">
                <a:latin typeface="한컴 윤고딕 250"/>
                <a:ea typeface="한컴 윤고딕 250"/>
              </a:rPr>
              <a:t>-</a:t>
            </a:r>
            <a:r>
              <a:rPr lang="ko-KR" altLang="en-US" sz="8800" b="1">
                <a:latin typeface="한컴 윤고딕 250"/>
                <a:ea typeface="한컴 윤고딕 250"/>
              </a:rPr>
              <a:t>님은 나의</a:t>
            </a:r>
            <a:r>
              <a:rPr lang="ko-KR" altLang="en-US" sz="8800" b="1" spc="-800">
                <a:latin typeface="한컴 윤고딕 250"/>
                <a:ea typeface="한컴 윤고딕 250"/>
              </a:rPr>
              <a:t> 노래</a:t>
            </a:r>
            <a:r>
              <a:rPr lang="en-US" altLang="ko-KR" sz="8800" b="1" spc="-800">
                <a:latin typeface="한컴 윤고딕 250"/>
                <a:ea typeface="한컴 윤고딕 250"/>
              </a:rPr>
              <a:t>-</a:t>
            </a:r>
            <a:endParaRPr lang="en-US" altLang="ko-KR" sz="8800" b="1" spc="-800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1614236" y="962524"/>
            <a:ext cx="10146632" cy="1331096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85000"/>
              </a:lnSpc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예</a:t>
            </a:r>
            <a:r>
              <a:rPr lang="en-US" altLang="ko-KR" sz="9600" b="1">
                <a:latin typeface="한컴 윤고딕 250"/>
                <a:ea typeface="한컴 윤고딕 250"/>
              </a:rPr>
              <a:t>-</a:t>
            </a:r>
            <a:r>
              <a:rPr lang="ko-KR" altLang="en-US" sz="9600" b="1" spc="-800">
                <a:latin typeface="한컴 윤고딕 250"/>
                <a:ea typeface="한컴 윤고딕 250"/>
              </a:rPr>
              <a:t>  </a:t>
            </a:r>
            <a:r>
              <a:rPr lang="ko-KR" altLang="en-US" sz="9600" b="1">
                <a:latin typeface="한컴 윤고딕 250"/>
                <a:ea typeface="한컴 윤고딕 250"/>
              </a:rPr>
              <a:t>수 </a:t>
            </a:r>
            <a:r>
              <a:rPr lang="ko-KR" altLang="en-US" sz="9600" b="1" spc="-1500">
                <a:latin typeface="한컴 윤고딕 250"/>
                <a:ea typeface="한컴 윤고딕 250"/>
              </a:rPr>
              <a:t>  </a:t>
            </a:r>
            <a:r>
              <a:rPr lang="ko-KR" altLang="en-US" sz="9600" b="1">
                <a:latin typeface="한컴 윤고딕 250"/>
                <a:ea typeface="한컴 윤고딕 250"/>
              </a:rPr>
              <a:t>예</a:t>
            </a:r>
            <a:r>
              <a:rPr lang="en-US" altLang="ko-KR" sz="9600" b="1">
                <a:latin typeface="한컴 윤고딕 250"/>
                <a:ea typeface="한컴 윤고딕 250"/>
              </a:rPr>
              <a:t>-</a:t>
            </a:r>
            <a:r>
              <a:rPr lang="ko-KR" altLang="en-US" sz="9600" b="1">
                <a:latin typeface="한컴 윤고딕 250"/>
                <a:ea typeface="한컴 윤고딕 250"/>
              </a:rPr>
              <a:t>  수</a:t>
            </a:r>
            <a:endParaRPr lang="ko-KR" altLang="en-US" sz="9600" b="1">
              <a:latin typeface="한컴 윤고딕 250"/>
              <a:ea typeface="한컴 윤고딕 250"/>
            </a:endParaRPr>
          </a:p>
        </p:txBody>
      </p:sp>
      <p:sp>
        <p:nvSpPr>
          <p:cNvPr id="5" name="가로 글상자 4"/>
          <p:cNvSpPr txBox="1"/>
          <p:nvPr/>
        </p:nvSpPr>
        <p:spPr>
          <a:xfrm>
            <a:off x="992605" y="3789948"/>
            <a:ext cx="10768263" cy="1256397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80000"/>
              </a:lnSpc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예</a:t>
            </a:r>
            <a:r>
              <a:rPr lang="en-US" altLang="ko-KR" sz="9600" b="1">
                <a:latin typeface="한컴 윤고딕 250"/>
                <a:ea typeface="한컴 윤고딕 250"/>
              </a:rPr>
              <a:t>-</a:t>
            </a:r>
            <a:r>
              <a:rPr lang="ko-KR" altLang="en-US" sz="9600" b="1" spc="-800">
                <a:latin typeface="한컴 윤고딕 250"/>
                <a:ea typeface="한컴 윤고딕 250"/>
              </a:rPr>
              <a:t> </a:t>
            </a:r>
            <a:r>
              <a:rPr lang="ko-KR" altLang="en-US" sz="9600" b="1">
                <a:latin typeface="한컴 윤고딕 250"/>
                <a:ea typeface="한컴 윤고딕 250"/>
              </a:rPr>
              <a:t>수</a:t>
            </a:r>
            <a:r>
              <a:rPr lang="ko-KR" altLang="en-US" sz="9600" b="1" spc="-1600">
                <a:latin typeface="한컴 윤고딕 250"/>
                <a:ea typeface="한컴 윤고딕 250"/>
              </a:rPr>
              <a:t>  </a:t>
            </a:r>
            <a:r>
              <a:rPr lang="ko-KR" altLang="en-US" sz="9600" b="1" spc="-700">
                <a:latin typeface="한컴 윤고딕 250"/>
                <a:ea typeface="한컴 윤고딕 250"/>
              </a:rPr>
              <a:t>찬양하리</a:t>
            </a:r>
            <a:r>
              <a:rPr lang="en-US" altLang="ko-KR" sz="9600" b="1" spc="-700">
                <a:latin typeface="한컴 윤고딕 250"/>
                <a:ea typeface="한컴 윤고딕 250"/>
              </a:rPr>
              <a:t>--</a:t>
            </a:r>
            <a:endParaRPr lang="en-US" altLang="ko-KR" sz="9600" b="1" spc="-700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32</ep:Words>
  <ep:PresentationFormat>화면 슬라이드 쇼(4:3)</ep:PresentationFormat>
  <ep:Paragraphs>12</ep:Paragraphs>
  <ep:Slides>6</ep:Slides>
  <ep:Notes>6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ep:HeadingPairs>
  <ep:TitlesOfParts>
    <vt:vector size="7" baseType="lpstr">
      <vt:lpstr>한컴오피스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2024-02-10T11:24:43.791</dcterms:created>
  <dc:creator>user</dc:creator>
  <cp:lastModifiedBy>user</cp:lastModifiedBy>
  <dcterms:modified xsi:type="dcterms:W3CDTF">2024-02-10T11:46:01.834</dcterms:modified>
  <cp:revision>7</cp:revision>
  <cp:version>1100.0100.01</cp:version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