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7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presProps" Target="presProps.xml"  /><Relationship Id="rId16" Type="http://schemas.openxmlformats.org/officeDocument/2006/relationships/viewProps" Target="viewProps.xml"  /><Relationship Id="rId17" Type="http://schemas.openxmlformats.org/officeDocument/2006/relationships/theme" Target="theme/theme1.xml"  /><Relationship Id="rId18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2023-04-27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Relationship Id="rId5" Type="http://schemas.openxmlformats.org/officeDocument/2006/relationships/image" Target="../media/image3.png"  /><Relationship Id="rId6" Type="http://schemas.openxmlformats.org/officeDocument/2006/relationships/image" Target="../media/image4.png"  /><Relationship Id="rId7" Type="http://schemas.openxmlformats.org/officeDocument/2006/relationships/image" Target="../media/image5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Relationship Id="rId5" Type="http://schemas.openxmlformats.org/officeDocument/2006/relationships/image" Target="../media/image3.png"  /><Relationship Id="rId6" Type="http://schemas.openxmlformats.org/officeDocument/2006/relationships/image" Target="../media/image4.png"  /><Relationship Id="rId7" Type="http://schemas.openxmlformats.org/officeDocument/2006/relationships/image" Target="../media/image5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Relationship Id="rId5" Type="http://schemas.openxmlformats.org/officeDocument/2006/relationships/image" Target="../media/image3.png"  /><Relationship Id="rId6" Type="http://schemas.openxmlformats.org/officeDocument/2006/relationships/image" Target="../media/image4.png"  /><Relationship Id="rId7" Type="http://schemas.openxmlformats.org/officeDocument/2006/relationships/image" Target="../media/image5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Relationship Id="rId5" Type="http://schemas.openxmlformats.org/officeDocument/2006/relationships/image" Target="../media/image3.png"  /><Relationship Id="rId6" Type="http://schemas.openxmlformats.org/officeDocument/2006/relationships/image" Target="../media/image4.png"  /><Relationship Id="rId7" Type="http://schemas.openxmlformats.org/officeDocument/2006/relationships/image" Target="../media/image5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Relationship Id="rId5" Type="http://schemas.openxmlformats.org/officeDocument/2006/relationships/image" Target="../media/image3.png"  /><Relationship Id="rId6" Type="http://schemas.openxmlformats.org/officeDocument/2006/relationships/image" Target="../media/image4.png"  /><Relationship Id="rId7" Type="http://schemas.openxmlformats.org/officeDocument/2006/relationships/image" Target="../media/image5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Relationship Id="rId5" Type="http://schemas.openxmlformats.org/officeDocument/2006/relationships/image" Target="../media/image3.png"  /><Relationship Id="rId6" Type="http://schemas.openxmlformats.org/officeDocument/2006/relationships/image" Target="../media/image4.png"  /><Relationship Id="rId7" Type="http://schemas.openxmlformats.org/officeDocument/2006/relationships/image" Target="../media/image5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Relationship Id="rId5" Type="http://schemas.openxmlformats.org/officeDocument/2006/relationships/image" Target="../media/image3.png"  /><Relationship Id="rId6" Type="http://schemas.openxmlformats.org/officeDocument/2006/relationships/image" Target="../media/image4.png"  /><Relationship Id="rId7" Type="http://schemas.openxmlformats.org/officeDocument/2006/relationships/image" Target="../media/image5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Relationship Id="rId5" Type="http://schemas.openxmlformats.org/officeDocument/2006/relationships/image" Target="../media/image3.png"  /><Relationship Id="rId6" Type="http://schemas.openxmlformats.org/officeDocument/2006/relationships/image" Target="../media/image4.png"  /><Relationship Id="rId7" Type="http://schemas.openxmlformats.org/officeDocument/2006/relationships/image" Target="../media/image5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Relationship Id="rId5" Type="http://schemas.openxmlformats.org/officeDocument/2006/relationships/image" Target="../media/image3.png"  /><Relationship Id="rId6" Type="http://schemas.openxmlformats.org/officeDocument/2006/relationships/image" Target="../media/image4.png"  /><Relationship Id="rId7" Type="http://schemas.openxmlformats.org/officeDocument/2006/relationships/image" Target="../media/image5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Relationship Id="rId5" Type="http://schemas.openxmlformats.org/officeDocument/2006/relationships/image" Target="../media/image3.png"  /><Relationship Id="rId6" Type="http://schemas.openxmlformats.org/officeDocument/2006/relationships/image" Target="../media/image4.png"  /><Relationship Id="rId7" Type="http://schemas.openxmlformats.org/officeDocument/2006/relationships/image" Target="../media/image5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Relationship Id="rId5" Type="http://schemas.openxmlformats.org/officeDocument/2006/relationships/image" Target="../media/image3.png"  /><Relationship Id="rId6" Type="http://schemas.openxmlformats.org/officeDocument/2006/relationships/image" Target="../media/image4.png"  /><Relationship Id="rId7" Type="http://schemas.openxmlformats.org/officeDocument/2006/relationships/image" Target="../media/image5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jpeg"  /><Relationship Id="rId4" Type="http://schemas.openxmlformats.org/officeDocument/2006/relationships/image" Target="../media/image2.png"  /><Relationship Id="rId5" Type="http://schemas.openxmlformats.org/officeDocument/2006/relationships/image" Target="../media/image3.png"  /><Relationship Id="rId6" Type="http://schemas.openxmlformats.org/officeDocument/2006/relationships/image" Target="../media/image4.png"  /><Relationship Id="rId7" Type="http://schemas.openxmlformats.org/officeDocument/2006/relationships/image" Target="../media/image5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828799" y="3886200"/>
            <a:ext cx="1830892" cy="308810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219950" y="3600450"/>
            <a:ext cx="2311942" cy="352583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-279234" y="3299409"/>
            <a:ext cx="1507292" cy="159067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9944100" y="3429000"/>
            <a:ext cx="1542164" cy="1685925"/>
          </a:xfrm>
          <a:prstGeom prst="rect">
            <a:avLst/>
          </a:prstGeom>
        </p:spPr>
      </p:pic>
      <p:sp>
        <p:nvSpPr>
          <p:cNvPr id="13" name="가로 글상자 12"/>
          <p:cNvSpPr txBox="1"/>
          <p:nvPr/>
        </p:nvSpPr>
        <p:spPr>
          <a:xfrm>
            <a:off x="190499" y="130341"/>
            <a:ext cx="11811001" cy="379205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1.</a:t>
            </a: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천성을 향해 가는 성도</a:t>
            </a:r>
            <a:endParaRPr lang="ko-KR" altLang="en-US" sz="8100" b="1">
              <a:solidFill>
                <a:srgbClr val="1c0982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   들아    앞길의 장애를</a:t>
            </a:r>
            <a:endParaRPr lang="ko-KR" altLang="en-US" sz="8100" b="1">
              <a:solidFill>
                <a:srgbClr val="1c0982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         두려말아라 </a:t>
            </a:r>
            <a:endParaRPr lang="ko-KR" altLang="en-US" sz="8100" b="1">
              <a:solidFill>
                <a:srgbClr val="1c0982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828799" y="3886200"/>
            <a:ext cx="1830892" cy="308810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219950" y="3600450"/>
            <a:ext cx="2311942" cy="352583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-279234" y="3299409"/>
            <a:ext cx="1507292" cy="159067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9944100" y="3429000"/>
            <a:ext cx="1542164" cy="1685925"/>
          </a:xfrm>
          <a:prstGeom prst="rect">
            <a:avLst/>
          </a:prstGeom>
        </p:spPr>
      </p:pic>
      <p:sp>
        <p:nvSpPr>
          <p:cNvPr id="13" name="가로 글상자 12"/>
          <p:cNvSpPr txBox="1"/>
          <p:nvPr/>
        </p:nvSpPr>
        <p:spPr>
          <a:xfrm>
            <a:off x="190499" y="130341"/>
            <a:ext cx="11811001" cy="502077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100" b="1">
                <a:latin typeface="한컴 윤고딕 250"/>
                <a:ea typeface="한컴 윤고딕 250"/>
              </a:rPr>
              <a:t>  </a:t>
            </a: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저 마귀 </a:t>
            </a:r>
            <a:r>
              <a:rPr lang="ko-KR" altLang="en-US" sz="8100">
                <a:solidFill>
                  <a:srgbClr val="1c0982"/>
                </a:solidFill>
                <a:latin typeface="한컴 윤고딕 250"/>
                <a:ea typeface="한컴 윤고딕 250"/>
              </a:rPr>
              <a:t>흉</a:t>
            </a: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계  모두 </a:t>
            </a:r>
            <a:endParaRPr lang="ko-KR" altLang="en-US" sz="8100" b="1">
              <a:solidFill>
                <a:srgbClr val="1c0982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   깨뜨리고    끝까지 </a:t>
            </a:r>
            <a:endParaRPr lang="ko-KR" altLang="en-US" sz="8100" b="1">
              <a:solidFill>
                <a:srgbClr val="1c0982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      잘 싸워 이겨라 </a:t>
            </a:r>
            <a:endParaRPr lang="ko-KR" altLang="en-US" sz="81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latin typeface="한컴 윤고딕 250"/>
                <a:ea typeface="한컴 윤고딕 250"/>
              </a:rPr>
              <a:t>   </a:t>
            </a:r>
            <a:endParaRPr lang="ko-KR" altLang="en-US" sz="81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828799" y="3886200"/>
            <a:ext cx="1830892" cy="308810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219950" y="3600450"/>
            <a:ext cx="2311942" cy="352583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-279234" y="3299409"/>
            <a:ext cx="1507292" cy="159067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9944100" y="3429000"/>
            <a:ext cx="1542164" cy="1685925"/>
          </a:xfrm>
          <a:prstGeom prst="rect">
            <a:avLst/>
          </a:prstGeom>
        </p:spPr>
      </p:pic>
      <p:sp>
        <p:nvSpPr>
          <p:cNvPr id="13" name="가로 글상자 12"/>
          <p:cNvSpPr txBox="1"/>
          <p:nvPr/>
        </p:nvSpPr>
        <p:spPr>
          <a:xfrm>
            <a:off x="190499" y="130341"/>
            <a:ext cx="11811001" cy="502077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100" b="1">
                <a:latin typeface="한컴 윤고딕 250"/>
                <a:ea typeface="한컴 윤고딕 250"/>
              </a:rPr>
              <a:t>  </a:t>
            </a: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앞으로 앞으로 천성을</a:t>
            </a:r>
            <a:endParaRPr lang="ko-KR" altLang="en-US" sz="8100" b="1">
              <a:solidFill>
                <a:srgbClr val="1c0982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  향해 나가세  천성문만</a:t>
            </a:r>
            <a:endParaRPr lang="ko-KR" altLang="en-US" sz="8100" b="1">
              <a:solidFill>
                <a:srgbClr val="1c0982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      바라고 나가세 </a:t>
            </a:r>
            <a:endParaRPr lang="ko-KR" altLang="en-US" sz="81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latin typeface="한컴 윤고딕 250"/>
                <a:ea typeface="한컴 윤고딕 250"/>
              </a:rPr>
              <a:t>   </a:t>
            </a:r>
            <a:endParaRPr lang="ko-KR" altLang="en-US" sz="81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828799" y="3886200"/>
            <a:ext cx="1830892" cy="308810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219950" y="3600450"/>
            <a:ext cx="2311942" cy="352583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-279234" y="3299409"/>
            <a:ext cx="1507292" cy="159067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9944100" y="3429000"/>
            <a:ext cx="1542164" cy="1685925"/>
          </a:xfrm>
          <a:prstGeom prst="rect">
            <a:avLst/>
          </a:prstGeom>
        </p:spPr>
      </p:pic>
      <p:sp>
        <p:nvSpPr>
          <p:cNvPr id="13" name="가로 글상자 12"/>
          <p:cNvSpPr txBox="1"/>
          <p:nvPr/>
        </p:nvSpPr>
        <p:spPr>
          <a:xfrm>
            <a:off x="190499" y="130341"/>
            <a:ext cx="11811001" cy="625902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100" b="1">
                <a:latin typeface="한컴 윤고딕 250"/>
                <a:ea typeface="한컴 윤고딕 250"/>
              </a:rPr>
              <a:t> </a:t>
            </a: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 모든 천사 너희를 영접</a:t>
            </a:r>
            <a:endParaRPr lang="ko-KR" altLang="en-US" sz="8100" b="1">
              <a:solidFill>
                <a:srgbClr val="1c0982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  하러   문앞에 기다려 </a:t>
            </a:r>
            <a:endParaRPr lang="ko-KR" altLang="en-US" sz="8100" b="1">
              <a:solidFill>
                <a:srgbClr val="1c0982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         서있네 </a:t>
            </a:r>
            <a:r>
              <a:rPr lang="en-US" altLang="ko-KR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--</a:t>
            </a:r>
            <a:endParaRPr lang="en-US" altLang="ko-KR" sz="81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latin typeface="한컴 윤고딕 250"/>
                <a:ea typeface="한컴 윤고딕 250"/>
              </a:rPr>
              <a:t>       </a:t>
            </a:r>
            <a:endParaRPr lang="ko-KR" altLang="en-US" sz="81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latin typeface="한컴 윤고딕 250"/>
                <a:ea typeface="한컴 윤고딕 250"/>
              </a:rPr>
              <a:t>   </a:t>
            </a:r>
            <a:endParaRPr lang="ko-KR" altLang="en-US" sz="81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828799" y="3886200"/>
            <a:ext cx="1830892" cy="308810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219950" y="3600450"/>
            <a:ext cx="2311942" cy="352583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-279234" y="3299409"/>
            <a:ext cx="1507292" cy="159067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9944100" y="3429000"/>
            <a:ext cx="1542164" cy="1685925"/>
          </a:xfrm>
          <a:prstGeom prst="rect">
            <a:avLst/>
          </a:prstGeom>
        </p:spPr>
      </p:pic>
      <p:sp>
        <p:nvSpPr>
          <p:cNvPr id="13" name="가로 글상자 12"/>
          <p:cNvSpPr txBox="1"/>
          <p:nvPr/>
        </p:nvSpPr>
        <p:spPr>
          <a:xfrm>
            <a:off x="190499" y="130341"/>
            <a:ext cx="11811001" cy="502077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100" b="1">
                <a:latin typeface="한컴 윤고딕 250"/>
                <a:ea typeface="한컴 윤고딕 250"/>
              </a:rPr>
              <a:t>  </a:t>
            </a: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성령이 너를 인도하시</a:t>
            </a:r>
            <a:endParaRPr lang="ko-KR" altLang="en-US" sz="8100" b="1">
              <a:solidFill>
                <a:srgbClr val="1c0982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  리니   왜 지체를 하고</a:t>
            </a:r>
            <a:endParaRPr lang="ko-KR" altLang="en-US" sz="8100" b="1">
              <a:solidFill>
                <a:srgbClr val="1c0982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         있느냐 </a:t>
            </a:r>
            <a:endParaRPr lang="ko-KR" altLang="en-US" sz="81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latin typeface="한컴 윤고딕 250"/>
                <a:ea typeface="한컴 윤고딕 250"/>
              </a:rPr>
              <a:t>   </a:t>
            </a:r>
            <a:endParaRPr lang="ko-KR" altLang="en-US" sz="81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828799" y="3886200"/>
            <a:ext cx="1830892" cy="308810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219950" y="3600450"/>
            <a:ext cx="2311942" cy="352583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-279234" y="3299409"/>
            <a:ext cx="1507292" cy="159067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9944100" y="3429000"/>
            <a:ext cx="1542164" cy="1685925"/>
          </a:xfrm>
          <a:prstGeom prst="rect">
            <a:avLst/>
          </a:prstGeom>
        </p:spPr>
      </p:pic>
      <p:sp>
        <p:nvSpPr>
          <p:cNvPr id="13" name="가로 글상자 12"/>
          <p:cNvSpPr txBox="1"/>
          <p:nvPr/>
        </p:nvSpPr>
        <p:spPr>
          <a:xfrm>
            <a:off x="190499" y="130341"/>
            <a:ext cx="11811001" cy="502077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100" b="1">
                <a:latin typeface="한컴 윤고딕 250"/>
                <a:ea typeface="한컴 윤고딕 250"/>
              </a:rPr>
              <a:t>  </a:t>
            </a: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앞으로 앞으로 천성을</a:t>
            </a:r>
            <a:endParaRPr lang="ko-KR" altLang="en-US" sz="8100" b="1">
              <a:solidFill>
                <a:srgbClr val="1c0982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  향해 나가세  천성문만</a:t>
            </a:r>
            <a:endParaRPr lang="ko-KR" altLang="en-US" sz="8100" b="1">
              <a:solidFill>
                <a:srgbClr val="1c0982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      바라고 나가세 </a:t>
            </a:r>
            <a:endParaRPr lang="ko-KR" altLang="en-US" sz="81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latin typeface="한컴 윤고딕 250"/>
                <a:ea typeface="한컴 윤고딕 250"/>
              </a:rPr>
              <a:t>   </a:t>
            </a:r>
            <a:endParaRPr lang="ko-KR" altLang="en-US" sz="81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828799" y="3886200"/>
            <a:ext cx="1830892" cy="308810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219950" y="3600450"/>
            <a:ext cx="2311942" cy="352583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-279234" y="3299409"/>
            <a:ext cx="1507292" cy="159067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9944100" y="3429000"/>
            <a:ext cx="1542164" cy="1685925"/>
          </a:xfrm>
          <a:prstGeom prst="rect">
            <a:avLst/>
          </a:prstGeom>
        </p:spPr>
      </p:pic>
      <p:sp>
        <p:nvSpPr>
          <p:cNvPr id="13" name="가로 글상자 12"/>
          <p:cNvSpPr txBox="1"/>
          <p:nvPr/>
        </p:nvSpPr>
        <p:spPr>
          <a:xfrm>
            <a:off x="190499" y="130341"/>
            <a:ext cx="11811001" cy="625902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100" b="1">
                <a:latin typeface="한컴 윤고딕 250"/>
                <a:ea typeface="한컴 윤고딕 250"/>
              </a:rPr>
              <a:t>  </a:t>
            </a: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모든 천사 너희를 영접</a:t>
            </a:r>
            <a:endParaRPr lang="ko-KR" altLang="en-US" sz="8100" b="1">
              <a:solidFill>
                <a:srgbClr val="1c0982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  하러   문앞에 기다려 </a:t>
            </a:r>
            <a:endParaRPr lang="ko-KR" altLang="en-US" sz="8100" b="1">
              <a:solidFill>
                <a:srgbClr val="1c0982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         서있네 </a:t>
            </a:r>
            <a:r>
              <a:rPr lang="en-US" altLang="ko-KR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-</a:t>
            </a:r>
            <a:endParaRPr lang="en-US" altLang="ko-KR" sz="81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latin typeface="한컴 윤고딕 250"/>
                <a:ea typeface="한컴 윤고딕 250"/>
              </a:rPr>
              <a:t>       </a:t>
            </a:r>
            <a:endParaRPr lang="ko-KR" altLang="en-US" sz="81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latin typeface="한컴 윤고딕 250"/>
                <a:ea typeface="한컴 윤고딕 250"/>
              </a:rPr>
              <a:t>   </a:t>
            </a:r>
            <a:endParaRPr lang="ko-KR" altLang="en-US" sz="81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828799" y="3886200"/>
            <a:ext cx="1830892" cy="308810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219950" y="3600450"/>
            <a:ext cx="2311942" cy="352583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-279234" y="3299409"/>
            <a:ext cx="1507292" cy="159067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9944100" y="3429000"/>
            <a:ext cx="1542164" cy="1685925"/>
          </a:xfrm>
          <a:prstGeom prst="rect">
            <a:avLst/>
          </a:prstGeom>
        </p:spPr>
      </p:pic>
      <p:sp>
        <p:nvSpPr>
          <p:cNvPr id="13" name="가로 글상자 12"/>
          <p:cNvSpPr txBox="1"/>
          <p:nvPr/>
        </p:nvSpPr>
        <p:spPr>
          <a:xfrm>
            <a:off x="190499" y="130341"/>
            <a:ext cx="11811001" cy="502077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  </a:t>
            </a:r>
            <a:r>
              <a:rPr lang="en-US" altLang="ko-KR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2.</a:t>
            </a: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너 가는 길을  누가 </a:t>
            </a:r>
            <a:endParaRPr lang="ko-KR" altLang="en-US" sz="8100" b="1">
              <a:solidFill>
                <a:srgbClr val="1c0982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  비웃거든 확실한 증거를 </a:t>
            </a:r>
            <a:endParaRPr lang="ko-KR" altLang="en-US" sz="8100" b="1">
              <a:solidFill>
                <a:srgbClr val="1c0982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        보여주어라</a:t>
            </a:r>
            <a:r>
              <a:rPr lang="ko-KR" altLang="en-US" sz="8100" b="1">
                <a:latin typeface="한컴 윤고딕 250"/>
                <a:ea typeface="한컴 윤고딕 250"/>
              </a:rPr>
              <a:t> </a:t>
            </a:r>
            <a:endParaRPr lang="ko-KR" altLang="en-US" sz="81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latin typeface="한컴 윤고딕 250"/>
                <a:ea typeface="한컴 윤고딕 250"/>
              </a:rPr>
              <a:t>          </a:t>
            </a:r>
            <a:endParaRPr lang="ko-KR" altLang="en-US" sz="81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828799" y="3886200"/>
            <a:ext cx="1830892" cy="308810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219950" y="3600450"/>
            <a:ext cx="2311942" cy="352583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-279234" y="3299409"/>
            <a:ext cx="1507292" cy="159067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9944100" y="3429000"/>
            <a:ext cx="1542164" cy="1685925"/>
          </a:xfrm>
          <a:prstGeom prst="rect">
            <a:avLst/>
          </a:prstGeom>
        </p:spPr>
      </p:pic>
      <p:sp>
        <p:nvSpPr>
          <p:cNvPr id="13" name="가로 글상자 12"/>
          <p:cNvSpPr txBox="1"/>
          <p:nvPr/>
        </p:nvSpPr>
        <p:spPr>
          <a:xfrm>
            <a:off x="190499" y="130341"/>
            <a:ext cx="11811001" cy="502077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100" b="1">
                <a:latin typeface="한컴 윤고딕 250"/>
                <a:ea typeface="한컴 윤고딕 250"/>
              </a:rPr>
              <a:t>  </a:t>
            </a: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성령이 친히 감화하여</a:t>
            </a:r>
            <a:endParaRPr lang="ko-KR" altLang="en-US" sz="8100" b="1">
              <a:solidFill>
                <a:srgbClr val="1c0982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   주사  저들도 참길을 </a:t>
            </a:r>
            <a:endParaRPr lang="ko-KR" altLang="en-US" sz="8100" b="1">
              <a:solidFill>
                <a:srgbClr val="1c0982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         얻으리</a:t>
            </a:r>
            <a:endParaRPr lang="ko-KR" altLang="en-US" sz="81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latin typeface="한컴 윤고딕 250"/>
                <a:ea typeface="한컴 윤고딕 250"/>
              </a:rPr>
              <a:t>   </a:t>
            </a:r>
            <a:endParaRPr lang="ko-KR" altLang="en-US" sz="81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828799" y="3886200"/>
            <a:ext cx="1830892" cy="308810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219950" y="3600450"/>
            <a:ext cx="2311942" cy="352583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-279234" y="3299409"/>
            <a:ext cx="1507292" cy="159067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9944100" y="3429000"/>
            <a:ext cx="1542164" cy="1685925"/>
          </a:xfrm>
          <a:prstGeom prst="rect">
            <a:avLst/>
          </a:prstGeom>
        </p:spPr>
      </p:pic>
      <p:sp>
        <p:nvSpPr>
          <p:cNvPr id="13" name="가로 글상자 12"/>
          <p:cNvSpPr txBox="1"/>
          <p:nvPr/>
        </p:nvSpPr>
        <p:spPr>
          <a:xfrm>
            <a:off x="190499" y="130341"/>
            <a:ext cx="11811001" cy="502077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100" b="1">
                <a:latin typeface="한컴 윤고딕 250"/>
                <a:ea typeface="한컴 윤고딕 250"/>
              </a:rPr>
              <a:t>  </a:t>
            </a: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앞으로 앞으로 천성을</a:t>
            </a:r>
            <a:endParaRPr lang="ko-KR" altLang="en-US" sz="8100" b="1">
              <a:solidFill>
                <a:srgbClr val="1c0982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  향해 나가세  천성문만</a:t>
            </a:r>
            <a:endParaRPr lang="ko-KR" altLang="en-US" sz="8100" b="1">
              <a:solidFill>
                <a:srgbClr val="1c0982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      바라고 나가세 </a:t>
            </a:r>
            <a:endParaRPr lang="ko-KR" altLang="en-US" sz="81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latin typeface="한컴 윤고딕 250"/>
                <a:ea typeface="한컴 윤고딕 250"/>
              </a:rPr>
              <a:t>   </a:t>
            </a:r>
            <a:endParaRPr lang="ko-KR" altLang="en-US" sz="81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828799" y="3886200"/>
            <a:ext cx="1830892" cy="308810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219950" y="3600450"/>
            <a:ext cx="2311942" cy="352583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-279234" y="3299409"/>
            <a:ext cx="1507292" cy="159067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9944100" y="3429000"/>
            <a:ext cx="1542164" cy="1685925"/>
          </a:xfrm>
          <a:prstGeom prst="rect">
            <a:avLst/>
          </a:prstGeom>
        </p:spPr>
      </p:pic>
      <p:sp>
        <p:nvSpPr>
          <p:cNvPr id="13" name="가로 글상자 12"/>
          <p:cNvSpPr txBox="1"/>
          <p:nvPr/>
        </p:nvSpPr>
        <p:spPr>
          <a:xfrm>
            <a:off x="190499" y="130341"/>
            <a:ext cx="11811001" cy="6259029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8100" b="1">
                <a:latin typeface="한컴 윤고딕 250"/>
                <a:ea typeface="한컴 윤고딕 250"/>
              </a:rPr>
              <a:t>  </a:t>
            </a: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모든 천사 너희를 영접</a:t>
            </a:r>
            <a:endParaRPr lang="ko-KR" altLang="en-US" sz="8100" b="1">
              <a:solidFill>
                <a:srgbClr val="1c0982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  하러   문앞에 기다려 </a:t>
            </a:r>
            <a:endParaRPr lang="ko-KR" altLang="en-US" sz="8100" b="1">
              <a:solidFill>
                <a:srgbClr val="1c0982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         서있네 </a:t>
            </a:r>
            <a:r>
              <a:rPr lang="en-US" altLang="ko-KR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-</a:t>
            </a:r>
            <a:endParaRPr lang="en-US" altLang="ko-KR" sz="81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latin typeface="한컴 윤고딕 250"/>
                <a:ea typeface="한컴 윤고딕 250"/>
              </a:rPr>
              <a:t>       </a:t>
            </a:r>
            <a:endParaRPr lang="ko-KR" altLang="en-US" sz="8100" b="1"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latin typeface="한컴 윤고딕 250"/>
                <a:ea typeface="한컴 윤고딕 250"/>
              </a:rPr>
              <a:t>   </a:t>
            </a:r>
            <a:endParaRPr lang="ko-KR" altLang="en-US" sz="8100" b="1"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828799" y="3886200"/>
            <a:ext cx="1830892" cy="308810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219950" y="3600450"/>
            <a:ext cx="2311942" cy="352583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-279234" y="3299409"/>
            <a:ext cx="1507292" cy="159067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9944100" y="3429000"/>
            <a:ext cx="1542164" cy="1685925"/>
          </a:xfrm>
          <a:prstGeom prst="rect">
            <a:avLst/>
          </a:prstGeom>
        </p:spPr>
      </p:pic>
      <p:sp>
        <p:nvSpPr>
          <p:cNvPr id="13" name="가로 글상자 12"/>
          <p:cNvSpPr txBox="1"/>
          <p:nvPr/>
        </p:nvSpPr>
        <p:spPr>
          <a:xfrm>
            <a:off x="190499" y="130341"/>
            <a:ext cx="11811001" cy="379205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en-US" altLang="ko-KR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3.</a:t>
            </a: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너 가는 길을 모두 가기 </a:t>
            </a:r>
            <a:endParaRPr lang="ko-KR" altLang="en-US" sz="8100" b="1">
              <a:solidFill>
                <a:srgbClr val="1c0982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    전에 네 손에 든 검을</a:t>
            </a:r>
            <a:endParaRPr lang="ko-KR" altLang="en-US" sz="8100" b="1">
              <a:solidFill>
                <a:srgbClr val="1c0982"/>
              </a:solidFill>
              <a:latin typeface="한컴 윤고딕 250"/>
              <a:ea typeface="한컴 윤고딕 250"/>
            </a:endParaRPr>
          </a:p>
          <a:p>
            <a:pPr lvl="0">
              <a:defRPr/>
            </a:pPr>
            <a:r>
              <a:rPr lang="ko-KR" altLang="en-US" sz="8100" b="1">
                <a:solidFill>
                  <a:srgbClr val="1c0982"/>
                </a:solidFill>
                <a:latin typeface="한컴 윤고딕 250"/>
                <a:ea typeface="한컴 윤고딕 250"/>
              </a:rPr>
              <a:t>         꽂지 말아라  </a:t>
            </a:r>
            <a:endParaRPr lang="ko-KR" altLang="en-US" sz="8100" b="1">
              <a:solidFill>
                <a:srgbClr val="1c0982"/>
              </a:solidFill>
              <a:latin typeface="한컴 윤고딕 250"/>
              <a:ea typeface="한컴 윤고딕 25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133</ep:Words>
  <ep:PresentationFormat>화면 슬라이드 쇼(4:3)</ep:PresentationFormat>
  <ep:Paragraphs>49</ep:Paragraphs>
  <ep:Slides>12</ep:Slides>
  <ep:Notes>12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ep:HeadingPairs>
  <ep:TitlesOfParts>
    <vt:vector size="13" baseType="lpstr">
      <vt:lpstr>한컴오피스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2022-10-19T13:07:51.097</dcterms:created>
  <dc:creator>user</dc:creator>
  <cp:lastModifiedBy>user</cp:lastModifiedBy>
  <dcterms:modified xsi:type="dcterms:W3CDTF">2023-04-27T14:42:12.186</dcterms:modified>
  <cp:revision>21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