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presProps" Target="presProps.xml"  /><Relationship Id="rId12" Type="http://schemas.openxmlformats.org/officeDocument/2006/relationships/viewProps" Target="viewProps.xml"  /><Relationship Id="rId13" Type="http://schemas.openxmlformats.org/officeDocument/2006/relationships/theme" Target="theme/theme1.xml"  /><Relationship Id="rId14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2023-10-26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jpeg"  /><Relationship Id="rId4" Type="http://schemas.openxmlformats.org/officeDocument/2006/relationships/image" Target="../media/image6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8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9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355934" y="421104"/>
            <a:ext cx="11660605" cy="301551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en-US" altLang="ko-KR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1.</a:t>
            </a: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목마른 사슴 시냇물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 을 찾아 헤매이듯이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5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가로 글상자 5"/>
          <p:cNvSpPr txBox="1"/>
          <p:nvPr/>
        </p:nvSpPr>
        <p:spPr>
          <a:xfrm>
            <a:off x="391026" y="274638"/>
            <a:ext cx="11450054" cy="300958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내 영혼 주를 찾기에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   갈급하나이다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535405" y="0"/>
            <a:ext cx="11121190" cy="41795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주님만이 나의 힘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  나의 방패 나의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  참소망      </a:t>
            </a:r>
            <a:r>
              <a:rPr lang="ko-KR" altLang="en-US" sz="9600" b="1">
                <a:latin typeface="한컴 윤고딕 250"/>
                <a:ea typeface="한컴 윤고딕 250"/>
              </a:rPr>
              <a:t>       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812130" y="0"/>
            <a:ext cx="10567737" cy="42557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나의 몸 정성 다 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 바쳐서 주님 경배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  합니다 </a:t>
            </a:r>
            <a:r>
              <a:rPr lang="en-US" altLang="ko-KR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-</a:t>
            </a:r>
            <a:endParaRPr lang="en-US" altLang="ko-KR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609599" y="0"/>
            <a:ext cx="11191374" cy="41033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en-US" altLang="ko-KR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2.</a:t>
            </a: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금보다 귀한 나의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   주님 내게 만족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        주신 주 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-26085506" y="-552306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210553" y="411078"/>
            <a:ext cx="11690684" cy="300649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당신만이 나의 기쁨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  또한 나의 참보배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741948" y="0"/>
            <a:ext cx="10427368" cy="38382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8800" b="1">
                <a:solidFill>
                  <a:srgbClr val="8613b2"/>
                </a:solidFill>
                <a:latin typeface="한컴 윤고딕 250"/>
                <a:ea typeface="한컴 윤고딕 250"/>
              </a:rPr>
              <a:t>주님만이 나의 힘</a:t>
            </a:r>
            <a:endParaRPr lang="ko-KR" altLang="en-US" sz="88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95000"/>
              </a:lnSpc>
              <a:defRPr/>
            </a:pPr>
            <a:r>
              <a:rPr lang="ko-KR" altLang="en-US" sz="8800" b="1">
                <a:solidFill>
                  <a:srgbClr val="8613b2"/>
                </a:solidFill>
                <a:latin typeface="한컴 윤고딕 250"/>
                <a:ea typeface="한컴 윤고딕 250"/>
              </a:rPr>
              <a:t>  나의 방패 나의</a:t>
            </a:r>
            <a:endParaRPr lang="ko-KR" altLang="en-US" sz="88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90000"/>
              </a:lnSpc>
              <a:defRPr/>
            </a:pPr>
            <a:r>
              <a:rPr lang="ko-KR" altLang="en-US" sz="8800" b="1">
                <a:solidFill>
                  <a:srgbClr val="8613b2"/>
                </a:solidFill>
                <a:latin typeface="한컴 윤고딕 250"/>
                <a:ea typeface="한컴 윤고딕 250"/>
              </a:rPr>
              <a:t>  참소망  </a:t>
            </a:r>
            <a:endParaRPr lang="ko-KR" altLang="en-US" sz="8800" b="1">
              <a:solidFill>
                <a:srgbClr val="8613b2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0"/>
            <a:ext cx="11371849" cy="42557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나의 몸 정성 다 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95000"/>
              </a:lnSpc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 바쳐서 주님 경배</a:t>
            </a:r>
            <a:endParaRPr lang="ko-KR" altLang="en-US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  합니다 </a:t>
            </a:r>
            <a:r>
              <a:rPr lang="en-US" altLang="ko-KR" sz="9600" b="1">
                <a:solidFill>
                  <a:srgbClr val="8613b2"/>
                </a:solidFill>
                <a:latin typeface="한컴 윤고딕 250"/>
                <a:ea typeface="한컴 윤고딕 250"/>
              </a:rPr>
              <a:t>--</a:t>
            </a:r>
            <a:endParaRPr lang="en-US" altLang="ko-KR" sz="9600" b="1">
              <a:solidFill>
                <a:srgbClr val="8613b2"/>
              </a:solidFill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62</ep:Words>
  <ep:PresentationFormat>화면 슬라이드 쇼(4:3)</ep:PresentationFormat>
  <ep:Paragraphs>21</ep:Paragraphs>
  <ep:Slides>8</ep:Slides>
  <ep:Notes>7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ep:HeadingPairs>
  <ep:TitlesOfParts>
    <vt:vector size="9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2023-10-26T11:24:52.058</dcterms:created>
  <dc:creator>user</dc:creator>
  <cp:lastModifiedBy>user</cp:lastModifiedBy>
  <dcterms:modified xsi:type="dcterms:W3CDTF">2023-10-26T11:48:14.058</dcterms:modified>
  <cp:revision>7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