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205539" y="110289"/>
            <a:ext cx="11986461" cy="44788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 spc="-700"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latin typeface="한컴 윤고딕 250"/>
                <a:ea typeface="한컴 윤고딕 250"/>
              </a:rPr>
              <a:t>아름다운 마음들이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모여서  주의 은혜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나누며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09685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예수님을 따라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사랑해야지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우리 서로 사랑해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31131" y="0"/>
            <a:ext cx="1162050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하나님이 가르쳐준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한가지 내 이웃을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내 몸과 같이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35882" y="0"/>
            <a:ext cx="11520236" cy="38842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미움 다툼 시기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질투 버리고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서로 사랑해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30868" y="0"/>
            <a:ext cx="11530264" cy="41033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 spc="-1500"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latin typeface="한컴 윤고딕 250"/>
                <a:ea typeface="한컴 윤고딕 250"/>
              </a:rPr>
              <a:t>이다음에</a:t>
            </a:r>
            <a:r>
              <a:rPr lang="ko-KR" altLang="en-US" sz="96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예수님을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만나면 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9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뭐라 말할까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5" y="0"/>
            <a:ext cx="11560343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그때에는 부끄러움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없어야지  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서로 사랑해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962526" y="0"/>
            <a:ext cx="11018922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하나님이 가르쳐준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한가지 내 이웃을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내 몸과 같이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30868" y="0"/>
            <a:ext cx="11530264" cy="40366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미움 다툼 시기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질투 버리고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1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lnSpc>
                <a:spcPct val="7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우리</a:t>
            </a:r>
            <a:r>
              <a:rPr lang="ko-KR" altLang="en-US" sz="9600" b="1" spc="-16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서로</a:t>
            </a:r>
            <a:r>
              <a:rPr lang="ko-KR" altLang="en-US" sz="9600" b="1" spc="-17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사랑해</a:t>
            </a:r>
            <a:r>
              <a:rPr lang="en-US" altLang="ko-KR" sz="9600" b="1"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60</ep:Words>
  <ep:PresentationFormat>화면 슬라이드 쇼(4:3)</ep:PresentationFormat>
  <ep:Paragraphs>25</ep:Paragraphs>
  <ep:Slides>8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2023-03-09T11:09:45.743</dcterms:created>
  <dc:creator>user</dc:creator>
  <cp:lastModifiedBy>user</cp:lastModifiedBy>
  <dcterms:modified xsi:type="dcterms:W3CDTF">2023-03-09T11:26:41.905</dcterms:modified>
  <cp:revision>7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