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presProps" Target="pres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Relationship Id="rId4" Type="http://schemas.openxmlformats.org/officeDocument/2006/relationships/image" Target="../media/image1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16618" y="78488"/>
            <a:ext cx="11209422" cy="44820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latin typeface="한컴 윤고딕 250"/>
                <a:ea typeface="한컴 윤고딕 250"/>
              </a:rPr>
              <a:t>성령 하나님 나를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만지소서 상하고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깨어진 지친 나를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60428" y="4445663"/>
            <a:ext cx="2412337" cy="24123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4055875"/>
            <a:ext cx="1828799" cy="2735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91289" y="274637"/>
            <a:ext cx="11570367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latin typeface="한컴 윤고딕 250"/>
                <a:ea typeface="한컴 윤고딕 250"/>
              </a:rPr>
              <a:t> 새롭게 하소서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성령의 바람</a:t>
            </a:r>
            <a:r>
              <a:rPr lang="ko-KR" altLang="en-US" sz="96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시들은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내 영 살리소서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80207" y="4581227"/>
            <a:ext cx="3407907" cy="22767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195690" y="0"/>
            <a:ext cx="1996310" cy="341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81263" y="274638"/>
            <a:ext cx="11269580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성령 하나님 이</a:t>
            </a:r>
            <a:r>
              <a:rPr lang="ko-KR" altLang="en-US" sz="96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땅</a:t>
            </a:r>
            <a:endParaRPr lang="ko-KR" altLang="en-US" sz="96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   고치소서 죄악의 </a:t>
            </a:r>
            <a:endParaRPr lang="ko-KR" altLang="en-US" sz="96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  </a:t>
            </a:r>
            <a:r>
              <a:rPr lang="ko-KR" altLang="en-US" sz="9600" b="1" spc="-500">
                <a:latin typeface="한컴 윤고딕 250"/>
                <a:ea typeface="한컴 윤고딕 250"/>
              </a:rPr>
              <a:t>어둠속</a:t>
            </a:r>
            <a:r>
              <a:rPr lang="ko-KR" altLang="en-US" sz="96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600" b="1" spc="-500">
                <a:latin typeface="한컴 윤고딕 250"/>
                <a:ea typeface="한컴 윤고딕 250"/>
              </a:rPr>
              <a:t>헤매는</a:t>
            </a:r>
            <a:r>
              <a:rPr lang="ko-KR" altLang="en-US" sz="9600" b="1" spc="-1500">
                <a:latin typeface="한컴 윤고딕 250"/>
                <a:ea typeface="한컴 윤고딕 250"/>
              </a:rPr>
              <a:t> </a:t>
            </a:r>
            <a:r>
              <a:rPr lang="ko-KR" altLang="en-US" sz="9600" b="1" spc="-500">
                <a:latin typeface="한컴 윤고딕 250"/>
                <a:ea typeface="한컴 윤고딕 250"/>
              </a:rPr>
              <a:t>우리</a:t>
            </a:r>
            <a:endParaRPr lang="ko-KR" altLang="en-US" sz="9600" b="1" spc="-500">
              <a:latin typeface="한컴 윤고딕 250"/>
              <a:ea typeface="한컴 윤고딕 25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04378" y="3763575"/>
            <a:ext cx="2325746" cy="30944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0"/>
            <a:ext cx="1642752" cy="251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21105" y="274638"/>
            <a:ext cx="1134979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태워</a:t>
            </a:r>
            <a:r>
              <a:rPr lang="ko-KR" altLang="en-US" sz="9600" b="1" spc="-18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주소서</a:t>
            </a:r>
            <a:r>
              <a:rPr lang="ko-KR" altLang="en-US" sz="9600" b="1" spc="-10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성령의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불로 세상 헛된 맘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    태우소서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329432" y="3941290"/>
            <a:ext cx="2143990" cy="33652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861565" y="4385797"/>
            <a:ext cx="1700990" cy="2472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106279"/>
            <a:ext cx="12192000" cy="6751721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20842" y="411078"/>
            <a:ext cx="11490160" cy="447334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latin typeface="한컴 윤고딕 250"/>
                <a:ea typeface="한컴 윤고딕 250"/>
              </a:rPr>
              <a:t> 임하소서 성령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200">
                <a:latin typeface="한컴 윤고딕 250"/>
                <a:ea typeface="한컴 윤고딕 250"/>
              </a:rPr>
              <a:t> </a:t>
            </a:r>
            <a:r>
              <a:rPr lang="ko-KR" altLang="en-US" sz="9600" b="1" spc="-100">
                <a:latin typeface="한컴 윤고딕 250"/>
                <a:ea typeface="한컴 윤고딕 250"/>
              </a:rPr>
              <a:t>하나님이시여</a:t>
            </a:r>
            <a:r>
              <a:rPr lang="ko-KR" altLang="en-US" sz="96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600" b="1" spc="-100">
                <a:latin typeface="한컴 윤고딕 250"/>
                <a:ea typeface="한컴 윤고딕 250"/>
              </a:rPr>
              <a:t>지금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이곳에 임하소서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03449" y="13126"/>
            <a:ext cx="1988550" cy="22666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429000"/>
            <a:ext cx="224790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41158" y="274638"/>
            <a:ext cx="11480131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>
                <a:latin typeface="한컴 윤고딕 250"/>
                <a:ea typeface="한컴 윤고딕 250"/>
              </a:rPr>
              <a:t>바람처럼 불처럼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성령이여</a:t>
            </a:r>
            <a:r>
              <a:rPr lang="ko-KR" altLang="en-US" sz="96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임하소서</a:t>
            </a:r>
            <a:r>
              <a:rPr lang="en-US" altLang="ko-KR" sz="9600" b="1" spc="-200">
                <a:latin typeface="한컴 윤고딕 250"/>
                <a:ea typeface="한컴 윤고딕 250"/>
              </a:rPr>
              <a:t>-</a:t>
            </a:r>
            <a:endParaRPr lang="en-US" altLang="ko-KR" sz="9600" b="1" spc="-200">
              <a:latin typeface="한컴 윤고딕 250"/>
              <a:ea typeface="한컴 윤고딕 25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2479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51</ep:Words>
  <ep:PresentationFormat>화면 슬라이드 쇼(4:3)</ep:PresentationFormat>
  <ep:Paragraphs>17</ep:Paragraphs>
  <ep:Slides>6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2023-01-26T05:51:40.800</dcterms:created>
  <dc:creator>user</dc:creator>
  <cp:lastModifiedBy>user</cp:lastModifiedBy>
  <dcterms:modified xsi:type="dcterms:W3CDTF">2023-09-07T06:46:57.670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