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8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presProps" Target="presProps.xml"  /><Relationship Id="rId16" Type="http://schemas.openxmlformats.org/officeDocument/2006/relationships/viewProps" Target="viewProps.xml"  /><Relationship Id="rId17" Type="http://schemas.openxmlformats.org/officeDocument/2006/relationships/theme" Target="theme/theme1.xml"  /><Relationship Id="rId18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0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1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2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6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7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8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9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298407" y="892342"/>
            <a:ext cx="10437395" cy="122982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en-US" altLang="ko-KR" sz="8000" b="1">
                <a:latin typeface="한컴 윤고딕 250"/>
                <a:ea typeface="한컴 윤고딕 250"/>
              </a:rPr>
              <a:t>1.</a:t>
            </a:r>
            <a:r>
              <a:rPr lang="ko-KR" altLang="en-US" sz="8300" b="1">
                <a:latin typeface="한컴 윤고딕 250"/>
                <a:ea typeface="한컴 윤고딕 250"/>
              </a:rPr>
              <a:t>머리에</a:t>
            </a:r>
            <a:r>
              <a:rPr lang="ko-KR" altLang="en-US" sz="8300" b="1" spc="-1800">
                <a:latin typeface="한컴 윤고딕 250"/>
                <a:ea typeface="한컴 윤고딕 250"/>
              </a:rPr>
              <a:t> </a:t>
            </a:r>
            <a:r>
              <a:rPr lang="ko-KR" altLang="en-US" sz="8300" b="1">
                <a:latin typeface="한컴 윤고딕 250"/>
                <a:ea typeface="한컴 윤고딕 250"/>
              </a:rPr>
              <a:t>가시면류관</a:t>
            </a:r>
            <a:endParaRPr lang="ko-KR" altLang="en-US" sz="83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298407" y="2987842"/>
            <a:ext cx="10437395" cy="96312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5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</a:t>
            </a:r>
            <a:r>
              <a:rPr lang="ko-KR" altLang="en-US" sz="8800" b="1">
                <a:solidFill>
                  <a:srgbClr val="0a0a0a"/>
                </a:solidFill>
                <a:latin typeface="한컴 윤고딕 250"/>
                <a:ea typeface="한컴 윤고딕 250"/>
              </a:rPr>
              <a:t>어찌 해</a:t>
            </a:r>
            <a:r>
              <a:rPr lang="ko-KR" altLang="en-US" sz="8800" b="1" spc="-1200">
                <a:solidFill>
                  <a:srgbClr val="0a0a0a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8800" b="1">
                <a:solidFill>
                  <a:srgbClr val="0a0a0a"/>
                </a:solidFill>
                <a:latin typeface="한컴 윤고딕 250"/>
                <a:ea typeface="한컴 윤고딕 250"/>
              </a:rPr>
              <a:t>쓰셨는 가</a:t>
            </a:r>
            <a:endParaRPr lang="ko-KR" altLang="en-US" sz="8800" b="1">
              <a:solidFill>
                <a:srgbClr val="0a0a0a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73868" y="846138"/>
            <a:ext cx="10347158" cy="11617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끝없는</a:t>
            </a:r>
            <a:r>
              <a:rPr lang="ko-KR" altLang="en-US" sz="8800" b="1" spc="-600">
                <a:latin typeface="한컴 윤고딕 250"/>
                <a:ea typeface="한컴 윤고딕 250"/>
              </a:rPr>
              <a:t> 용서의 눈물</a:t>
            </a:r>
            <a:endParaRPr lang="ko-KR" altLang="en-US" sz="8800" b="1" spc="-600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2326105" y="2616868"/>
            <a:ext cx="9083843" cy="122932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그사랑  잊었는가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303421" y="846138"/>
            <a:ext cx="10278977" cy="11617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예</a:t>
            </a:r>
            <a:r>
              <a:rPr lang="en-US" altLang="ko-KR" sz="8800" b="1">
                <a:latin typeface="한컴 윤고딕 250"/>
                <a:ea typeface="한컴 윤고딕 250"/>
              </a:rPr>
              <a:t>-</a:t>
            </a:r>
            <a:r>
              <a:rPr lang="ko-KR" altLang="en-US" sz="8800" b="1">
                <a:latin typeface="한컴 윤고딕 250"/>
                <a:ea typeface="한컴 윤고딕 250"/>
              </a:rPr>
              <a:t>  수 오 예</a:t>
            </a:r>
            <a:r>
              <a:rPr lang="en-US" altLang="ko-KR" sz="8800" b="1">
                <a:latin typeface="한컴 윤고딕 250"/>
                <a:ea typeface="한컴 윤고딕 250"/>
              </a:rPr>
              <a:t>-</a:t>
            </a:r>
            <a:r>
              <a:rPr lang="ko-KR" altLang="en-US" sz="8800" b="1">
                <a:latin typeface="한컴 윤고딕 250"/>
                <a:ea typeface="한컴 윤고딕 250"/>
              </a:rPr>
              <a:t>수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303421" y="2787315"/>
            <a:ext cx="10278977" cy="116365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</a:t>
            </a:r>
            <a:r>
              <a:rPr lang="ko-KR" altLang="en-US" sz="8300" b="1">
                <a:latin typeface="한컴 윤고딕 250"/>
                <a:ea typeface="한컴 윤고딕 250"/>
              </a:rPr>
              <a:t>나의</a:t>
            </a:r>
            <a:r>
              <a:rPr lang="ko-KR" altLang="en-US" sz="8300" b="1" spc="-500">
                <a:latin typeface="한컴 윤고딕 250"/>
                <a:ea typeface="한컴 윤고딕 250"/>
              </a:rPr>
              <a:t> 죄를</a:t>
            </a:r>
            <a:r>
              <a:rPr lang="ko-KR" altLang="en-US" sz="8300" b="1" spc="-1800">
                <a:latin typeface="한컴 윤고딕 250"/>
                <a:ea typeface="한컴 윤고딕 250"/>
              </a:rPr>
              <a:t> </a:t>
            </a:r>
            <a:r>
              <a:rPr lang="ko-KR" altLang="en-US" sz="8300" b="1" spc="-700">
                <a:latin typeface="한컴 윤고딕 250"/>
                <a:ea typeface="한컴 윤고딕 250"/>
              </a:rPr>
              <a:t>대속하신 주</a:t>
            </a:r>
            <a:endParaRPr lang="ko-KR" altLang="en-US" sz="8300" b="1" spc="-700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945105" y="846138"/>
            <a:ext cx="9745581" cy="8759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5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</a:t>
            </a:r>
            <a:r>
              <a:rPr lang="ko-KR" altLang="en-US" sz="7700" b="1">
                <a:latin typeface="한컴 윤고딕 250"/>
                <a:ea typeface="한컴 윤고딕 250"/>
              </a:rPr>
              <a:t>마지막  피 한방울</a:t>
            </a:r>
            <a:endParaRPr lang="ko-KR" altLang="en-US" sz="77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3274843" y="6346658"/>
            <a:ext cx="246848" cy="366562"/>
          </a:xfrm>
          <a:prstGeom prst="rect">
            <a:avLst/>
          </a:prstGeom>
        </p:spPr>
        <p:txBody>
          <a:bodyPr wrap="none">
            <a:spAutoFit/>
          </a:bodyPr>
          <a:p>
            <a:pPr lvl="0">
              <a:defRPr/>
            </a:pPr>
            <a:endParaRPr lang="ko-KR" altLang="en-US"/>
          </a:p>
        </p:txBody>
      </p:sp>
      <p:sp>
        <p:nvSpPr>
          <p:cNvPr id="6" name="가로 글상자 5"/>
          <p:cNvSpPr txBox="1"/>
          <p:nvPr/>
        </p:nvSpPr>
        <p:spPr>
          <a:xfrm>
            <a:off x="1193131" y="2416342"/>
            <a:ext cx="10216817" cy="96312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나</a:t>
            </a:r>
            <a:r>
              <a:rPr lang="ko-KR" altLang="en-US" sz="8800" b="1" spc="-1500">
                <a:latin typeface="한컴 윤고딕 250"/>
                <a:ea typeface="한컴 윤고딕 250"/>
              </a:rPr>
              <a:t> </a:t>
            </a:r>
            <a:r>
              <a:rPr lang="ko-KR" altLang="en-US" sz="8800" b="1">
                <a:latin typeface="한컴 윤고딕 250"/>
                <a:ea typeface="한컴 윤고딕 250"/>
              </a:rPr>
              <a:t>위해 흘리셨네</a:t>
            </a:r>
            <a:r>
              <a:rPr lang="en-US" altLang="ko-KR" sz="8800" b="1">
                <a:latin typeface="한컴 윤고딕 250"/>
                <a:ea typeface="한컴 윤고딕 250"/>
              </a:rPr>
              <a:t>-</a:t>
            </a:r>
            <a:endParaRPr lang="en-US" altLang="ko-KR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223209" y="1072816"/>
            <a:ext cx="9765633" cy="86837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</a:t>
            </a:r>
            <a:r>
              <a:rPr lang="ko-KR" altLang="en-US" sz="8500" b="1">
                <a:latin typeface="한컴 윤고딕 250"/>
                <a:ea typeface="한컴 윤고딕 250"/>
              </a:rPr>
              <a:t>채찍에 피흘리심 은</a:t>
            </a:r>
            <a:endParaRPr lang="ko-KR" altLang="en-US" sz="85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674394" y="2596815"/>
            <a:ext cx="10176710" cy="123033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</a:t>
            </a:r>
            <a:r>
              <a:rPr lang="ko-KR" altLang="en-US" sz="8800" b="1">
                <a:latin typeface="한컴 윤고딕 250"/>
                <a:ea typeface="한컴 윤고딕 250"/>
              </a:rPr>
              <a:t>누구 를 위함인가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2486526" y="3250080"/>
            <a:ext cx="243339" cy="367515"/>
          </a:xfrm>
          <a:prstGeom prst="rect">
            <a:avLst/>
          </a:prstGeom>
        </p:spPr>
        <p:txBody>
          <a:bodyPr wrap="none">
            <a:spAutoFit/>
          </a:bodyPr>
          <a:p>
            <a:pPr lvl="0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333500" y="846138"/>
            <a:ext cx="10248898" cy="12950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  </a:t>
            </a:r>
            <a:r>
              <a:rPr lang="ko-KR" altLang="en-US" sz="8800" b="1">
                <a:latin typeface="한컴 윤고딕 250"/>
                <a:ea typeface="한컴 윤고딕 250"/>
              </a:rPr>
              <a:t>희롱과 멸시천대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734552" y="2917658"/>
            <a:ext cx="10457447" cy="116666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</a:t>
            </a:r>
            <a:r>
              <a:rPr lang="ko-KR" altLang="en-US" sz="8800" b="1">
                <a:latin typeface="한컴 윤고딕 250"/>
                <a:ea typeface="한컴 윤고딕 250"/>
              </a:rPr>
              <a:t>어찌해  받았는가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684421" y="846137"/>
            <a:ext cx="9545053" cy="112363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500" b="1">
                <a:latin typeface="한컴 윤고딕 250"/>
                <a:ea typeface="한컴 윤고딕 250"/>
              </a:rPr>
              <a:t> </a:t>
            </a:r>
            <a:r>
              <a:rPr lang="ko-KR" altLang="en-US" sz="8300" b="1">
                <a:latin typeface="한컴 윤고딕 250"/>
                <a:ea typeface="한컴 윤고딕 250"/>
              </a:rPr>
              <a:t>고난과 죽음의 길을</a:t>
            </a:r>
            <a:endParaRPr lang="ko-KR" altLang="en-US" sz="83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804736" y="2847474"/>
            <a:ext cx="9424738" cy="88442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어찌해 가셨는가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694447" y="846138"/>
            <a:ext cx="10317081" cy="119030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500" b="1">
                <a:latin typeface="한컴 윤고딕 250"/>
                <a:ea typeface="한컴 윤고딕 250"/>
              </a:rPr>
              <a:t> 예</a:t>
            </a:r>
            <a:r>
              <a:rPr lang="en-US" altLang="ko-KR" sz="8500" b="1">
                <a:latin typeface="한컴 윤고딕 250"/>
                <a:ea typeface="한컴 윤고딕 250"/>
              </a:rPr>
              <a:t>-</a:t>
            </a:r>
            <a:r>
              <a:rPr lang="ko-KR" altLang="en-US" sz="8500" b="1">
                <a:latin typeface="한컴 윤고딕 250"/>
                <a:ea typeface="한컴 윤고딕 250"/>
              </a:rPr>
              <a:t>  수</a:t>
            </a:r>
            <a:r>
              <a:rPr lang="en-US" altLang="ko-KR" sz="8500" b="1">
                <a:latin typeface="한컴 윤고딕 250"/>
                <a:ea typeface="한컴 윤고딕 250"/>
              </a:rPr>
              <a:t>-</a:t>
            </a:r>
            <a:r>
              <a:rPr lang="ko-KR" altLang="en-US" sz="8500" b="1">
                <a:latin typeface="한컴 윤고딕 250"/>
                <a:ea typeface="한컴 윤고딕 250"/>
              </a:rPr>
              <a:t>오 예수</a:t>
            </a:r>
            <a:r>
              <a:rPr lang="en-US" altLang="ko-KR" sz="8500" b="1">
                <a:latin typeface="한컴 윤고딕 250"/>
                <a:ea typeface="한컴 윤고딕 250"/>
              </a:rPr>
              <a:t>-</a:t>
            </a:r>
            <a:endParaRPr lang="en-US" altLang="ko-KR" sz="85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433762" y="2767263"/>
            <a:ext cx="10457450" cy="10979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나의</a:t>
            </a:r>
            <a:r>
              <a:rPr lang="ko-KR" altLang="en-US" sz="8000" b="1" spc="-5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죄</a:t>
            </a:r>
            <a:r>
              <a:rPr lang="ko-KR" altLang="en-US" sz="8000" b="1" spc="-900">
                <a:latin typeface="한컴 윤고딕 250"/>
                <a:ea typeface="한컴 윤고딕 250"/>
              </a:rPr>
              <a:t>를 대속하신</a:t>
            </a:r>
            <a:r>
              <a:rPr lang="ko-KR" altLang="en-US" sz="8000" b="1">
                <a:latin typeface="한컴 윤고딕 250"/>
                <a:ea typeface="한컴 윤고딕 250"/>
              </a:rPr>
              <a:t> 주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794711" y="846138"/>
            <a:ext cx="10066421" cy="11236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500" b="1">
                <a:latin typeface="한컴 윤고딕 250"/>
                <a:ea typeface="한컴 윤고딕 250"/>
              </a:rPr>
              <a:t>  마지막 피한방울</a:t>
            </a:r>
            <a:endParaRPr lang="ko-KR" altLang="en-US" sz="85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163052" y="2747210"/>
            <a:ext cx="10888580" cy="1232335"/>
          </a:xfrm>
          <a:prstGeom prst="rect">
            <a:avLst/>
          </a:prstGeom>
        </p:spPr>
        <p:txBody>
          <a:bodyPr wrap="square">
            <a:spAutoFit/>
          </a:bodyPr>
          <a:p>
            <a:pPr marL="0" lvl="0" indent="0" algn="l" defTabSz="914400" rtl="0" eaLnBrk="1" latinLnBrk="1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ko-KR" altLang="en-US" sz="8300" b="1">
                <a:latin typeface="한컴 윤고딕 250"/>
                <a:ea typeface="한컴 윤고딕 250"/>
              </a:rPr>
              <a:t>   </a:t>
            </a:r>
            <a:r>
              <a:rPr lang="ko-KR" altLang="en-US" sz="8800" b="1">
                <a:latin typeface="한컴 윤고딕 250"/>
                <a:ea typeface="한컴 윤고딕 250"/>
              </a:rPr>
              <a:t>나 위해</a:t>
            </a:r>
            <a:r>
              <a:rPr lang="ko-KR" altLang="en-US" sz="8800" b="1" spc="-700">
                <a:latin typeface="한컴 윤고딕 250"/>
                <a:ea typeface="한컴 윤고딕 250"/>
              </a:rPr>
              <a:t> 흘리셨 네</a:t>
            </a:r>
            <a:r>
              <a:rPr lang="en-US" altLang="ko-KR" sz="8800" b="1" spc="-700">
                <a:latin typeface="한컴 윤고딕 250"/>
                <a:ea typeface="한컴 윤고딕 250"/>
              </a:rPr>
              <a:t>-</a:t>
            </a:r>
            <a:r>
              <a:rPr xmlns:mc="http://schemas.openxmlformats.org/markup-compatibility/2006" xmlns:hp="http://schemas.haansoft.com/office/presentation/8.0" kumimoji="0" lang="ko-KR" altLang="en-US" sz="8800" b="1" i="0" u="none" strike="noStrike" kern="1200" cap="none" spc="-1500" normalizeH="0" baseline="0" mc:Ignorable="hp" hp:hslEmbossed="0">
                <a:solidFill>
                  <a:srgbClr val="000000"/>
                </a:solidFill>
                <a:latin typeface="한컴 윤고딕 250"/>
                <a:ea typeface="한컴 윤고딕 250"/>
              </a:rPr>
              <a:t> </a:t>
            </a:r>
            <a:endParaRPr xmlns:mc="http://schemas.openxmlformats.org/markup-compatibility/2006" xmlns:hp="http://schemas.haansoft.com/office/presentation/8.0" kumimoji="0" lang="ko-KR" altLang="en-US" sz="8800" b="1" i="0" u="none" strike="noStrike" kern="1200" cap="none" spc="-1500" normalizeH="0" baseline="0" mc:Ignorable="hp" hp:hslEmbossed="0">
              <a:solidFill>
                <a:srgbClr val="00000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253289" y="846138"/>
            <a:ext cx="10647947" cy="10569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en-US" altLang="ko-KR" sz="8000" b="1">
                <a:latin typeface="한컴 윤고딕 250"/>
                <a:ea typeface="한컴 윤고딕 250"/>
              </a:rPr>
              <a:t>2.</a:t>
            </a:r>
            <a:r>
              <a:rPr lang="ko-KR" altLang="en-US" sz="8000" b="1">
                <a:latin typeface="한컴 윤고딕 250"/>
                <a:ea typeface="한컴 윤고딕 250"/>
              </a:rPr>
              <a:t> </a:t>
            </a:r>
            <a:r>
              <a:rPr lang="ko-KR" altLang="en-US" sz="7600" b="1">
                <a:latin typeface="한컴 윤고딕 250"/>
                <a:ea typeface="한컴 윤고딕 250"/>
              </a:rPr>
              <a:t>골고</a:t>
            </a:r>
            <a:r>
              <a:rPr lang="ko-KR" altLang="en-US" sz="8000" b="1">
                <a:latin typeface="한컴 윤고딕 250"/>
                <a:ea typeface="한컴 윤고딕 250"/>
              </a:rPr>
              <a:t>다   험한</a:t>
            </a:r>
            <a:r>
              <a:rPr lang="ko-KR" altLang="en-US" sz="8000" b="1" spc="-11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길을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664369" y="2656973"/>
            <a:ext cx="9918028" cy="122732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7200" b="1">
                <a:latin typeface="한컴 윤고딕 250"/>
                <a:ea typeface="한컴 윤고딕 250"/>
              </a:rPr>
              <a:t>  </a:t>
            </a:r>
            <a:r>
              <a:rPr lang="ko-KR" altLang="en-US" sz="8800" b="1">
                <a:latin typeface="한컴 윤고딕 250"/>
                <a:ea typeface="한컴 윤고딕 250"/>
              </a:rPr>
              <a:t>어찌해</a:t>
            </a:r>
            <a:r>
              <a:rPr lang="ko-KR" altLang="en-US" sz="8800" b="1" spc="-400">
                <a:latin typeface="한컴 윤고딕 250"/>
                <a:ea typeface="한컴 윤고딕 250"/>
              </a:rPr>
              <a:t>  </a:t>
            </a:r>
            <a:r>
              <a:rPr lang="ko-KR" altLang="en-US" sz="8800" b="1">
                <a:latin typeface="한컴 윤고딕 250"/>
                <a:ea typeface="한컴 윤고딕 250"/>
              </a:rPr>
              <a:t>가셨는가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43790" y="1022684"/>
            <a:ext cx="9885947" cy="96613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6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십자가 못박히심은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724526" y="2737184"/>
            <a:ext cx="10156658" cy="116616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누구의 죄값인가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574132" y="846138"/>
            <a:ext cx="10798341" cy="99980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5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 </a:t>
            </a:r>
            <a:r>
              <a:rPr lang="ko-KR" altLang="en-US" sz="7500" b="1">
                <a:latin typeface="한컴 윤고딕 250"/>
                <a:ea typeface="한컴 윤고딕 250"/>
              </a:rPr>
              <a:t>어린 양  보혈의 피</a:t>
            </a:r>
            <a:r>
              <a:rPr lang="ko-KR" altLang="en-US" sz="8000" b="1">
                <a:latin typeface="한컴 윤고딕 250"/>
                <a:ea typeface="한컴 윤고딕 250"/>
              </a:rPr>
              <a:t>   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132974" y="2366210"/>
            <a:ext cx="10788315" cy="94658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 누구를   위함인가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71</ep:Words>
  <ep:PresentationFormat>화면 슬라이드 쇼(4:3)</ep:PresentationFormat>
  <ep:Paragraphs>24</ep:Paragraphs>
  <ep:Slides>12</ep:Slides>
  <ep:Notes>12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ep:HeadingPairs>
  <ep:TitlesOfParts>
    <vt:vector size="13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2023-03-23T08:11:38.063</dcterms:created>
  <dc:creator>user</dc:creator>
  <cp:lastModifiedBy>user</cp:lastModifiedBy>
  <dcterms:modified xsi:type="dcterms:W3CDTF">2023-03-23T09:00:30.076</dcterms:modified>
  <cp:revision>13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