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70" r:id="rId6"/>
    <p:sldId id="271" r:id="rId7"/>
    <p:sldId id="272" r:id="rId8"/>
    <p:sldId id="273" r:id="rId9"/>
    <p:sldId id="274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6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presProps" Target="presProps.xml"  /><Relationship Id="rId12" Type="http://schemas.openxmlformats.org/officeDocument/2006/relationships/viewProps" Target="viewProps.xml"  /><Relationship Id="rId13" Type="http://schemas.openxmlformats.org/officeDocument/2006/relationships/theme" Target="theme/theme1.xml"  /><Relationship Id="rId14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2023-01-17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slide" Target="../slides/slide5.xml"  /><Relationship Id="rId2" Type="http://schemas.openxmlformats.org/officeDocument/2006/relationships/notesMaster" Target="../notesMasters/notesMaster1.xml"  /></Relationships>
</file>

<file path=ppt/notesSlides/_rels/notesSlide6.xml.rels><?xml version="1.0" encoding="UTF-8" standalone="yes" ?><Relationships xmlns="http://schemas.openxmlformats.org/package/2006/relationships"><Relationship Id="rId1" Type="http://schemas.openxmlformats.org/officeDocument/2006/relationships/slide" Target="../slides/slide6.xml"  /><Relationship Id="rId2" Type="http://schemas.openxmlformats.org/officeDocument/2006/relationships/notesMaster" Target="../notesMasters/notesMaster1.xml"  /></Relationships>
</file>

<file path=ppt/notesSlides/_rels/notesSlide7.xml.rels><?xml version="1.0" encoding="UTF-8" standalone="yes" ?><Relationships xmlns="http://schemas.openxmlformats.org/package/2006/relationships"><Relationship Id="rId1" Type="http://schemas.openxmlformats.org/officeDocument/2006/relationships/slide" Target="../slides/slide8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8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130E-E3B8-4EBE-931F-81B26B8448A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6A38-4290-41DD-B95C-4155372FD4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0" y="2130425"/>
            <a:ext cx="12192000" cy="1470025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8888-F454-4AD2-BA62-3AF29D9807C0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2857477" y="2214563"/>
            <a:ext cx="6477021" cy="3214687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EC12-A4C9-4837-AF94-AD867782C04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84A3-4F29-4053-ACFD-1BAF2D3F140C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3836A-82A3-4C8B-9D31-CD724F3673ED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EBAF6-36D0-4DD8-B695-D4C1B37E35D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28D28-603B-4EFC-80F8-17E5E9107035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1F4E-0809-4239-8034-C38E431DAF92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DA496-7307-4E8B-88DE-CB97B48BAB6F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8" cy="45252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E90-850C-410B-8B89-8394F580CFDA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6" y="3984220"/>
            <a:ext cx="5384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6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6" y="612775"/>
            <a:ext cx="731519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6" y="5367338"/>
            <a:ext cx="73151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ko-KR" altLang="en-US" smtClean="0"/>
              <a:t>마스터 텍스트 스타일을 편집합니다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E7E28-9336-4363-8674-B91477D8F243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D86A-5F52-4165-8473-F1B836277586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2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2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2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2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2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2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jpeg"  /><Relationship Id="rId3" Type="http://schemas.openxmlformats.org/officeDocument/2006/relationships/image" Target="../media/image2.pn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7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jpeg"  /><Relationship Id="rId4" Type="http://schemas.openxmlformats.org/officeDocument/2006/relationships/image" Target="../media/image2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1423736" y="3796576"/>
            <a:ext cx="5379340" cy="3181740"/>
          </a:xfrm>
          <a:prstGeom prst="rect">
            <a:avLst/>
          </a:prstGeom>
        </p:spPr>
      </p:pic>
      <p:sp>
        <p:nvSpPr>
          <p:cNvPr id="11" name="가로 글상자 10"/>
          <p:cNvSpPr txBox="1"/>
          <p:nvPr/>
        </p:nvSpPr>
        <p:spPr>
          <a:xfrm>
            <a:off x="12648197" y="1965158"/>
            <a:ext cx="244843" cy="366562"/>
          </a:xfrm>
          <a:prstGeom prst="rect">
            <a:avLst/>
          </a:prstGeom>
        </p:spPr>
        <p:txBody>
          <a:bodyPr wrap="none">
            <a:spAutoFit/>
          </a:bodyPr>
          <a:p>
            <a:pPr lvl="0">
              <a:defRPr/>
            </a:pPr>
            <a:endParaRPr lang="ko-KR" altLang="en-US"/>
          </a:p>
        </p:txBody>
      </p:sp>
      <p:sp>
        <p:nvSpPr>
          <p:cNvPr id="12" name="가로 글상자 11"/>
          <p:cNvSpPr txBox="1"/>
          <p:nvPr/>
        </p:nvSpPr>
        <p:spPr>
          <a:xfrm>
            <a:off x="496302" y="62413"/>
            <a:ext cx="11500184" cy="417430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 </a:t>
            </a:r>
            <a:r>
              <a:rPr lang="ko-KR" altLang="en-US" sz="8800" b="1" spc="-500">
                <a:solidFill>
                  <a:srgbClr val="080f49"/>
                </a:solidFill>
                <a:latin typeface="한컴 윤고딕 250"/>
                <a:ea typeface="한컴 윤고딕 250"/>
              </a:rPr>
              <a:t>주예수를 찬양합시다</a:t>
            </a:r>
            <a:endParaRPr lang="ko-KR" altLang="en-US" sz="8800" b="1">
              <a:solidFill>
                <a:srgbClr val="080f49"/>
              </a:solidFill>
              <a:latin typeface="한컴 윤고딕 250"/>
              <a:ea typeface="한컴 윤고딕 250"/>
            </a:endParaRPr>
          </a:p>
          <a:p>
            <a:pPr lvl="0">
              <a:lnSpc>
                <a:spcPct val="5000"/>
              </a:lnSpc>
              <a:defRPr/>
            </a:pPr>
            <a:endParaRPr lang="ko-KR" altLang="en-US" sz="8800" b="1">
              <a:solidFill>
                <a:srgbClr val="080f49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solidFill>
                  <a:srgbClr val="080f49"/>
                </a:solidFill>
                <a:latin typeface="한컴 윤고딕 250"/>
                <a:ea typeface="한컴 윤고딕 250"/>
              </a:rPr>
              <a:t>   무거운 짐 벗네</a:t>
            </a:r>
            <a:endParaRPr lang="ko-KR" altLang="en-US" sz="8800" b="1">
              <a:solidFill>
                <a:srgbClr val="080f49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solidFill>
                  <a:srgbClr val="080f49"/>
                </a:solidFill>
                <a:latin typeface="한컴 윤고딕 250"/>
                <a:ea typeface="한컴 윤고딕 250"/>
              </a:rPr>
              <a:t>     무거운 짐 벗네 </a:t>
            </a:r>
            <a:endParaRPr lang="ko-KR" altLang="en-US" sz="8800" b="1">
              <a:solidFill>
                <a:srgbClr val="080f49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1423736" y="3796576"/>
            <a:ext cx="5379340" cy="3181740"/>
          </a:xfrm>
          <a:prstGeom prst="rect">
            <a:avLst/>
          </a:prstGeom>
        </p:spPr>
      </p:pic>
      <p:sp>
        <p:nvSpPr>
          <p:cNvPr id="11" name="가로 글상자 10"/>
          <p:cNvSpPr txBox="1"/>
          <p:nvPr/>
        </p:nvSpPr>
        <p:spPr>
          <a:xfrm>
            <a:off x="566487" y="451183"/>
            <a:ext cx="11309685" cy="304258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</a:t>
            </a:r>
            <a:r>
              <a:rPr lang="ko-KR" altLang="en-US" sz="8800" b="1" spc="-600">
                <a:solidFill>
                  <a:srgbClr val="080f49"/>
                </a:solidFill>
                <a:latin typeface="한컴 윤고딕 250"/>
                <a:ea typeface="한컴 윤고딕 250"/>
              </a:rPr>
              <a:t>주 예수를 찬양합시다</a:t>
            </a:r>
            <a:endParaRPr lang="ko-KR" altLang="en-US" sz="8800" b="1" spc="-600">
              <a:solidFill>
                <a:srgbClr val="080f49"/>
              </a:solidFill>
              <a:latin typeface="한컴 윤고딕 250"/>
              <a:ea typeface="한컴 윤고딕 250"/>
            </a:endParaRPr>
          </a:p>
          <a:p>
            <a:pPr lvl="0">
              <a:lnSpc>
                <a:spcPct val="20000"/>
              </a:lnSpc>
              <a:defRPr/>
            </a:pPr>
            <a:endParaRPr lang="ko-KR" altLang="en-US" sz="8800" b="1" spc="-400">
              <a:solidFill>
                <a:srgbClr val="080f49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 spc="-400">
                <a:solidFill>
                  <a:srgbClr val="080f49"/>
                </a:solidFill>
                <a:latin typeface="한컴 윤고딕 250"/>
                <a:ea typeface="한컴 윤고딕 250"/>
              </a:rPr>
              <a:t> 오 나의 가장 기쁜 날</a:t>
            </a:r>
            <a:endParaRPr lang="ko-KR" altLang="en-US" sz="8800" b="1" spc="-400">
              <a:solidFill>
                <a:srgbClr val="080f49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1423736" y="3796576"/>
            <a:ext cx="5379340" cy="3181740"/>
          </a:xfrm>
          <a:prstGeom prst="rect">
            <a:avLst/>
          </a:prstGeom>
        </p:spPr>
      </p:pic>
      <p:sp>
        <p:nvSpPr>
          <p:cNvPr id="11" name="가로 글상자 10"/>
          <p:cNvSpPr txBox="1"/>
          <p:nvPr/>
        </p:nvSpPr>
        <p:spPr>
          <a:xfrm>
            <a:off x="436145" y="401052"/>
            <a:ext cx="11389895" cy="2768868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</a:t>
            </a:r>
            <a:r>
              <a:rPr lang="ko-KR" altLang="en-US" sz="8800" b="1">
                <a:solidFill>
                  <a:srgbClr val="080f49"/>
                </a:solidFill>
                <a:latin typeface="한컴 윤고딕 250"/>
                <a:ea typeface="한컴 윤고딕 250"/>
              </a:rPr>
              <a:t>오 해피데이 오 해피</a:t>
            </a:r>
            <a:endParaRPr lang="ko-KR" altLang="en-US" sz="8800" b="1">
              <a:solidFill>
                <a:srgbClr val="080f49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solidFill>
                  <a:srgbClr val="080f49"/>
                </a:solidFill>
                <a:latin typeface="한컴 윤고딕 250"/>
                <a:ea typeface="한컴 윤고딕 250"/>
              </a:rPr>
              <a:t> </a:t>
            </a:r>
            <a:r>
              <a:rPr lang="ko-KR" altLang="en-US" sz="8800" b="1" spc="-300">
                <a:solidFill>
                  <a:srgbClr val="080f49"/>
                </a:solidFill>
                <a:latin typeface="한컴 윤고딕 250"/>
                <a:ea typeface="한컴 윤고딕 250"/>
              </a:rPr>
              <a:t> 데이  주예수 오시네</a:t>
            </a:r>
            <a:r>
              <a:rPr lang="ko-KR" altLang="en-US" sz="8800" b="1">
                <a:solidFill>
                  <a:srgbClr val="080f49"/>
                </a:solidFill>
                <a:latin typeface="한컴 윤고딕 250"/>
                <a:ea typeface="한컴 윤고딕 250"/>
              </a:rPr>
              <a:t> </a:t>
            </a:r>
            <a:endParaRPr lang="ko-KR" altLang="en-US" sz="8800" b="1">
              <a:solidFill>
                <a:srgbClr val="080f49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1423736" y="3796576"/>
            <a:ext cx="5379340" cy="3181740"/>
          </a:xfrm>
          <a:prstGeom prst="rect">
            <a:avLst/>
          </a:prstGeom>
        </p:spPr>
      </p:pic>
      <p:sp>
        <p:nvSpPr>
          <p:cNvPr id="11" name="가로 글상자 10"/>
          <p:cNvSpPr txBox="1"/>
          <p:nvPr/>
        </p:nvSpPr>
        <p:spPr>
          <a:xfrm>
            <a:off x="436145" y="401052"/>
            <a:ext cx="11389895" cy="4102368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</a:t>
            </a:r>
            <a:r>
              <a:rPr lang="ko-KR" altLang="en-US" sz="8800" b="1">
                <a:solidFill>
                  <a:srgbClr val="080f49"/>
                </a:solidFill>
                <a:latin typeface="한컴 윤고딕 250"/>
                <a:ea typeface="한컴 윤고딕 250"/>
              </a:rPr>
              <a:t>오 해피데이 오 해피</a:t>
            </a:r>
            <a:endParaRPr lang="ko-KR" altLang="en-US" sz="8800" b="1">
              <a:solidFill>
                <a:srgbClr val="080f49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solidFill>
                  <a:srgbClr val="080f49"/>
                </a:solidFill>
                <a:latin typeface="한컴 윤고딕 250"/>
                <a:ea typeface="한컴 윤고딕 250"/>
              </a:rPr>
              <a:t>  데이  오 나의 가장</a:t>
            </a:r>
            <a:endParaRPr lang="ko-KR" altLang="en-US" sz="8800" b="1">
              <a:solidFill>
                <a:srgbClr val="080f49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solidFill>
                  <a:srgbClr val="080f49"/>
                </a:solidFill>
                <a:latin typeface="한컴 윤고딕 250"/>
                <a:ea typeface="한컴 윤고딕 250"/>
              </a:rPr>
              <a:t>             기쁜 날</a:t>
            </a:r>
            <a:r>
              <a:rPr lang="en-US" altLang="ko-KR" sz="8800" b="1">
                <a:solidFill>
                  <a:srgbClr val="080f49"/>
                </a:solidFill>
                <a:latin typeface="한컴 윤고딕 250"/>
                <a:ea typeface="한컴 윤고딕 250"/>
              </a:rPr>
              <a:t>-</a:t>
            </a:r>
            <a:r>
              <a:rPr lang="ko-KR" altLang="en-US" sz="8800" b="1">
                <a:solidFill>
                  <a:srgbClr val="080f49"/>
                </a:solidFill>
                <a:latin typeface="한컴 윤고딕 250"/>
                <a:ea typeface="한컴 윤고딕 250"/>
              </a:rPr>
              <a:t> </a:t>
            </a:r>
            <a:r>
              <a:rPr lang="ko-KR" altLang="en-US" sz="8800" b="1">
                <a:latin typeface="한컴 윤고딕 250"/>
                <a:ea typeface="한컴 윤고딕 250"/>
              </a:rPr>
              <a:t> </a:t>
            </a:r>
            <a:endParaRPr lang="ko-KR" altLang="en-US" sz="88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1423736" y="3796576"/>
            <a:ext cx="5379340" cy="3181740"/>
          </a:xfrm>
          <a:prstGeom prst="rect">
            <a:avLst/>
          </a:prstGeom>
        </p:spPr>
      </p:pic>
      <p:sp>
        <p:nvSpPr>
          <p:cNvPr id="11" name="가로 글상자 10"/>
          <p:cNvSpPr txBox="1"/>
          <p:nvPr/>
        </p:nvSpPr>
        <p:spPr>
          <a:xfrm>
            <a:off x="12648197" y="1965158"/>
            <a:ext cx="244843" cy="366562"/>
          </a:xfrm>
          <a:prstGeom prst="rect">
            <a:avLst/>
          </a:prstGeom>
        </p:spPr>
        <p:txBody>
          <a:bodyPr wrap="none">
            <a:spAutoFit/>
          </a:bodyPr>
          <a:p>
            <a:pPr lvl="0">
              <a:defRPr/>
            </a:pPr>
            <a:endParaRPr lang="ko-KR" altLang="en-US"/>
          </a:p>
        </p:txBody>
      </p:sp>
      <p:sp>
        <p:nvSpPr>
          <p:cNvPr id="12" name="가로 글상자 11"/>
          <p:cNvSpPr txBox="1"/>
          <p:nvPr/>
        </p:nvSpPr>
        <p:spPr>
          <a:xfrm>
            <a:off x="496302" y="62413"/>
            <a:ext cx="11500184" cy="417430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 </a:t>
            </a:r>
            <a:r>
              <a:rPr lang="ko-KR" altLang="en-US" sz="8800" b="1" spc="-500">
                <a:latin typeface="한컴 윤고딕 250"/>
                <a:ea typeface="한컴 윤고딕 250"/>
              </a:rPr>
              <a:t>주예수를 찬양합시다</a:t>
            </a:r>
            <a:endParaRPr lang="ko-KR" altLang="en-US" sz="8800" b="1">
              <a:latin typeface="한컴 윤고딕 250"/>
              <a:ea typeface="한컴 윤고딕 250"/>
            </a:endParaRPr>
          </a:p>
          <a:p>
            <a:pPr lvl="0">
              <a:lnSpc>
                <a:spcPct val="5000"/>
              </a:lnSpc>
              <a:defRPr/>
            </a:pPr>
            <a:endParaRPr lang="ko-KR" altLang="en-US" sz="88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  무거운 짐 벗네</a:t>
            </a:r>
            <a:endParaRPr lang="ko-KR" altLang="en-US" sz="8800" b="1"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      무거운 짐 벗네 </a:t>
            </a:r>
            <a:endParaRPr lang="ko-KR" altLang="en-US" sz="88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1423736" y="3796576"/>
            <a:ext cx="5379340" cy="3181740"/>
          </a:xfrm>
          <a:prstGeom prst="rect">
            <a:avLst/>
          </a:prstGeom>
        </p:spPr>
      </p:pic>
      <p:sp>
        <p:nvSpPr>
          <p:cNvPr id="11" name="가로 글상자 10"/>
          <p:cNvSpPr txBox="1"/>
          <p:nvPr/>
        </p:nvSpPr>
        <p:spPr>
          <a:xfrm>
            <a:off x="566487" y="451183"/>
            <a:ext cx="11309685" cy="3042587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</a:t>
            </a:r>
            <a:r>
              <a:rPr lang="ko-KR" altLang="en-US" sz="8800" b="1" spc="-600">
                <a:solidFill>
                  <a:srgbClr val="080f49"/>
                </a:solidFill>
                <a:latin typeface="한컴 윤고딕 250"/>
                <a:ea typeface="한컴 윤고딕 250"/>
              </a:rPr>
              <a:t>주 예수를 찬양합시다</a:t>
            </a:r>
            <a:endParaRPr lang="ko-KR" altLang="en-US" sz="8800" b="1" spc="-600">
              <a:solidFill>
                <a:srgbClr val="080f49"/>
              </a:solidFill>
              <a:latin typeface="한컴 윤고딕 250"/>
              <a:ea typeface="한컴 윤고딕 250"/>
            </a:endParaRPr>
          </a:p>
          <a:p>
            <a:pPr lvl="0">
              <a:lnSpc>
                <a:spcPct val="20000"/>
              </a:lnSpc>
              <a:defRPr/>
            </a:pPr>
            <a:endParaRPr lang="ko-KR" altLang="en-US" sz="8800" b="1" spc="-600">
              <a:solidFill>
                <a:srgbClr val="080f49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 spc="-600">
                <a:solidFill>
                  <a:srgbClr val="080f49"/>
                </a:solidFill>
                <a:latin typeface="한컴 윤고딕 250"/>
                <a:ea typeface="한컴 윤고딕 250"/>
              </a:rPr>
              <a:t> 오 나의 가장 기쁜 날</a:t>
            </a:r>
            <a:endParaRPr lang="ko-KR" altLang="en-US" sz="8800" b="1" spc="-600">
              <a:solidFill>
                <a:srgbClr val="080f49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423736" y="3796576"/>
            <a:ext cx="5379340" cy="3181740"/>
          </a:xfrm>
          <a:prstGeom prst="rect">
            <a:avLst/>
          </a:prstGeom>
        </p:spPr>
      </p:pic>
      <p:sp>
        <p:nvSpPr>
          <p:cNvPr id="11" name="가로 글상자 10"/>
          <p:cNvSpPr txBox="1"/>
          <p:nvPr/>
        </p:nvSpPr>
        <p:spPr>
          <a:xfrm>
            <a:off x="436145" y="401052"/>
            <a:ext cx="11389895" cy="2768868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</a:t>
            </a:r>
            <a:r>
              <a:rPr lang="ko-KR" altLang="en-US" sz="8800" b="1">
                <a:solidFill>
                  <a:srgbClr val="080f49"/>
                </a:solidFill>
                <a:latin typeface="한컴 윤고딕 250"/>
                <a:ea typeface="한컴 윤고딕 250"/>
              </a:rPr>
              <a:t>오 해피데이 오 해피</a:t>
            </a:r>
            <a:endParaRPr lang="ko-KR" altLang="en-US" sz="8800" b="1">
              <a:solidFill>
                <a:srgbClr val="080f49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solidFill>
                  <a:srgbClr val="080f49"/>
                </a:solidFill>
                <a:latin typeface="한컴 윤고딕 250"/>
                <a:ea typeface="한컴 윤고딕 250"/>
              </a:rPr>
              <a:t> 데이  주예수 오시네 </a:t>
            </a:r>
            <a:endParaRPr lang="ko-KR" altLang="en-US" sz="8800" b="1">
              <a:solidFill>
                <a:srgbClr val="080f49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1423736" y="3796576"/>
            <a:ext cx="5379340" cy="3181740"/>
          </a:xfrm>
          <a:prstGeom prst="rect">
            <a:avLst/>
          </a:prstGeom>
        </p:spPr>
      </p:pic>
      <p:sp>
        <p:nvSpPr>
          <p:cNvPr id="11" name="가로 글상자 10"/>
          <p:cNvSpPr txBox="1"/>
          <p:nvPr/>
        </p:nvSpPr>
        <p:spPr>
          <a:xfrm>
            <a:off x="436145" y="401052"/>
            <a:ext cx="11389895" cy="4102368"/>
          </a:xfrm>
          <a:prstGeom prst="rect">
            <a:avLst/>
          </a:prstGeom>
        </p:spPr>
        <p:txBody>
          <a:bodyPr wrap="square">
            <a:spAutoFit/>
          </a:bodyPr>
          <a:p>
            <a:pPr lvl="0">
              <a:defRPr/>
            </a:pPr>
            <a:r>
              <a:rPr lang="ko-KR" altLang="en-US" sz="8800" b="1">
                <a:latin typeface="한컴 윤고딕 250"/>
                <a:ea typeface="한컴 윤고딕 250"/>
              </a:rPr>
              <a:t> </a:t>
            </a:r>
            <a:r>
              <a:rPr lang="ko-KR" altLang="en-US" sz="8800" b="1">
                <a:solidFill>
                  <a:srgbClr val="080f49"/>
                </a:solidFill>
                <a:latin typeface="한컴 윤고딕 250"/>
                <a:ea typeface="한컴 윤고딕 250"/>
              </a:rPr>
              <a:t>오 해피데이 오 해피</a:t>
            </a:r>
            <a:endParaRPr lang="ko-KR" altLang="en-US" sz="8800" b="1">
              <a:solidFill>
                <a:srgbClr val="080f49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solidFill>
                  <a:srgbClr val="080f49"/>
                </a:solidFill>
                <a:latin typeface="한컴 윤고딕 250"/>
                <a:ea typeface="한컴 윤고딕 250"/>
              </a:rPr>
              <a:t>  데이  오 나의 가장</a:t>
            </a:r>
            <a:endParaRPr lang="ko-KR" altLang="en-US" sz="8800" b="1">
              <a:solidFill>
                <a:srgbClr val="080f49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ko-KR" altLang="en-US" sz="8800" b="1">
                <a:solidFill>
                  <a:srgbClr val="080f49"/>
                </a:solidFill>
                <a:latin typeface="한컴 윤고딕 250"/>
                <a:ea typeface="한컴 윤고딕 250"/>
              </a:rPr>
              <a:t>           기쁜 날</a:t>
            </a:r>
            <a:r>
              <a:rPr lang="en-US" altLang="ko-KR" sz="8800" b="1">
                <a:solidFill>
                  <a:srgbClr val="080f49"/>
                </a:solidFill>
                <a:latin typeface="한컴 윤고딕 250"/>
                <a:ea typeface="한컴 윤고딕 250"/>
              </a:rPr>
              <a:t>--</a:t>
            </a:r>
            <a:r>
              <a:rPr lang="ko-KR" altLang="en-US" sz="8800" b="1">
                <a:latin typeface="한컴 윤고딕 250"/>
                <a:ea typeface="한컴 윤고딕 250"/>
              </a:rPr>
              <a:t>  </a:t>
            </a:r>
            <a:endParaRPr lang="ko-KR" altLang="en-US" sz="8800" b="1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Phetsarath OT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72</ep:Words>
  <ep:PresentationFormat>화면 슬라이드 쇼(4:3)</ep:PresentationFormat>
  <ep:Paragraphs>20</ep:Paragraphs>
  <ep:Slides>8</ep:Slides>
  <ep:Notes>7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ep:HeadingPairs>
  <ep:TitlesOfParts>
    <vt:vector size="9" baseType="lpstr">
      <vt:lpstr>한컴오피스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2022-10-12T15:45:54.164</dcterms:created>
  <dc:creator>user</dc:creator>
  <cp:lastModifiedBy>user</cp:lastModifiedBy>
  <dcterms:modified xsi:type="dcterms:W3CDTF">2023-01-17T03:23:08.187</dcterms:modified>
  <cp:revision>13</cp:revision>
  <cp:version>1100.0100.01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