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8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presProps" Target="presProps.xml"  /><Relationship Id="rId28" Type="http://schemas.openxmlformats.org/officeDocument/2006/relationships/viewProps" Target="viewProps.xml"  /><Relationship Id="rId29" Type="http://schemas.openxmlformats.org/officeDocument/2006/relationships/theme" Target="theme/theme1.xml"  /><Relationship Id="rId3" Type="http://schemas.openxmlformats.org/officeDocument/2006/relationships/slide" Target="slides/slide1.xml"  /><Relationship Id="rId30" Type="http://schemas.openxmlformats.org/officeDocument/2006/relationships/tableStyles" Target="tableStyles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16.xml"  /><Relationship Id="rId2" Type="http://schemas.openxmlformats.org/officeDocument/2006/relationships/notesMaster" Target="../notesMasters/notesMaster1.xml"  /></Relationships>
</file>

<file path=ppt/notesSlides/_rels/notesSlide17.xml.rels><?xml version="1.0" encoding="UTF-8" standalone="yes" ?><Relationships xmlns="http://schemas.openxmlformats.org/package/2006/relationships"><Relationship Id="rId1" Type="http://schemas.openxmlformats.org/officeDocument/2006/relationships/slide" Target="../slides/slide17.xml"  /><Relationship Id="rId2" Type="http://schemas.openxmlformats.org/officeDocument/2006/relationships/notesMaster" Target="../notesMasters/notesMaster1.xml"  /></Relationships>
</file>

<file path=ppt/notesSlides/_rels/notesSlide18.xml.rels><?xml version="1.0" encoding="UTF-8" standalone="yes" ?><Relationships xmlns="http://schemas.openxmlformats.org/package/2006/relationships"><Relationship Id="rId1" Type="http://schemas.openxmlformats.org/officeDocument/2006/relationships/slide" Target="../slides/slide18.xml"  /><Relationship Id="rId2" Type="http://schemas.openxmlformats.org/officeDocument/2006/relationships/notesMaster" Target="../notesMasters/notesMaster1.xml"  /></Relationships>
</file>

<file path=ppt/notesSlides/_rels/notesSlide1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20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_rels/notesSlide21.xml.rels><?xml version="1.0" encoding="UTF-8" standalone="yes" ?><Relationships xmlns="http://schemas.openxmlformats.org/package/2006/relationships"><Relationship Id="rId1" Type="http://schemas.openxmlformats.org/officeDocument/2006/relationships/slide" Target="../slides/slide21.xml"  /><Relationship Id="rId2" Type="http://schemas.openxmlformats.org/officeDocument/2006/relationships/notesMaster" Target="../notesMasters/notesMaster1.xml"  /></Relationships>
</file>

<file path=ppt/notesSlides/_rels/notesSlide2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2.xml"  /><Relationship Id="rId2" Type="http://schemas.openxmlformats.org/officeDocument/2006/relationships/notesMaster" Target="../notesMasters/notesMaster1.xml"  /></Relationships>
</file>

<file path=ppt/notesSlides/_rels/notesSlide23.xml.rels><?xml version="1.0" encoding="UTF-8" standalone="yes" ?><Relationships xmlns="http://schemas.openxmlformats.org/package/2006/relationships"><Relationship Id="rId1" Type="http://schemas.openxmlformats.org/officeDocument/2006/relationships/slide" Target="../slides/slide23.xml"  /><Relationship Id="rId2" Type="http://schemas.openxmlformats.org/officeDocument/2006/relationships/notesMaster" Target="../notesMasters/notesMaster1.xml"  /></Relationships>
</file>

<file path=ppt/notesSlides/_rels/notesSlide24.xml.rels><?xml version="1.0" encoding="UTF-8" standalone="yes" ?><Relationships xmlns="http://schemas.openxmlformats.org/package/2006/relationships"><Relationship Id="rId1" Type="http://schemas.openxmlformats.org/officeDocument/2006/relationships/slide" Target="../slides/slide24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2.png"  /><Relationship Id="rId5" Type="http://schemas.openxmlformats.org/officeDocument/2006/relationships/image" Target="../media/image3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8.jpeg"  /><Relationship Id="rId4" Type="http://schemas.openxmlformats.org/officeDocument/2006/relationships/image" Target="../media/image29.png"  /><Relationship Id="rId5" Type="http://schemas.openxmlformats.org/officeDocument/2006/relationships/image" Target="../media/image30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1.jpeg"  /><Relationship Id="rId4" Type="http://schemas.openxmlformats.org/officeDocument/2006/relationships/image" Target="../media/image32.png"  /><Relationship Id="rId5" Type="http://schemas.openxmlformats.org/officeDocument/2006/relationships/image" Target="../media/image33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4.jpeg"  /><Relationship Id="rId4" Type="http://schemas.openxmlformats.org/officeDocument/2006/relationships/image" Target="../media/image35.png"  /><Relationship Id="rId5" Type="http://schemas.openxmlformats.org/officeDocument/2006/relationships/image" Target="../media/image36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7.jpe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0.jpeg"  /><Relationship Id="rId4" Type="http://schemas.openxmlformats.org/officeDocument/2006/relationships/image" Target="../media/image41.png"  /><Relationship Id="rId5" Type="http://schemas.openxmlformats.org/officeDocument/2006/relationships/image" Target="../media/image42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3.jpeg"  /><Relationship Id="rId4" Type="http://schemas.openxmlformats.org/officeDocument/2006/relationships/image" Target="../media/image44.png"  /><Relationship Id="rId5" Type="http://schemas.openxmlformats.org/officeDocument/2006/relationships/image" Target="../media/image45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6.jpeg"  /><Relationship Id="rId4" Type="http://schemas.openxmlformats.org/officeDocument/2006/relationships/image" Target="../media/image47.png"  /><Relationship Id="rId5" Type="http://schemas.openxmlformats.org/officeDocument/2006/relationships/image" Target="../media/image48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9.jpeg"  /><Relationship Id="rId4" Type="http://schemas.openxmlformats.org/officeDocument/2006/relationships/image" Target="../media/image50.png"  /><Relationship Id="rId5" Type="http://schemas.openxmlformats.org/officeDocument/2006/relationships/image" Target="../media/image51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2.jpeg"  /><Relationship Id="rId4" Type="http://schemas.openxmlformats.org/officeDocument/2006/relationships/image" Target="../media/image53.png"  /><Relationship Id="rId5" Type="http://schemas.openxmlformats.org/officeDocument/2006/relationships/image" Target="../media/image54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5.jpeg"  /><Relationship Id="rId4" Type="http://schemas.openxmlformats.org/officeDocument/2006/relationships/image" Target="../media/image56.png"  /><Relationship Id="rId5" Type="http://schemas.openxmlformats.org/officeDocument/2006/relationships/image" Target="../media/image57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Relationship Id="rId4" Type="http://schemas.openxmlformats.org/officeDocument/2006/relationships/image" Target="../media/image5.png"  /><Relationship Id="rId5" Type="http://schemas.openxmlformats.org/officeDocument/2006/relationships/image" Target="../media/image6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0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8.jpeg"  /><Relationship Id="rId4" Type="http://schemas.openxmlformats.org/officeDocument/2006/relationships/image" Target="../media/image59.png"  /><Relationship Id="rId5" Type="http://schemas.openxmlformats.org/officeDocument/2006/relationships/image" Target="../media/image60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1.jpeg"  /><Relationship Id="rId4" Type="http://schemas.openxmlformats.org/officeDocument/2006/relationships/image" Target="../media/image62.png"  /><Relationship Id="rId5" Type="http://schemas.openxmlformats.org/officeDocument/2006/relationships/image" Target="../media/image63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4.jpeg"  /><Relationship Id="rId4" Type="http://schemas.openxmlformats.org/officeDocument/2006/relationships/image" Target="../media/image65.png"  /><Relationship Id="rId5" Type="http://schemas.openxmlformats.org/officeDocument/2006/relationships/image" Target="../media/image66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7.jpeg"  /><Relationship Id="rId4" Type="http://schemas.openxmlformats.org/officeDocument/2006/relationships/image" Target="../media/image68.png"  /><Relationship Id="rId5" Type="http://schemas.openxmlformats.org/officeDocument/2006/relationships/image" Target="../media/image69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70.jpeg"  /><Relationship Id="rId4" Type="http://schemas.openxmlformats.org/officeDocument/2006/relationships/image" Target="../media/image71.png"  /><Relationship Id="rId5" Type="http://schemas.openxmlformats.org/officeDocument/2006/relationships/image" Target="../media/image7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7.jpeg"  /><Relationship Id="rId4" Type="http://schemas.openxmlformats.org/officeDocument/2006/relationships/image" Target="../media/image8.png"  /><Relationship Id="rId5" Type="http://schemas.openxmlformats.org/officeDocument/2006/relationships/image" Target="../media/image9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Relationship Id="rId4" Type="http://schemas.openxmlformats.org/officeDocument/2006/relationships/image" Target="../media/image11.png"  /><Relationship Id="rId5" Type="http://schemas.openxmlformats.org/officeDocument/2006/relationships/image" Target="../media/image12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3.jpeg"  /><Relationship Id="rId4" Type="http://schemas.openxmlformats.org/officeDocument/2006/relationships/image" Target="../media/image14.png"  /><Relationship Id="rId5" Type="http://schemas.openxmlformats.org/officeDocument/2006/relationships/image" Target="../media/image1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6.jpeg"  /><Relationship Id="rId4" Type="http://schemas.openxmlformats.org/officeDocument/2006/relationships/image" Target="../media/image17.png"  /><Relationship Id="rId5" Type="http://schemas.openxmlformats.org/officeDocument/2006/relationships/image" Target="../media/image18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9.jpeg"  /><Relationship Id="rId4" Type="http://schemas.openxmlformats.org/officeDocument/2006/relationships/image" Target="../media/image20.png"  /><Relationship Id="rId5" Type="http://schemas.openxmlformats.org/officeDocument/2006/relationships/image" Target="../media/image21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2.jpeg"  /><Relationship Id="rId4" Type="http://schemas.openxmlformats.org/officeDocument/2006/relationships/image" Target="../media/image23.png"  /><Relationship Id="rId5" Type="http://schemas.openxmlformats.org/officeDocument/2006/relationships/image" Target="../media/image24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5.jpeg"  /><Relationship Id="rId4" Type="http://schemas.openxmlformats.org/officeDocument/2006/relationships/image" Target="../media/image26.png"  /><Relationship Id="rId5" Type="http://schemas.openxmlformats.org/officeDocument/2006/relationships/image" Target="../media/image27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914399" y="1052763"/>
            <a:ext cx="10520614" cy="14027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</a:t>
            </a:r>
            <a:r>
              <a:rPr lang="en-US" altLang="ko-KR" sz="8800" b="1">
                <a:latin typeface="한컴 윤고딕 250"/>
                <a:ea typeface="한컴 윤고딕 250"/>
              </a:rPr>
              <a:t>1.</a:t>
            </a:r>
            <a:r>
              <a:rPr lang="ko-KR" altLang="en-US" sz="9600" b="1">
                <a:latin typeface="한컴 윤고딕 250"/>
                <a:ea typeface="한컴 윤고딕 250"/>
              </a:rPr>
              <a:t>죄많은 이세상은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7" name="가로 글상자 6"/>
          <p:cNvSpPr txBox="1"/>
          <p:nvPr/>
        </p:nvSpPr>
        <p:spPr>
          <a:xfrm>
            <a:off x="1990222" y="3428999"/>
            <a:ext cx="8051133" cy="147447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내집 아니네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3886199"/>
            <a:ext cx="2307055" cy="2971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503947" y="1032709"/>
            <a:ext cx="10078449" cy="133711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내  주예수 피로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383632" y="3629526"/>
            <a:ext cx="9966157" cy="139776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죄  씻음 받았네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4328410"/>
            <a:ext cx="1686393" cy="2529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2095500" y="1122947"/>
            <a:ext cx="10690056" cy="155167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나 비록</a:t>
            </a:r>
            <a:r>
              <a:rPr lang="ko-KR" altLang="en-US" sz="9600" b="1" spc="-1300">
                <a:latin typeface="한컴 윤고딕 250"/>
                <a:ea typeface="한컴 윤고딕 250"/>
              </a:rPr>
              <a:t> </a:t>
            </a:r>
            <a:r>
              <a:rPr lang="ko-KR" altLang="en-US" sz="9600" b="1" spc="-400">
                <a:latin typeface="한컴 윤고딕 250"/>
                <a:ea typeface="한컴 윤고딕 250"/>
              </a:rPr>
              <a:t>약하나</a:t>
            </a:r>
            <a:r>
              <a:rPr lang="ko-KR" altLang="en-US" sz="9600" b="1" spc="-1300">
                <a:latin typeface="한컴 윤고딕 250"/>
                <a:ea typeface="한컴 윤고딕 250"/>
              </a:rPr>
              <a:t> </a:t>
            </a:r>
            <a:r>
              <a:rPr lang="ko-KR" altLang="en-US" sz="9600" b="1" spc="-400">
                <a:latin typeface="한컴 윤고딕 250"/>
                <a:ea typeface="한컴 윤고딕 250"/>
              </a:rPr>
              <a:t>주</a:t>
            </a:r>
            <a:endParaRPr lang="ko-KR" altLang="en-US" sz="9600" b="1" spc="-400">
              <a:latin typeface="한컴 윤고딕 250"/>
              <a:ea typeface="한컴 윤고딕 250"/>
            </a:endParaRPr>
          </a:p>
        </p:txBody>
      </p:sp>
      <p:sp>
        <p:nvSpPr>
          <p:cNvPr id="7" name="가로 글상자 6"/>
          <p:cNvSpPr txBox="1"/>
          <p:nvPr/>
        </p:nvSpPr>
        <p:spPr>
          <a:xfrm>
            <a:off x="2586789" y="3639552"/>
            <a:ext cx="7329238" cy="147346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님 날 지키리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683160" y="4272482"/>
            <a:ext cx="2585518" cy="25855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098132" y="1173079"/>
            <a:ext cx="8131342" cy="133009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나는 이 세상에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957763" y="3659604"/>
            <a:ext cx="8624634" cy="147798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정들 수 없도다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0485294" y="4231618"/>
            <a:ext cx="1706706" cy="25311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967788" y="846138"/>
            <a:ext cx="8783053" cy="155819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오  </a:t>
            </a:r>
            <a:r>
              <a:rPr lang="ko-KR" altLang="en-US" sz="9600" b="1" spc="800">
                <a:latin typeface="한컴 윤고딕 250"/>
                <a:ea typeface="한컴 윤고딕 250"/>
              </a:rPr>
              <a:t>주님 같은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707105" y="3860132"/>
            <a:ext cx="7870658" cy="140528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친구 없도다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532923" y="3429000"/>
            <a:ext cx="2996825" cy="3873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027947" y="1203158"/>
            <a:ext cx="8793081" cy="1185712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저</a:t>
            </a:r>
            <a:r>
              <a:rPr lang="ko-KR" altLang="en-US" sz="9600" b="1">
                <a:latin typeface="한컴 윤고딕 250"/>
                <a:ea typeface="한컴 윤고딕 250"/>
              </a:rPr>
              <a:t>  천국</a:t>
            </a:r>
            <a:r>
              <a:rPr lang="ko-KR" altLang="en-US" sz="9600" b="1" spc="-600">
                <a:latin typeface="한컴 윤고딕 250"/>
                <a:ea typeface="한컴 윤고딕 250"/>
              </a:rPr>
              <a:t> 없으면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255921" y="3930316"/>
            <a:ext cx="9565107" cy="140177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난 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어떻게</a:t>
            </a:r>
            <a:r>
              <a:rPr lang="ko-KR" altLang="en-US" sz="9600" b="1" spc="-16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하나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32985" y="3875819"/>
            <a:ext cx="1922935" cy="29821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476500" y="1122947"/>
            <a:ext cx="8983580" cy="1256398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저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-3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천국문을</a:t>
            </a: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-19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-700">
                <a:latin typeface="한컴 윤고딕 250"/>
                <a:ea typeface="한컴 윤고딕 250"/>
              </a:rPr>
              <a:t>열고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3198395" y="3609474"/>
            <a:ext cx="6657474" cy="139877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나를 부르네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4013488"/>
            <a:ext cx="2482126" cy="28186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278606" y="1547980"/>
            <a:ext cx="8303792" cy="88851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5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나는</a:t>
            </a:r>
            <a:r>
              <a:rPr lang="ko-KR" altLang="en-US" sz="9600" b="1" spc="-500">
                <a:latin typeface="한컴 윤고딕 250"/>
                <a:ea typeface="한컴 윤고딕 250"/>
              </a:rPr>
              <a:t>  </a:t>
            </a:r>
            <a:r>
              <a:rPr lang="ko-KR" altLang="en-US" sz="9600" b="1">
                <a:latin typeface="한컴 윤고딕 250"/>
                <a:ea typeface="한컴 윤고딕 250"/>
              </a:rPr>
              <a:t>이세상에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957762" y="3930316"/>
            <a:ext cx="8341898" cy="147797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정들 수 없도다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331745" y="3873873"/>
            <a:ext cx="2984127" cy="2984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062789" y="846138"/>
            <a:ext cx="10519607" cy="150605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9300" b="1">
                <a:latin typeface="한컴 윤고딕 250"/>
                <a:ea typeface="한컴 윤고딕 250"/>
              </a:rPr>
              <a:t>3.</a:t>
            </a:r>
            <a:r>
              <a:rPr lang="ko-KR" altLang="en-US" sz="9300" b="1">
                <a:latin typeface="한컴 윤고딕 250"/>
                <a:ea typeface="한컴 윤고딕 250"/>
              </a:rPr>
              <a:t>저 영광의</a:t>
            </a:r>
            <a:r>
              <a:rPr lang="ko-KR" altLang="en-US" sz="9300" b="1" spc="-900">
                <a:latin typeface="한컴 윤고딕 250"/>
                <a:ea typeface="한컴 윤고딕 250"/>
              </a:rPr>
              <a:t> </a:t>
            </a:r>
            <a:r>
              <a:rPr lang="ko-KR" altLang="en-US" sz="9300" b="1">
                <a:latin typeface="한컴 윤고딕 250"/>
                <a:ea typeface="한컴 윤고딕 250"/>
              </a:rPr>
              <a:t>땅에나</a:t>
            </a:r>
            <a:endParaRPr lang="ko-KR" altLang="en-US" sz="93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235868" y="3429000"/>
            <a:ext cx="7710238" cy="14744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길이 살겠네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9944100" y="2095500"/>
            <a:ext cx="2247900" cy="266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052762" y="1082842"/>
            <a:ext cx="10116554" cy="125840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손  잡고 승리를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624263" y="3429000"/>
            <a:ext cx="9835818" cy="155317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외  치는 성도들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9670903" y="4530303"/>
            <a:ext cx="2996825" cy="29333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1864895" y="1042737"/>
            <a:ext cx="9717502" cy="147948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의</a:t>
            </a:r>
            <a:r>
              <a:rPr lang="ko-KR" altLang="en-US" sz="9600" b="1" spc="-600">
                <a:latin typeface="한컴 윤고딕 250"/>
                <a:ea typeface="한컴 윤고딕 250"/>
              </a:rPr>
              <a:t> 기쁜</a:t>
            </a:r>
            <a:r>
              <a:rPr lang="ko-KR" altLang="en-US" sz="9600" b="1" spc="-1300"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latin typeface="한컴 윤고딕 250"/>
                <a:ea typeface="한컴 윤고딕 250"/>
              </a:rPr>
              <a:t>찬송</a:t>
            </a:r>
            <a:r>
              <a:rPr lang="ko-KR" altLang="en-US" sz="9600" b="1" spc="-23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하늘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7" name="가로 글상자 6"/>
          <p:cNvSpPr txBox="1"/>
          <p:nvPr/>
        </p:nvSpPr>
        <p:spPr>
          <a:xfrm>
            <a:off x="2546684" y="3910263"/>
            <a:ext cx="7228974" cy="11170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울려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퍼지네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9195174" y="1930587"/>
            <a:ext cx="2996825" cy="2996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353553" y="1052763"/>
            <a:ext cx="10228844" cy="13361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내   모든 보화는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935078" y="3689684"/>
            <a:ext cx="9424738" cy="126141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저  하늘에 있네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3829050"/>
            <a:ext cx="2247900" cy="3028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017921" y="1193131"/>
            <a:ext cx="8402052" cy="133861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나는 이 세상에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316079" y="3729790"/>
            <a:ext cx="9266318" cy="133560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정들 수 없도다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3941838"/>
            <a:ext cx="2150669" cy="2916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927684" y="846138"/>
            <a:ext cx="9264316" cy="15566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오  </a:t>
            </a:r>
            <a:r>
              <a:rPr lang="ko-KR" altLang="en-US" sz="9600" b="1" spc="800">
                <a:latin typeface="한컴 윤고딕 250"/>
                <a:ea typeface="한컴 윤고딕 250"/>
              </a:rPr>
              <a:t>주님 같은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927683" y="3880184"/>
            <a:ext cx="8201529" cy="14042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친구 없도다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3920461"/>
            <a:ext cx="2429388" cy="30640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917657" y="1082842"/>
            <a:ext cx="8664740" cy="1183707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저</a:t>
            </a:r>
            <a:r>
              <a:rPr lang="ko-KR" altLang="en-US" sz="9600" b="1">
                <a:latin typeface="한컴 윤고딕 250"/>
                <a:ea typeface="한컴 윤고딕 250"/>
              </a:rPr>
              <a:t>  천국</a:t>
            </a:r>
            <a:r>
              <a:rPr lang="ko-KR" altLang="en-US" sz="9600" b="1" spc="-600">
                <a:latin typeface="한컴 윤고딕 250"/>
                <a:ea typeface="한컴 윤고딕 250"/>
              </a:rPr>
              <a:t> 없으면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3078079" y="3870158"/>
            <a:ext cx="8504319" cy="140478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난 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어떻게</a:t>
            </a:r>
            <a:r>
              <a:rPr lang="ko-KR" altLang="en-US" sz="9600" b="1" spc="-16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하나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90450" y="3870158"/>
            <a:ext cx="2200099" cy="33001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727158" y="1122947"/>
            <a:ext cx="8702844" cy="1256398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저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-3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천국문을</a:t>
            </a: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-19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-700">
                <a:latin typeface="한컴 윤고딕 250"/>
                <a:ea typeface="한컴 윤고딕 250"/>
              </a:rPr>
              <a:t>열고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3118183" y="3669632"/>
            <a:ext cx="6938213" cy="140528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나를 부르네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9847735" y="2379345"/>
            <a:ext cx="2344265" cy="3816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298657" y="1558006"/>
            <a:ext cx="8492291" cy="88801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5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나는</a:t>
            </a:r>
            <a:r>
              <a:rPr lang="ko-KR" altLang="en-US" sz="9600" b="1" spc="-500">
                <a:latin typeface="한컴 윤고딕 250"/>
                <a:ea typeface="한컴 윤고딕 250"/>
              </a:rPr>
              <a:t>  </a:t>
            </a:r>
            <a:r>
              <a:rPr lang="ko-KR" altLang="en-US" sz="9600" b="1">
                <a:latin typeface="한컴 윤고딕 250"/>
                <a:ea typeface="한컴 윤고딕 250"/>
              </a:rPr>
              <a:t>이세상에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714500" y="3900236"/>
            <a:ext cx="9665370" cy="147948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정들 수 없도다</a:t>
            </a:r>
            <a:r>
              <a:rPr lang="en-US" altLang="ko-KR" sz="9600" b="1">
                <a:latin typeface="한컴 윤고딕 250"/>
                <a:ea typeface="한컴 윤고딕 250"/>
              </a:rPr>
              <a:t>-</a:t>
            </a:r>
            <a:endParaRPr lang="en-US" altLang="ko-KR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4269704"/>
            <a:ext cx="2197779" cy="2833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383632" y="1002630"/>
            <a:ext cx="10198766" cy="140529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</a:t>
            </a:r>
            <a:r>
              <a:rPr lang="ko-KR" altLang="en-US" sz="9000" b="1">
                <a:latin typeface="한컴 윤고딕 250"/>
                <a:ea typeface="한컴 윤고딕 250"/>
              </a:rPr>
              <a:t>저 천국문을 열고</a:t>
            </a:r>
            <a:endParaRPr lang="ko-KR" altLang="en-US" sz="90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985210" y="3880184"/>
            <a:ext cx="8873290" cy="118521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나를 부르네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9195174" y="3429000"/>
            <a:ext cx="2996825" cy="34158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6920" y="13555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306053" y="1223210"/>
            <a:ext cx="9113920" cy="133711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나는 이 세상에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205789" y="3659605"/>
            <a:ext cx="9376607" cy="140579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정들 수 없도다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3429000"/>
            <a:ext cx="2996825" cy="40126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734553" y="1112921"/>
            <a:ext cx="9847844" cy="155217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 오  </a:t>
            </a:r>
            <a:r>
              <a:rPr lang="ko-KR" altLang="en-US" sz="9600" b="1" spc="800">
                <a:latin typeface="한컴 윤고딕 250"/>
                <a:ea typeface="한컴 윤고딕 250"/>
              </a:rPr>
              <a:t>주님 같은</a:t>
            </a:r>
            <a:endParaRPr lang="ko-KR" altLang="en-US" sz="9600" b="1" spc="8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075446" y="3810000"/>
            <a:ext cx="8231607" cy="13982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친구 없도다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9407789" y="3619187"/>
            <a:ext cx="3238812" cy="32388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854869" y="1173079"/>
            <a:ext cx="10106527" cy="1177691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</a:t>
            </a: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저</a:t>
            </a:r>
            <a:r>
              <a:rPr lang="ko-KR" altLang="en-US" sz="9600" b="1">
                <a:latin typeface="한컴 윤고딕 250"/>
                <a:ea typeface="한컴 윤고딕 250"/>
              </a:rPr>
              <a:t>  천국</a:t>
            </a:r>
            <a:r>
              <a:rPr lang="ko-KR" altLang="en-US" sz="9600" b="1" spc="-600">
                <a:latin typeface="한컴 윤고딕 250"/>
                <a:ea typeface="한컴 윤고딕 250"/>
              </a:rPr>
              <a:t> 없으면</a:t>
            </a:r>
            <a:endParaRPr lang="ko-KR" altLang="en-US" sz="9600" b="1" spc="-6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306053" y="3870158"/>
            <a:ext cx="9276344" cy="140478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난 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어떻게</a:t>
            </a:r>
            <a:r>
              <a:rPr lang="ko-KR" altLang="en-US" sz="9600" b="1" spc="-16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하나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9944100" y="4114799"/>
            <a:ext cx="22479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185737" y="1213184"/>
            <a:ext cx="9396660" cy="1261411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저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-3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천국문을</a:t>
            </a:r>
            <a:r>
              <a:rPr xmlns:mc="http://schemas.openxmlformats.org/markup-compatibility/2006" xmlns:hp="http://schemas.haansoft.com/office/presentation/8.0" kumimoji="0" lang="ko-KR" altLang="en-US" sz="9600" b="1" i="0" u="none" strike="noStrike" kern="1200" cap="none" spc="-19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-700">
                <a:latin typeface="한컴 윤고딕 250"/>
                <a:ea typeface="한컴 윤고딕 250"/>
              </a:rPr>
              <a:t>열고</a:t>
            </a:r>
            <a:endParaRPr lang="ko-KR" altLang="en-US" sz="9600" b="1" spc="-7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636921" y="3529263"/>
            <a:ext cx="7850607" cy="14027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나를 부르네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0203872" y="3400425"/>
            <a:ext cx="2247900" cy="3457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446420" y="1537953"/>
            <a:ext cx="9615238" cy="88901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5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나는</a:t>
            </a:r>
            <a:r>
              <a:rPr lang="ko-KR" altLang="en-US" sz="9600" b="1" spc="-500">
                <a:latin typeface="한컴 윤고딕 250"/>
                <a:ea typeface="한컴 윤고딕 250"/>
              </a:rPr>
              <a:t>  </a:t>
            </a:r>
            <a:r>
              <a:rPr lang="ko-KR" altLang="en-US" sz="9600" b="1">
                <a:latin typeface="한컴 윤고딕 250"/>
                <a:ea typeface="한컴 윤고딕 250"/>
              </a:rPr>
              <a:t>이세상에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326105" y="3830053"/>
            <a:ext cx="9256292" cy="147346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정들 수 없도다</a:t>
            </a:r>
            <a:endParaRPr lang="en-US" altLang="ko-KR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514351" y="3867150"/>
            <a:ext cx="2247900" cy="2990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3460" y="6778"/>
            <a:ext cx="12165079" cy="6844444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143000" y="846138"/>
            <a:ext cx="11169316" cy="14760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en-US" altLang="ko-KR" sz="9600" b="1">
                <a:latin typeface="한컴 윤고딕 250"/>
                <a:ea typeface="한컴 윤고딕 250"/>
              </a:rPr>
              <a:t>2.</a:t>
            </a:r>
            <a:r>
              <a:rPr lang="ko-KR" altLang="en-US" sz="9600" b="1">
                <a:latin typeface="한컴 윤고딕 250"/>
                <a:ea typeface="한컴 윤고딕 250"/>
              </a:rPr>
              <a:t>저 천국에서</a:t>
            </a:r>
            <a:r>
              <a:rPr lang="ko-KR" altLang="en-US" sz="9600" b="1" spc="-2000">
                <a:latin typeface="한컴 윤고딕 250"/>
                <a:ea typeface="한컴 윤고딕 250"/>
              </a:rPr>
              <a:t> </a:t>
            </a:r>
            <a:r>
              <a:rPr lang="ko-KR" altLang="en-US" sz="9600" b="1" spc="-500">
                <a:latin typeface="한컴 윤고딕 250"/>
                <a:ea typeface="한컴 윤고딕 250"/>
              </a:rPr>
              <a:t>모두</a:t>
            </a:r>
            <a:endParaRPr lang="ko-KR" altLang="en-US" sz="9600" b="1" spc="-5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316079" y="3429000"/>
            <a:ext cx="7670133" cy="155066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날 기다리네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0492522" y="2322195"/>
            <a:ext cx="1699477" cy="3305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132</ep:Words>
  <ep:PresentationFormat>화면 슬라이드 쇼(4:3)</ep:PresentationFormat>
  <ep:Paragraphs>48</ep:Paragraphs>
  <ep:Slides>24</ep:Slides>
  <ep:Notes>24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ep:HeadingPairs>
  <ep:TitlesOfParts>
    <vt:vector size="25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2023-09-06T14:51:01.170</dcterms:created>
  <dc:creator>user</dc:creator>
  <cp:lastModifiedBy>user</cp:lastModifiedBy>
  <dcterms:modified xsi:type="dcterms:W3CDTF">2023-09-07T07:34:56.987</dcterms:modified>
  <cp:revision>30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