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295776" y="370973"/>
            <a:ext cx="11440027" cy="28846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2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2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나를 위해 오신 주님</a:t>
            </a:r>
            <a:endParaRPr lang="ko-KR" altLang="en-US" sz="92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solidFill>
                  <a:srgbClr val="0d7309"/>
                </a:solidFill>
                <a:latin typeface="한컴 윤고딕 250"/>
                <a:ea typeface="한컴 윤고딕 250"/>
              </a:rPr>
              <a:t>   나의 죄를 위하여서</a:t>
            </a:r>
            <a:endParaRPr lang="ko-KR" altLang="en-US" sz="9200" b="1" spc="-3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21895" y="274638"/>
            <a:ext cx="11079078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로마병정 창과 칼에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 찔리시던 그날 오후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932446" y="274638"/>
            <a:ext cx="10838448" cy="301050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아무런 말도 없이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우리에게 평안을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50657" y="104190"/>
            <a:ext cx="11690686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-500">
                <a:solidFill>
                  <a:srgbClr val="0d7309"/>
                </a:solidFill>
                <a:latin typeface="한컴 윤고딕 250"/>
                <a:ea typeface="한컴 윤고딕 250"/>
              </a:rPr>
              <a:t>약속하신 주님 예수</a:t>
            </a:r>
            <a:endParaRPr lang="ko-KR" altLang="en-US" sz="9600" b="1" spc="-5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solidFill>
                  <a:srgbClr val="0d7309"/>
                </a:solidFill>
                <a:latin typeface="한컴 윤고딕 250"/>
                <a:ea typeface="한컴 윤고딕 250"/>
              </a:rPr>
              <a:t>  십자가에 못박혔네</a:t>
            </a:r>
            <a:endParaRPr lang="ko-KR" altLang="en-US" sz="9600" b="1" spc="-3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61822" cy="38858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그러나 언젠가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 주님을 부인하며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9600" b="1" spc="-200">
                <a:solidFill>
                  <a:srgbClr val="0d7309"/>
                </a:solidFill>
                <a:latin typeface="한컴 윤고딕 250"/>
                <a:ea typeface="한컴 윤고딕 250"/>
              </a:rPr>
              <a:t>원망하고 있을때에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41156" y="160421"/>
            <a:ext cx="11309685" cy="39715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 spc="200">
                <a:latin typeface="한컴 윤고딕 250"/>
                <a:ea typeface="한컴 윤고딕 250"/>
              </a:rPr>
              <a:t>   </a:t>
            </a:r>
            <a:r>
              <a:rPr lang="ko-KR" altLang="en-US" sz="10000" b="1" spc="200">
                <a:solidFill>
                  <a:srgbClr val="0d7309"/>
                </a:solidFill>
                <a:latin typeface="한컴 윤고딕 250"/>
                <a:ea typeface="한컴 윤고딕 250"/>
              </a:rPr>
              <a:t>나에게 오셔서 </a:t>
            </a:r>
            <a:endParaRPr lang="ko-KR" altLang="en-US" sz="10000" b="1" spc="2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0000"/>
              </a:lnSpc>
              <a:defRPr/>
            </a:pPr>
            <a:r>
              <a:rPr lang="ko-KR" altLang="en-US" sz="10000" b="1" spc="200">
                <a:solidFill>
                  <a:srgbClr val="0d7309"/>
                </a:solidFill>
                <a:latin typeface="한컴 윤고딕 250"/>
                <a:ea typeface="한컴 윤고딕 250"/>
              </a:rPr>
              <a:t>    사랑의 </a:t>
            </a:r>
            <a:r>
              <a:rPr lang="ko-KR" altLang="en-US" sz="10000" b="1" spc="500">
                <a:solidFill>
                  <a:srgbClr val="0d7309"/>
                </a:solidFill>
                <a:latin typeface="한컴 윤고딕 250"/>
                <a:ea typeface="한컴 윤고딕 250"/>
              </a:rPr>
              <a:t>손길로 </a:t>
            </a:r>
            <a:endParaRPr lang="ko-KR" altLang="en-US" sz="10000" b="1" spc="5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5000"/>
              </a:lnSpc>
              <a:defRPr/>
            </a:pPr>
            <a:r>
              <a:rPr lang="ko-KR" altLang="en-US" sz="10000" b="1" spc="500">
                <a:solidFill>
                  <a:srgbClr val="0d7309"/>
                </a:solidFill>
                <a:latin typeface="한컴 윤고딕 250"/>
                <a:ea typeface="한컴 윤고딕 250"/>
              </a:rPr>
              <a:t>    </a:t>
            </a:r>
            <a:endParaRPr lang="ko-KR" altLang="en-US" sz="10000" b="1" spc="5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0000"/>
              </a:lnSpc>
              <a:defRPr/>
            </a:pPr>
            <a:r>
              <a:rPr lang="ko-KR" altLang="en-US" sz="10000" b="1" spc="500">
                <a:solidFill>
                  <a:srgbClr val="0d7309"/>
                </a:solidFill>
                <a:latin typeface="한컴 윤고딕 250"/>
                <a:ea typeface="한컴 윤고딕 250"/>
              </a:rPr>
              <a:t>   어루만지셨네</a:t>
            </a:r>
            <a:endParaRPr lang="ko-KR" altLang="en-US" sz="10000" b="1" spc="5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21717" cy="39604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 spc="-600">
                <a:latin typeface="한컴 윤고딕 250"/>
                <a:ea typeface="한컴 윤고딕 250"/>
              </a:rPr>
              <a:t> </a:t>
            </a: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거절</a:t>
            </a:r>
            <a:r>
              <a:rPr lang="ko-KR" altLang="en-US" sz="9600" b="1" spc="-1000">
                <a:solidFill>
                  <a:srgbClr val="0d7309"/>
                </a:solidFill>
                <a:latin typeface="한컴 윤고딕 250"/>
                <a:ea typeface="한컴 윤고딕 250"/>
              </a:rPr>
              <a:t>할 수 없</a:t>
            </a: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어 외면</a:t>
            </a:r>
            <a:endParaRPr lang="ko-KR" altLang="en-US" sz="96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  할 수 없어  주님의</a:t>
            </a:r>
            <a:endParaRPr lang="ko-KR" altLang="en-US" sz="96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그 손을 잡았었네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711869" y="274638"/>
            <a:ext cx="11069052" cy="15522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711869" y="0"/>
            <a:ext cx="11339763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100" b="1" spc="-700">
                <a:latin typeface="한컴 윤고딕 250"/>
                <a:ea typeface="한컴 윤고딕 250"/>
              </a:rPr>
              <a:t> </a:t>
            </a:r>
            <a:r>
              <a:rPr lang="ko-KR" altLang="en-US" sz="9100" b="1" spc="-700">
                <a:solidFill>
                  <a:srgbClr val="0d7309"/>
                </a:solidFill>
                <a:latin typeface="한컴 윤고딕 250"/>
                <a:ea typeface="한컴 윤고딕 250"/>
              </a:rPr>
              <a:t>주님의 사랑에 뜨거운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눈물을  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흘리고야 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 말았다네</a:t>
            </a:r>
            <a:r>
              <a:rPr lang="en-US" altLang="ko-KR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19137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유대 민족들에게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9600" b="1" spc="-700">
                <a:solidFill>
                  <a:srgbClr val="0d7309"/>
                </a:solidFill>
                <a:latin typeface="한컴 윤고딕 250"/>
                <a:ea typeface="한컴 윤고딕 250"/>
              </a:rPr>
              <a:t>잡히시던 그날 밤에</a:t>
            </a:r>
            <a:endParaRPr lang="ko-KR" altLang="en-US" sz="9600" b="1" spc="-7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61210" y="0"/>
            <a:ext cx="11540290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아무런 말도 없이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우리에게 사랑을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124242"/>
            <a:ext cx="11281613" cy="344572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보여주신 주님 예수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40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십자가를 지셨네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91025" y="0"/>
            <a:ext cx="11680660" cy="53511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그러나 언젠가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  주님을 부인하며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9600" b="1" spc="-200">
                <a:solidFill>
                  <a:srgbClr val="0d7309"/>
                </a:solidFill>
                <a:latin typeface="한컴 윤고딕 250"/>
                <a:ea typeface="한컴 윤고딕 250"/>
              </a:rPr>
              <a:t>원망하고 있을때에</a:t>
            </a:r>
            <a:endParaRPr lang="ko-KR" altLang="en-US" sz="9600" b="1" spc="-2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04152"/>
            <a:ext cx="11321717" cy="243236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 spc="-700">
                <a:solidFill>
                  <a:srgbClr val="0d7309"/>
                </a:solidFill>
                <a:latin typeface="한컴 윤고딕 250"/>
                <a:ea typeface="한컴 윤고딕 250"/>
              </a:rPr>
              <a:t>나에게 오셔서 사랑의 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손길로 어루만지셨네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16092" y="0"/>
            <a:ext cx="11359816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거절</a:t>
            </a:r>
            <a:r>
              <a:rPr lang="ko-KR" altLang="en-US" sz="9600" b="1" spc="-1000">
                <a:solidFill>
                  <a:srgbClr val="0d7309"/>
                </a:solidFill>
                <a:latin typeface="한컴 윤고딕 250"/>
                <a:ea typeface="한컴 윤고딕 250"/>
              </a:rPr>
              <a:t>할 수 없</a:t>
            </a: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어 외면</a:t>
            </a:r>
            <a:endParaRPr lang="ko-KR" altLang="en-US" sz="96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  할 수 없어  주님의</a:t>
            </a:r>
            <a:endParaRPr lang="ko-KR" altLang="en-US" sz="96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 그 손을 잡았었네 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01665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주님의 사랑에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 뜨거운 눈물을</a:t>
            </a:r>
            <a:endParaRPr lang="ko-KR" altLang="en-US" sz="9600" b="1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0d7309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solidFill>
                  <a:srgbClr val="0d7309"/>
                </a:solidFill>
                <a:latin typeface="한컴 윤고딕 250"/>
                <a:ea typeface="한컴 윤고딕 250"/>
              </a:rPr>
              <a:t>흘리고야 말았다네</a:t>
            </a:r>
            <a:endParaRPr lang="ko-KR" altLang="en-US" sz="9600" b="1" spc="-400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134269"/>
            <a:ext cx="11111165" cy="28857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2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200" b="1" spc="-600">
                <a:solidFill>
                  <a:srgbClr val="0d7309"/>
                </a:solidFill>
                <a:latin typeface="한컴 윤고딕 250"/>
                <a:ea typeface="한컴 윤고딕 250"/>
              </a:rPr>
              <a:t>이 세상에 오신 주님</a:t>
            </a:r>
            <a:endParaRPr lang="ko-KR" altLang="en-US" sz="9200" b="1" spc="-600">
              <a:solidFill>
                <a:srgbClr val="0d730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solidFill>
                  <a:srgbClr val="0d7309"/>
                </a:solidFill>
                <a:latin typeface="한컴 윤고딕 250"/>
                <a:ea typeface="한컴 윤고딕 250"/>
              </a:rPr>
              <a:t>   나의 죄를 위하여서</a:t>
            </a:r>
            <a:endParaRPr lang="ko-KR" altLang="en-US" sz="9200" b="1">
              <a:solidFill>
                <a:srgbClr val="0d730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114</ep:Words>
  <ep:PresentationFormat>화면 슬라이드 쇼(4:3)</ep:PresentationFormat>
  <ep:Paragraphs>42</ep:Paragraphs>
  <ep:Slides>16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2023-03-30T12:56:49.608</dcterms:created>
  <dc:creator>user</dc:creator>
  <cp:lastModifiedBy>user</cp:lastModifiedBy>
  <dcterms:modified xsi:type="dcterms:W3CDTF">2023-03-30T14:22:25.852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