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prnPr scaleToFitPaper="1"/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8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theme" Target="theme/theme1.xml"  /><Relationship Id="rId11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presProps" Target="presProps.xml"  /><Relationship Id="rId9" Type="http://schemas.openxmlformats.org/officeDocument/2006/relationships/viewProps" Target="viewProps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2023-05-18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340895" y="0"/>
            <a:ext cx="11510210" cy="42557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</a:t>
            </a:r>
            <a:r>
              <a:rPr lang="ko-KR" altLang="en-US" sz="9600" b="1" spc="-300">
                <a:latin typeface="한컴 윤고딕 250"/>
                <a:ea typeface="한컴 윤고딕 250"/>
              </a:rPr>
              <a:t>오라 우리가 </a:t>
            </a:r>
            <a:endParaRPr lang="ko-KR" altLang="en-US" sz="9600" b="1" spc="-300">
              <a:latin typeface="한컴 윤고딕 250"/>
              <a:ea typeface="한컴 윤고딕 250"/>
            </a:endParaRPr>
          </a:p>
          <a:p>
            <a:pPr lvl="0">
              <a:lnSpc>
                <a:spcPct val="95000"/>
              </a:lnSpc>
              <a:defRPr/>
            </a:pPr>
            <a:r>
              <a:rPr lang="ko-KR" altLang="en-US" sz="9600" b="1" spc="-300">
                <a:latin typeface="한컴 윤고딕 250"/>
                <a:ea typeface="한컴 윤고딕 250"/>
              </a:rPr>
              <a:t> 여호와의 </a:t>
            </a:r>
            <a:r>
              <a:rPr lang="ko-KR" altLang="en-US" sz="9600" b="1">
                <a:latin typeface="한컴 윤고딕 250"/>
                <a:ea typeface="한컴 윤고딕 250"/>
              </a:rPr>
              <a:t>산에 올라 </a:t>
            </a:r>
            <a:endParaRPr lang="ko-KR" altLang="en-US" sz="9600" b="1">
              <a:latin typeface="한컴 윤고딕 250"/>
              <a:ea typeface="한컴 윤고딕 250"/>
            </a:endParaRPr>
          </a:p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 spc="-600">
                <a:latin typeface="한컴 윤고딕 250"/>
                <a:ea typeface="한컴 윤고딕 250"/>
              </a:rPr>
              <a:t>하나님의 전에 이르자</a:t>
            </a:r>
            <a:r>
              <a:rPr lang="ko-KR" altLang="en-US" sz="9600" b="1">
                <a:latin typeface="한컴 윤고딕 250"/>
                <a:ea typeface="한컴 윤고딕 250"/>
              </a:rPr>
              <a:t>  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250657" y="0"/>
            <a:ext cx="11690684" cy="42557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 </a:t>
            </a:r>
            <a:r>
              <a:rPr lang="ko-KR" altLang="en-US" sz="9600" b="1" spc="-300">
                <a:latin typeface="한컴 윤고딕 250"/>
                <a:ea typeface="한컴 윤고딕 250"/>
              </a:rPr>
              <a:t>오라 우리가 </a:t>
            </a:r>
            <a:endParaRPr lang="ko-KR" altLang="en-US" sz="9600" b="1" spc="-300">
              <a:latin typeface="한컴 윤고딕 250"/>
              <a:ea typeface="한컴 윤고딕 250"/>
            </a:endParaRPr>
          </a:p>
          <a:p>
            <a:pPr lvl="0">
              <a:lnSpc>
                <a:spcPct val="95000"/>
              </a:lnSpc>
              <a:defRPr/>
            </a:pPr>
            <a:r>
              <a:rPr lang="ko-KR" altLang="en-US" sz="9600" b="1" spc="-300">
                <a:latin typeface="한컴 윤고딕 250"/>
                <a:ea typeface="한컴 윤고딕 250"/>
              </a:rPr>
              <a:t> 여호와의 </a:t>
            </a:r>
            <a:r>
              <a:rPr lang="ko-KR" altLang="en-US" sz="9600" b="1">
                <a:latin typeface="한컴 윤고딕 250"/>
                <a:ea typeface="한컴 윤고딕 250"/>
              </a:rPr>
              <a:t>산에 올라 </a:t>
            </a:r>
            <a:endParaRPr lang="ko-KR" altLang="en-US" sz="9600" b="1">
              <a:latin typeface="한컴 윤고딕 250"/>
              <a:ea typeface="한컴 윤고딕 250"/>
            </a:endParaRPr>
          </a:p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 spc="-600">
                <a:latin typeface="한컴 윤고딕 250"/>
                <a:ea typeface="한컴 윤고딕 250"/>
              </a:rPr>
              <a:t>하나님의 전에 이르자</a:t>
            </a: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391026" y="170447"/>
            <a:ext cx="11419974" cy="300899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주님의 도를 배우고</a:t>
            </a:r>
            <a:endParaRPr lang="ko-KR" altLang="en-US" sz="9600" b="1"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 spc="-100">
                <a:latin typeface="한컴 윤고딕 250"/>
                <a:ea typeface="한컴 윤고딕 250"/>
              </a:rPr>
              <a:t>주님의 길로 행하리</a:t>
            </a:r>
            <a:endParaRPr lang="ko-KR" altLang="en-US" sz="9600" b="1" spc="-100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441158" y="274638"/>
            <a:ext cx="11460079" cy="30095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이는 율법이 </a:t>
            </a:r>
            <a:endParaRPr lang="ko-KR" altLang="en-US" sz="9600" b="1"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시온에서 나오고 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441158" y="274638"/>
            <a:ext cx="11510211" cy="30095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 </a:t>
            </a:r>
            <a:r>
              <a:rPr lang="ko-KR" altLang="en-US" sz="9600" b="1" spc="400">
                <a:latin typeface="한컴 윤고딕 250"/>
                <a:ea typeface="한컴 윤고딕 250"/>
              </a:rPr>
              <a:t>주의 말씀은</a:t>
            </a:r>
            <a:endParaRPr lang="ko-KR" altLang="en-US" sz="9600" b="1" spc="400"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400">
                <a:latin typeface="한컴 윤고딕 250"/>
                <a:ea typeface="한컴 윤고딕 250"/>
              </a:rPr>
              <a:t>  예루살렘에서</a:t>
            </a:r>
            <a:r>
              <a:rPr lang="en-US" altLang="ko-KR" sz="9600" b="1" spc="400">
                <a:latin typeface="한컴 윤고딕 250"/>
                <a:ea typeface="한컴 윤고딕 250"/>
              </a:rPr>
              <a:t>--</a:t>
            </a:r>
            <a:r>
              <a:rPr lang="ko-KR" altLang="en-US" sz="9600" b="1" spc="400">
                <a:latin typeface="한컴 윤고딕 250"/>
                <a:ea typeface="한컴 윤고딕 250"/>
              </a:rPr>
              <a:t> </a:t>
            </a:r>
            <a:endParaRPr lang="ko-KR" altLang="en-US" sz="9600" b="1" spc="400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38</ep:Words>
  <ep:PresentationFormat>화면 슬라이드 쇼(4:3)</ep:PresentationFormat>
  <ep:Paragraphs>12</ep:Paragraphs>
  <ep:Slides>5</ep:Slides>
  <ep:Notes>5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ep:HeadingPairs>
  <ep:TitlesOfParts>
    <vt:vector size="6" baseType="lpstr">
      <vt:lpstr>한컴오피스</vt:lpstr>
      <vt:lpstr>슬라이드 1</vt:lpstr>
      <vt:lpstr>슬라이드 2</vt:lpstr>
      <vt:lpstr>슬라이드 3</vt:lpstr>
      <vt:lpstr>슬라이드 4</vt:lpstr>
      <vt:lpstr>슬라이드 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2023-05-18T14:51:09.202</dcterms:created>
  <dc:creator>user</dc:creator>
  <cp:lastModifiedBy>user</cp:lastModifiedBy>
  <dcterms:modified xsi:type="dcterms:W3CDTF">2023-05-18T15:13:04.291</dcterms:modified>
  <cp:revision>8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