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914399" y="0"/>
            <a:ext cx="11062037" cy="447985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9600" b="1">
                <a:latin typeface="한컴 윤고딕 250"/>
                <a:ea typeface="한컴 윤고딕 250"/>
              </a:rPr>
              <a:t>1.</a:t>
            </a:r>
            <a:r>
              <a:rPr lang="ko-KR" altLang="en-US" sz="9600" b="1">
                <a:latin typeface="한컴 윤고딕 250"/>
                <a:ea typeface="한컴 윤고딕 250"/>
              </a:rPr>
              <a:t>나 자유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자유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자유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71849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나 성령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너 성령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성령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25378" y="0"/>
            <a:ext cx="11141244" cy="44783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주 말씀하시길 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죄사슬 끊겼네 우리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300">
                <a:latin typeface="한컴 윤고딕 250"/>
                <a:ea typeface="한컴 윤고딕 250"/>
              </a:rPr>
              <a:t>성령</a:t>
            </a:r>
            <a:r>
              <a:rPr lang="ko-KR" altLang="en-US" sz="9600" b="1" spc="-14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얻었네</a:t>
            </a:r>
            <a:r>
              <a:rPr lang="ko-KR" altLang="en-US" sz="9600" b="1" spc="-11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할렐루야</a:t>
            </a:r>
            <a:endParaRPr lang="ko-KR" altLang="en-US" sz="9600" b="1" spc="-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747795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51184" y="274637"/>
            <a:ext cx="11369843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나 성령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너 성령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우리 성령 얻었네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401928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en-US" altLang="ko-KR" sz="9600" b="1">
                <a:latin typeface="한컴 윤고딕 250"/>
                <a:ea typeface="한컴 윤고딕 250"/>
              </a:rPr>
              <a:t>4.</a:t>
            </a:r>
            <a:r>
              <a:rPr lang="ko-KR" altLang="en-US" sz="9600" b="1">
                <a:latin typeface="한컴 윤고딕 250"/>
                <a:ea typeface="한컴 윤고딕 250"/>
              </a:rPr>
              <a:t>나 믿음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믿음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믿음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95299" y="0"/>
            <a:ext cx="11201402" cy="448136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나 믿음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믿음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믿음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51184" y="274638"/>
            <a:ext cx="11540289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주 말씀하시길 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죄사슬 끊겼네 우리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300">
                <a:latin typeface="한컴 윤고딕 250"/>
                <a:ea typeface="한컴 윤고딕 250"/>
              </a:rPr>
              <a:t>믿음</a:t>
            </a:r>
            <a:r>
              <a:rPr lang="ko-KR" altLang="en-US" sz="9600" b="1" spc="-14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얻었네</a:t>
            </a:r>
            <a:r>
              <a:rPr lang="ko-KR" altLang="en-US" sz="9600" b="1" spc="-11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할렐루야</a:t>
            </a:r>
            <a:endParaRPr lang="ko-KR" altLang="en-US" sz="9600" b="1" spc="-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0"/>
            <a:ext cx="11331744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나 믿음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믿음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 spc="-400">
                <a:latin typeface="한컴 윤고딕 250"/>
                <a:ea typeface="한컴 윤고딕 250"/>
              </a:rPr>
              <a:t>우리</a:t>
            </a:r>
            <a:r>
              <a:rPr lang="ko-KR" altLang="en-US" sz="9600" b="1" spc="-1600">
                <a:latin typeface="한컴 윤고딕 250"/>
                <a:ea typeface="한컴 윤고딕 250"/>
              </a:rPr>
              <a:t> </a:t>
            </a:r>
            <a:r>
              <a:rPr lang="ko-KR" altLang="en-US" sz="9600" b="1" spc="-400">
                <a:latin typeface="한컴 윤고딕 250"/>
                <a:ea typeface="한컴 윤고딕 250"/>
              </a:rPr>
              <a:t>믿음</a:t>
            </a:r>
            <a:r>
              <a:rPr lang="ko-KR" altLang="en-US" sz="9600" b="1" spc="-1700">
                <a:latin typeface="한컴 윤고딕 250"/>
                <a:ea typeface="한컴 윤고딕 250"/>
              </a:rPr>
              <a:t> </a:t>
            </a:r>
            <a:r>
              <a:rPr lang="ko-KR" altLang="en-US" sz="9600" b="1" spc="-400">
                <a:latin typeface="한컴 윤고딕 250"/>
                <a:ea typeface="한컴 윤고딕 250"/>
              </a:rPr>
              <a:t>얻었네</a:t>
            </a:r>
            <a:r>
              <a:rPr lang="en-US" altLang="ko-KR" sz="9600" b="1">
                <a:latin typeface="한컴 윤고딕 250"/>
                <a:ea typeface="한컴 윤고딕 250"/>
              </a:rPr>
              <a:t>--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731921" y="581526"/>
            <a:ext cx="11169316" cy="155016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 sz="96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30604" y="0"/>
            <a:ext cx="11730791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나 자유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너 자유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자유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520365" y="0"/>
            <a:ext cx="11151270" cy="44748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주 말씀하시길 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죄사슬 끊겼네 우리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300">
                <a:latin typeface="한컴 윤고딕 250"/>
                <a:ea typeface="한컴 윤고딕 250"/>
              </a:rPr>
              <a:t>자유 얻었네 할렐루야</a:t>
            </a:r>
            <a:endParaRPr lang="ko-KR" altLang="en-US" sz="9600" b="1" spc="-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05802" y="0"/>
            <a:ext cx="11580396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나 자유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자유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자유 얻었네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21105" y="0"/>
            <a:ext cx="11620501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en-US" altLang="ko-KR" sz="9600" b="1">
                <a:latin typeface="한컴 윤고딕 250"/>
                <a:ea typeface="한컴 윤고딕 250"/>
              </a:rPr>
              <a:t>2.</a:t>
            </a:r>
            <a:r>
              <a:rPr lang="ko-KR" altLang="en-US" sz="9600" b="1">
                <a:latin typeface="한컴 윤고딕 250"/>
                <a:ea typeface="한컴 윤고딕 250"/>
              </a:rPr>
              <a:t>나 구원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구원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구원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95301" y="0"/>
            <a:ext cx="11201397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나 구원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구원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구원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70447" y="0"/>
            <a:ext cx="11851105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주 말씀하시길  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죄사슬 끊겼네 우리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300">
                <a:latin typeface="한컴 윤고딕 250"/>
                <a:ea typeface="한컴 윤고딕 250"/>
              </a:rPr>
              <a:t> 구원</a:t>
            </a:r>
            <a:r>
              <a:rPr lang="ko-KR" altLang="en-US" sz="9600" b="1" spc="-12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얻었네</a:t>
            </a:r>
            <a:r>
              <a:rPr lang="ko-KR" altLang="en-US" sz="9600" b="1" spc="-1300">
                <a:latin typeface="한컴 윤고딕 250"/>
                <a:ea typeface="한컴 윤고딕 250"/>
              </a:rPr>
              <a:t> </a:t>
            </a:r>
            <a:r>
              <a:rPr lang="ko-KR" altLang="en-US" sz="9600" b="1" spc="-300">
                <a:latin typeface="한컴 윤고딕 250"/>
                <a:ea typeface="한컴 윤고딕 250"/>
              </a:rPr>
              <a:t>할렐루야</a:t>
            </a:r>
            <a:endParaRPr lang="ko-KR" altLang="en-US" sz="9600" b="1" spc="-30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35881" y="0"/>
            <a:ext cx="11520237" cy="44808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나 구원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구원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우리 구원 얻었네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가로 글상자 3"/>
          <p:cNvSpPr txBox="1"/>
          <p:nvPr/>
        </p:nvSpPr>
        <p:spPr>
          <a:xfrm>
            <a:off x="609599" y="551447"/>
            <a:ext cx="11276598" cy="36104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>
              <a:latin typeface="한컴 윤고딕 250"/>
              <a:ea typeface="한컴 윤고딕 250"/>
            </a:endParaRPr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268203" y="0"/>
            <a:ext cx="11655593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en-US" altLang="ko-KR" sz="9600" b="1">
                <a:latin typeface="한컴 윤고딕 250"/>
                <a:ea typeface="한컴 윤고딕 250"/>
              </a:rPr>
              <a:t>3.</a:t>
            </a:r>
            <a:r>
              <a:rPr lang="ko-KR" altLang="en-US" sz="9600" b="1">
                <a:latin typeface="한컴 윤고딕 250"/>
                <a:ea typeface="한컴 윤고딕 250"/>
              </a:rPr>
              <a:t>나 성령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너 성령 얻었네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우리 성령 얻었네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141</ep:Words>
  <ep:PresentationFormat>화면 슬라이드 쇼(4:3)</ep:PresentationFormat>
  <ep:Paragraphs>48</ep:Paragraphs>
  <ep:Slides>16</ep:Slides>
  <ep:Notes>16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2023-07-28T04:17:28.219</dcterms:created>
  <dc:creator>user</dc:creator>
  <cp:lastModifiedBy>user</cp:lastModifiedBy>
  <dcterms:modified xsi:type="dcterms:W3CDTF">2023-07-28T05:04:51.620</dcterms:modified>
  <cp:revision>13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