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2023-05-10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285749" y="0"/>
            <a:ext cx="11620501" cy="44808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 spc="-400">
                <a:latin typeface="한컴 윤고딕 250"/>
                <a:ea typeface="한컴 윤고딕 250"/>
              </a:rPr>
              <a:t>주는 평화 막힌 담을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모두 허셨네  주는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평화 우리의 평화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601" y="0"/>
            <a:ext cx="10972798" cy="4476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 spc="-400">
                <a:latin typeface="한컴 윤고딕 250"/>
                <a:ea typeface="한컴 윤고딕 250"/>
              </a:rPr>
              <a:t>주는 평화 막힌 담을</a:t>
            </a:r>
            <a:endParaRPr lang="ko-KR" altLang="en-US" sz="9600" b="1" spc="-4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모두 허셨네  주는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평화 우리의 평화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0"/>
            <a:ext cx="11171322" cy="4476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 spc="-600">
                <a:latin typeface="한컴 윤고딕 250"/>
                <a:ea typeface="한컴 윤고딕 250"/>
              </a:rPr>
              <a:t>염려 다 맡기라 주가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돌보시니 주는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평화 우리의 평화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61210" y="0"/>
            <a:ext cx="11570369" cy="4476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 spc="-600">
                <a:latin typeface="한컴 윤고딕 250"/>
                <a:ea typeface="한컴 윤고딕 250"/>
              </a:rPr>
              <a:t>염려 다 맡기라 주가</a:t>
            </a:r>
            <a:endParaRPr lang="ko-KR" altLang="en-US" sz="9600" b="1" spc="-6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돌보시니 주는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 spc="-300">
                <a:latin typeface="한컴 윤고딕 250"/>
                <a:ea typeface="한컴 윤고딕 250"/>
              </a:rPr>
              <a:t>평화 우리의 평화</a:t>
            </a:r>
            <a:r>
              <a:rPr lang="en-US" altLang="ko-KR" sz="9600" b="1" spc="-300">
                <a:latin typeface="한컴 윤고딕 250"/>
                <a:ea typeface="한컴 윤고딕 250"/>
              </a:rPr>
              <a:t>--</a:t>
            </a:r>
            <a:endParaRPr lang="en-US" altLang="ko-KR" sz="9600" b="1" spc="-3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38</ep:Words>
  <ep:PresentationFormat>화면 슬라이드 쇼(4:3)</ep:PresentationFormat>
  <ep:Paragraphs>12</ep:Paragraphs>
  <ep:Slides>4</ep:Slides>
  <ep:Notes>4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ep:HeadingPairs>
  <ep:TitlesOfParts>
    <vt:vector size="5" baseType="lpstr">
      <vt:lpstr>한컴오피스</vt:lpstr>
      <vt:lpstr>슬라이드 1</vt:lpstr>
      <vt:lpstr>슬라이드 2</vt:lpstr>
      <vt:lpstr>슬라이드 3</vt:lpstr>
      <vt:lpstr>슬라이드 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2023-05-10T10:40:31.717</dcterms:created>
  <dc:creator>user</dc:creator>
  <cp:lastModifiedBy>user</cp:lastModifiedBy>
  <dcterms:modified xsi:type="dcterms:W3CDTF">2023-05-10T10:47:01.877</dcterms:modified>
  <cp:revision>3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