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48" r:id="rId1"/>
  </p:sldMasterIdLst>
  <p:notesMasterIdLst>
    <p:notesMasterId r:id="rId2"/>
  </p:notesMasterIdLst>
  <p:sldIdLst>
    <p:sldId id="256" r:id="rId3"/>
    <p:sldId id="257" r:id="rId4"/>
    <p:sldId id="258" r:id="rId5"/>
    <p:sldId id="259" r:id="rId6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/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 snapVertSplitter="1">
    <p:restoredLeft sz="12579"/>
    <p:restoredTop sz="90000"/>
  </p:normalViewPr>
  <p:slideViewPr>
    <p:cSldViewPr snapToGrid="0" snapToObjects="1">
      <p:cViewPr varScale="1">
        <p:scale>
          <a:sx n="100" d="100"/>
          <a:sy n="100" d="100"/>
        </p:scale>
        <p:origin x="0" y="0"/>
      </p:cViewPr>
      <p:guideLst>
        <p:guide orient="horz" pos="2159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9" cy="72009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tableStyles" Target="tableStyles.xml"  /><Relationship Id="rId2" Type="http://schemas.openxmlformats.org/officeDocument/2006/relationships/notesMaster" Target="notesMasters/notesMaster1.xml"  /><Relationship Id="rId3" Type="http://schemas.openxmlformats.org/officeDocument/2006/relationships/slide" Target="slides/slide1.xml"  /><Relationship Id="rId4" Type="http://schemas.openxmlformats.org/officeDocument/2006/relationships/slide" Target="slides/slide2.xml"  /><Relationship Id="rId5" Type="http://schemas.openxmlformats.org/officeDocument/2006/relationships/slide" Target="slides/slide3.xml"  /><Relationship Id="rId6" Type="http://schemas.openxmlformats.org/officeDocument/2006/relationships/slide" Target="slides/slide4.xml"  /><Relationship Id="rId7" Type="http://schemas.openxmlformats.org/officeDocument/2006/relationships/presProps" Target="presProps.xml"  /><Relationship Id="rId8" Type="http://schemas.openxmlformats.org/officeDocument/2006/relationships/viewProps" Target="viewProps.xml"  /><Relationship Id="rId9" Type="http://schemas.openxmlformats.org/officeDocument/2006/relationships/theme" Target="theme/theme1.xml"  /></Relationships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2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E2B2BC9D-A816-4D0A-858B-1D023B3A8ACA}" type="datetime1">
              <a:rPr lang="ko-KR" altLang="en-US"/>
              <a:pPr lvl="0">
                <a:defRPr/>
              </a:pPr>
              <a:t>2023-05-10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>
            <a:noAutofit/>
          </a:bodyPr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09F4262C-968C-4EE9-8164-CE16364706B3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1" Type="http://schemas.openxmlformats.org/officeDocument/2006/relationships/slide" Target="../slides/slide1.xml"  /><Relationship Id="rId2" Type="http://schemas.openxmlformats.org/officeDocument/2006/relationships/notesMaster" Target="../notesMasters/notesMaster1.xml"  /></Relationships>
</file>

<file path=ppt/notesSlides/_rels/notesSlide2.xml.rels><?xml version="1.0" encoding="UTF-8" standalone="yes" ?><Relationships xmlns="http://schemas.openxmlformats.org/package/2006/relationships"><Relationship Id="rId1" Type="http://schemas.openxmlformats.org/officeDocument/2006/relationships/slide" Target="../slides/slide2.xml"  /><Relationship Id="rId2" Type="http://schemas.openxmlformats.org/officeDocument/2006/relationships/notesMaster" Target="../notesMasters/notesMaster1.xml"  /></Relationships>
</file>

<file path=ppt/notesSlides/_rels/notesSlide3.xml.rels><?xml version="1.0" encoding="UTF-8" standalone="yes" ?><Relationships xmlns="http://schemas.openxmlformats.org/package/2006/relationships"><Relationship Id="rId1" Type="http://schemas.openxmlformats.org/officeDocument/2006/relationships/slide" Target="../slides/slide3.xml"  /><Relationship Id="rId2" Type="http://schemas.openxmlformats.org/officeDocument/2006/relationships/notesMaster" Target="../notesMasters/notesMaster1.xml"  /></Relationships>
</file>

<file path=ppt/notesSlides/_rels/notesSlide4.xml.rels><?xml version="1.0" encoding="UTF-8" standalone="yes" ?><Relationships xmlns="http://schemas.openxmlformats.org/package/2006/relationships"><Relationship Id="rId1" Type="http://schemas.openxmlformats.org/officeDocument/2006/relationships/slide" Target="../slides/slide4.xml"  /><Relationship Id="rId2" Type="http://schemas.openxmlformats.org/officeDocument/2006/relationships/notesMaster" Target="../notesMasters/notesMaster1.xml"  /></Relationships>
</file>

<file path=ppt/notesSlides/notesSlide1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914399" y="2130425"/>
            <a:ext cx="10363198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799" y="3886200"/>
            <a:ext cx="8534399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A130E-E3B8-4EBE-931F-81B26B8448AA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C6A38-4290-41DD-B95C-4155372FD4A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objOnly" preserve="1">
  <p:cSld name="간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2130425"/>
            <a:ext cx="12192000" cy="1470025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48888-F454-4AD2-BA62-3AF29D9807C0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clipArtAndTx" preserve="1">
  <p:cSld name="목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609599" y="274638"/>
            <a:ext cx="1097279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4"/>
          </p:nvPr>
        </p:nvSpPr>
        <p:spPr>
          <a:xfrm>
            <a:off x="2857477" y="2214563"/>
            <a:ext cx="6477021" cy="3214687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400"/>
            </a:lvl1pPr>
          </a:lstStyle>
          <a:p>
            <a:pPr lvl="0"/>
            <a:r>
              <a:rPr lang="ko-KR" altLang="en-US" smtClean="0"/>
              <a:t>첫째 목차</a:t>
            </a:r>
            <a:endParaRPr lang="ko-KR" altLang="en-US"/>
          </a:p>
          <a:p>
            <a:pPr lvl="0"/>
            <a:r>
              <a:rPr lang="ko-KR" altLang="en-US" smtClean="0"/>
              <a:t>둘째 목차</a:t>
            </a:r>
            <a:endParaRPr lang="ko-KR" altLang="en-US"/>
          </a:p>
          <a:p>
            <a:pPr lvl="0"/>
            <a:r>
              <a:rPr lang="ko-KR" altLang="en-US" smtClean="0"/>
              <a:t>셋째 목차</a:t>
            </a:r>
            <a:endParaRPr lang="ko-KR" altLang="en-US"/>
          </a:p>
          <a:p>
            <a:pPr lvl="0"/>
            <a:r>
              <a:rPr lang="ko-KR" altLang="en-US" smtClean="0"/>
              <a:t>넷째 목차</a:t>
            </a:r>
            <a:endParaRPr lang="ko-KR" altLang="en-US"/>
          </a:p>
          <a:p>
            <a:pPr lvl="0"/>
            <a:r>
              <a:rPr lang="ko-KR" altLang="en-US" smtClean="0"/>
              <a:t>다섯째 목차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FEC12-A4C9-4837-AF94-AD867782C04C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vertTitleAndTx" preserve="1">
  <p:cSld name="세로 제목 및 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 idx="0"/>
          </p:nvPr>
        </p:nvSpPr>
        <p:spPr>
          <a:xfrm>
            <a:off x="8839199" y="274638"/>
            <a:ext cx="2743199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599" y="274638"/>
            <a:ext cx="8026399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84A3-4F29-4053-ACFD-1BAF2D3F140C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836A-82A3-4C8B-9D31-CD724F3673ED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BAF6-36D0-4DD8-B695-D4C1B37E35D6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963083" y="4406900"/>
            <a:ext cx="10363198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3" y="2906713"/>
            <a:ext cx="10363198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28D28-603B-4EFC-80F8-17E5E9107035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woObj" preserve="1">
  <p:cSld name="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599" y="1600200"/>
            <a:ext cx="53847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599" y="1600200"/>
            <a:ext cx="53847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A1F4E-0809-4239-8034-C38E431DAF92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DA496-7307-4E8B-88DE-CB97B48BAB6F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bl" preserve="1">
  <p:cSld name="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표 개체 틀 2"/>
          <p:cNvSpPr>
            <a:spLocks noGrp="1"/>
          </p:cNvSpPr>
          <p:nvPr>
            <p:ph type="tbl" sz="quarter" idx="13"/>
          </p:nvPr>
        </p:nvSpPr>
        <p:spPr>
          <a:xfrm>
            <a:off x="608037" y="1643063"/>
            <a:ext cx="10972798" cy="4525200"/>
          </a:xfrm>
        </p:spPr>
        <p:txBody>
          <a:bodyPr/>
          <a:lstStyle>
            <a:lvl1pPr>
              <a:buFontTx/>
              <a:buNone/>
              <a:defRPr/>
            </a:lvl1pPr>
          </a:lstStyle>
          <a:p>
            <a:r>
              <a:rPr lang="ko-KR" altLang="en-US" smtClean="0"/>
              <a:t>표를 추가하려면 아이콘을 클릭하십시오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21E90-850C-410B-8B89-8394F580CFDA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fourObj" preserve="1">
  <p:cSld name="내용 4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609599" y="160020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6197599" y="160020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608037" y="398422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6036" y="398422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7E28-9336-4363-8674-B91477D8F243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picTx" preserve="1">
  <p:cSld name="그림 및 설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2389716" y="4800600"/>
            <a:ext cx="7315199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6" y="612775"/>
            <a:ext cx="7315199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6" y="5367338"/>
            <a:ext cx="7315199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ko-KR" altLang="en-US" smtClean="0"/>
              <a:t>마스터 텍스트 스타일을 편집합니다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7E28-9336-4363-8674-B91477D8F243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slideLayout" Target="../slideLayouts/slideLayout12.xml"  /><Relationship Id="rId13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 idx="0"/>
          </p:nvPr>
        </p:nvSpPr>
        <p:spPr>
          <a:xfrm>
            <a:off x="609599" y="274638"/>
            <a:ext cx="1097279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599" y="1600200"/>
            <a:ext cx="1097279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599" y="6356350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22D86A-5F52-4165-8473-F1B836277586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599" y="6356350"/>
            <a:ext cx="3860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599" y="6356350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rtl="0" eaLnBrk="1" latinLnBrk="1" hangingPunct="1">
        <a:defRPr>
          <a:solidFill>
            <a:schemeClr val="tx2"/>
          </a:solidFill>
        </a:defRPr>
      </a:lvl2pPr>
      <a:lvl3pPr rtl="0" eaLnBrk="1" latinLnBrk="1" hangingPunct="1">
        <a:defRPr>
          <a:solidFill>
            <a:schemeClr val="tx2"/>
          </a:solidFill>
        </a:defRPr>
      </a:lvl3pPr>
      <a:lvl4pPr rtl="0" eaLnBrk="1" latinLnBrk="1" hangingPunct="1">
        <a:defRPr>
          <a:solidFill>
            <a:schemeClr val="tx2"/>
          </a:solidFill>
        </a:defRPr>
      </a:lvl4pPr>
      <a:lvl5pPr rtl="0" eaLnBrk="1" latinLnBrk="1" hangingPunct="1">
        <a:defRPr>
          <a:solidFill>
            <a:schemeClr val="tx2"/>
          </a:solidFill>
        </a:defRPr>
      </a:lvl5pPr>
      <a:lvl6pPr rtl="0" eaLnBrk="1" latinLnBrk="1" hangingPunct="1">
        <a:defRPr>
          <a:solidFill>
            <a:schemeClr val="tx2"/>
          </a:solidFill>
        </a:defRPr>
      </a:lvl6pPr>
      <a:lvl7pPr rtl="0" eaLnBrk="1" latinLnBrk="1" hangingPunct="1">
        <a:defRPr>
          <a:solidFill>
            <a:schemeClr val="tx2"/>
          </a:solidFill>
        </a:defRPr>
      </a:lvl7pPr>
      <a:lvl8pPr rtl="0" eaLnBrk="1" latinLnBrk="1" hangingPunct="1">
        <a:defRPr>
          <a:solidFill>
            <a:schemeClr val="tx2"/>
          </a:solidFill>
        </a:defRPr>
      </a:lvl8pPr>
      <a:lvl9pPr rtl="0"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.xml"  /><Relationship Id="rId2" Type="http://schemas.openxmlformats.org/officeDocument/2006/relationships/slideLayout" Target="../slideLayouts/slideLayout1.xml"  /><Relationship Id="rId3" Type="http://schemas.openxmlformats.org/officeDocument/2006/relationships/image" Target="../media/image1.jpe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2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2.jpe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3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3.jpe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4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4.jpeg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가로 글상자 4"/>
          <p:cNvSpPr txBox="1"/>
          <p:nvPr/>
        </p:nvSpPr>
        <p:spPr>
          <a:xfrm>
            <a:off x="285749" y="0"/>
            <a:ext cx="11620501" cy="4480861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</a:t>
            </a:r>
            <a:r>
              <a:rPr lang="ko-KR" altLang="en-US" sz="9600" b="1" spc="-400">
                <a:latin typeface="한컴 윤고딕 250"/>
                <a:ea typeface="한컴 윤고딕 250"/>
              </a:rPr>
              <a:t>주는 평화 막힌 담을</a:t>
            </a:r>
            <a:endParaRPr lang="ko-KR" altLang="en-US" sz="9600" b="1"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 모두 허셨네  주는</a:t>
            </a:r>
            <a:endParaRPr lang="ko-KR" altLang="en-US" sz="9600" b="1"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 평화 우리의 평화</a:t>
            </a:r>
            <a:endParaRPr lang="ko-KR" altLang="en-US" sz="9600" b="1"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609601" y="0"/>
            <a:ext cx="10972798" cy="4476432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9600" b="1" spc="-400">
                <a:latin typeface="한컴 윤고딕 250"/>
                <a:ea typeface="한컴 윤고딕 250"/>
              </a:rPr>
              <a:t>주는 평화 막힌 담을</a:t>
            </a:r>
            <a:endParaRPr lang="ko-KR" altLang="en-US" sz="9600" b="1" spc="-400"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 모두 허셨네  주는</a:t>
            </a:r>
            <a:endParaRPr lang="ko-KR" altLang="en-US" sz="9600" b="1"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 평화 우리의 평화</a:t>
            </a:r>
            <a:endParaRPr lang="ko-KR" altLang="en-US" sz="9600" b="1"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609599" y="0"/>
            <a:ext cx="11171322" cy="4476432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</a:t>
            </a:r>
            <a:r>
              <a:rPr lang="ko-KR" altLang="en-US" sz="9600" b="1" spc="-600">
                <a:latin typeface="한컴 윤고딕 250"/>
                <a:ea typeface="한컴 윤고딕 250"/>
              </a:rPr>
              <a:t>염려 다 맡기라 주가</a:t>
            </a:r>
            <a:endParaRPr lang="ko-KR" altLang="en-US" sz="9600" b="1"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 돌보시니 주는</a:t>
            </a:r>
            <a:endParaRPr lang="ko-KR" altLang="en-US" sz="9600" b="1"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 평화 우리의 평화</a:t>
            </a:r>
            <a:endParaRPr lang="ko-KR" altLang="en-US" sz="9600" b="1"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461210" y="0"/>
            <a:ext cx="11570369" cy="4476432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</a:t>
            </a:r>
            <a:r>
              <a:rPr lang="ko-KR" altLang="en-US" sz="9600" b="1" spc="-600">
                <a:latin typeface="한컴 윤고딕 250"/>
                <a:ea typeface="한컴 윤고딕 250"/>
              </a:rPr>
              <a:t>염려 다 맡기라 주가</a:t>
            </a:r>
            <a:endParaRPr lang="ko-KR" altLang="en-US" sz="9600" b="1" spc="-600"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 돌보시니 주는</a:t>
            </a:r>
            <a:endParaRPr lang="ko-KR" altLang="en-US" sz="9600" b="1">
              <a:latin typeface="한컴 윤고딕 250"/>
              <a:ea typeface="한컴 윤고딕 250"/>
            </a:endParaRPr>
          </a:p>
          <a:p>
            <a:pPr lvl="0"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</a:t>
            </a:r>
            <a:r>
              <a:rPr lang="ko-KR" altLang="en-US" sz="9600" b="1" spc="-300">
                <a:latin typeface="한컴 윤고딕 250"/>
                <a:ea typeface="한컴 윤고딕 250"/>
              </a:rPr>
              <a:t>평화 우리의 평화</a:t>
            </a:r>
            <a:r>
              <a:rPr lang="en-US" altLang="ko-KR" sz="9600" b="1" spc="-300">
                <a:latin typeface="한컴 윤고딕 250"/>
                <a:ea typeface="한컴 윤고딕 250"/>
              </a:rPr>
              <a:t>--</a:t>
            </a:r>
            <a:endParaRPr lang="en-US" altLang="ko-KR" sz="9600" b="1" spc="-300"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한컴오피스">
  <a:themeElements>
    <a:clrScheme name="한컴오피스">
      <a:dk1>
        <a:sysClr val="windowText" lastClr="000000"/>
      </a:dk1>
      <a:lt1>
        <a:sysClr val="window" lastClr="ffffff"/>
      </a:lt1>
      <a:dk2>
        <a:srgbClr val="3a3c84"/>
      </a:dk2>
      <a:lt2>
        <a:srgbClr val="faf3db"/>
      </a:lt2>
      <a:accent1>
        <a:srgbClr val="6182d6"/>
      </a:accent1>
      <a:accent2>
        <a:srgbClr val="ff843a"/>
      </a:accent2>
      <a:accent3>
        <a:srgbClr val="b2b2b2"/>
      </a:accent3>
      <a:accent4>
        <a:srgbClr val="ffd700"/>
      </a:accent4>
      <a:accent5>
        <a:srgbClr val="289b6e"/>
      </a:accent5>
      <a:accent6>
        <a:srgbClr val="9d5cbb"/>
      </a:accent6>
      <a:hlink>
        <a:srgbClr val="0000ff"/>
      </a:hlink>
      <a:folHlink>
        <a:srgbClr val="800080"/>
      </a:folHlink>
    </a:clrScheme>
    <a:fontScheme name="한컴오피스">
      <a:maj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Phetsarath OT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Phetsarath OT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inorFont>
    </a:fontScheme>
    <a:fmtScheme name="한컴오피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한컴오피스">
  <a:themeElements>
    <a:clrScheme name="한컴오피스">
      <a:dk1>
        <a:sysClr val="windowText" lastClr="000000"/>
      </a:dk1>
      <a:lt1>
        <a:sysClr val="window" lastClr="ffffff"/>
      </a:lt1>
      <a:dk2>
        <a:srgbClr val="3a3c84"/>
      </a:dk2>
      <a:lt2>
        <a:srgbClr val="faf3db"/>
      </a:lt2>
      <a:accent1>
        <a:srgbClr val="6182d6"/>
      </a:accent1>
      <a:accent2>
        <a:srgbClr val="ff843a"/>
      </a:accent2>
      <a:accent3>
        <a:srgbClr val="b2b2b2"/>
      </a:accent3>
      <a:accent4>
        <a:srgbClr val="ffd700"/>
      </a:accent4>
      <a:accent5>
        <a:srgbClr val="289b6e"/>
      </a:accent5>
      <a:accent6>
        <a:srgbClr val="9d5cbb"/>
      </a:accent6>
      <a:hlink>
        <a:srgbClr val="0000ff"/>
      </a:hlink>
      <a:folHlink>
        <a:srgbClr val="800080"/>
      </a:folHlink>
    </a:clrScheme>
    <a:fontScheme name="한컴오피스">
      <a:maj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Phetsarath OT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Phetsarath OT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inorFont>
    </a:fontScheme>
    <a:fmtScheme name="한컴오피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38</ep:Words>
  <ep:PresentationFormat>화면 슬라이드 쇼(4:3)</ep:PresentationFormat>
  <ep:Paragraphs>12</ep:Paragraphs>
  <ep:Slides>4</ep:Slides>
  <ep:Notes>4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ep:HeadingPairs>
  <ep:TitlesOfParts>
    <vt:vector size="5" baseType="lpstr">
      <vt:lpstr>한컴오피스</vt:lpstr>
      <vt:lpstr>슬라이드 1</vt:lpstr>
      <vt:lpstr>슬라이드 2</vt:lpstr>
      <vt:lpstr>슬라이드 3</vt:lpstr>
      <vt:lpstr>슬라이드 4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2023-05-10T10:40:31.717</dcterms:created>
  <dc:creator>user</dc:creator>
  <cp:lastModifiedBy>user</cp:lastModifiedBy>
  <dcterms:modified xsi:type="dcterms:W3CDTF">2023-05-10T10:47:01.877</dcterms:modified>
  <cp:revision>3</cp:revision>
  <cp:version>1100.0100.01</cp:version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