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  <p:sldId id="259" r:id="rId4"/>
    <p:sldId id="261" r:id="rId5"/>
    <p:sldId id="263" r:id="rId6"/>
    <p:sldId id="265" r:id="rId7"/>
    <p:sldId id="267" r:id="rId8"/>
    <p:sldId id="269" r:id="rId9"/>
    <p:sldId id="271" r:id="rId10"/>
    <p:sldId id="273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5950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7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presProps" Target="presProps.xml"  /><Relationship Id="rId16" Type="http://schemas.openxmlformats.org/officeDocument/2006/relationships/viewProps" Target="viewProps.xml"  /><Relationship Id="rId17" Type="http://schemas.openxmlformats.org/officeDocument/2006/relationships/theme" Target="theme/theme1.xml"  /><Relationship Id="rId18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1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2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496302" y="280737"/>
            <a:ext cx="11409949" cy="435603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</a:t>
            </a:r>
            <a:r>
              <a:rPr lang="en-US" altLang="ko-KR" sz="9600" b="1">
                <a:solidFill>
                  <a:srgbClr val="350237"/>
                </a:solidFill>
                <a:latin typeface="한컴 윤고딕 250"/>
                <a:ea typeface="한컴 윤고딕 250"/>
              </a:rPr>
              <a:t>1.</a:t>
            </a: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주예수 사랑 기쁨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  내마음 속에 내마음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350237"/>
                </a:solidFill>
                <a:latin typeface="한컴 윤고딕 250"/>
                <a:ea typeface="한컴 윤고딕 250"/>
              </a:rPr>
              <a:t>   속에 내마음 속에</a:t>
            </a:r>
            <a:r>
              <a:rPr lang="ko-KR" altLang="en-US" sz="9600" b="1">
                <a:solidFill>
                  <a:srgbClr val="210790"/>
                </a:solidFill>
                <a:latin typeface="한컴 윤고딕 250"/>
                <a:ea typeface="한컴 윤고딕 250"/>
              </a:rPr>
              <a:t> </a:t>
            </a:r>
            <a:endParaRPr lang="ko-KR" altLang="en-US" sz="9600" b="1">
              <a:solidFill>
                <a:srgbClr val="210790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0"/>
            <a:ext cx="11191374" cy="386524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이제는 해방됐네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85000"/>
              </a:lnSpc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예수 안에서 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85000"/>
              </a:lnSpc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     안에서 해방 </a:t>
            </a: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540417" y="0"/>
            <a:ext cx="11111165" cy="394144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0000"/>
              </a:lnSpc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85000"/>
              </a:lnSpc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사랑 기쁨 내맘에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7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가로 글상자 7"/>
          <p:cNvSpPr txBox="1"/>
          <p:nvPr/>
        </p:nvSpPr>
        <p:spPr>
          <a:xfrm>
            <a:off x="461210" y="274638"/>
            <a:ext cx="11369842" cy="4295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9200" b="1" spc="-400">
                <a:solidFill>
                  <a:srgbClr val="350237"/>
                </a:solidFill>
                <a:latin typeface="한컴 윤고딕 250"/>
                <a:ea typeface="한컴 윤고딕 250"/>
              </a:rPr>
              <a:t>사랑 기쁨 내맘에</a:t>
            </a:r>
            <a:r>
              <a:rPr lang="en-US" altLang="ko-KR" sz="9200" b="1" spc="-400">
                <a:solidFill>
                  <a:srgbClr val="350237"/>
                </a:solidFill>
                <a:latin typeface="한컴 윤고딕 250"/>
                <a:ea typeface="한컴 윤고딕 250"/>
              </a:rPr>
              <a:t>--</a:t>
            </a:r>
            <a:endParaRPr lang="en-US" altLang="ko-KR" sz="9200" b="1" spc="-400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81263" y="274638"/>
            <a:ext cx="11359817" cy="41049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</a:t>
            </a: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주예수 사랑 기쁨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 내마음 속에 내마음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   속에 있네 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90763" y="274638"/>
            <a:ext cx="11600449" cy="4295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사랑 기쁨 내맘에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70710" y="274638"/>
            <a:ext cx="11590422" cy="4295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사랑 기쁨 내맘에</a:t>
            </a:r>
            <a:r>
              <a:rPr lang="en-US" altLang="ko-KR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-</a:t>
            </a:r>
            <a:endParaRPr lang="en-US" altLang="ko-KR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274638"/>
            <a:ext cx="11171322" cy="41049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2.</a:t>
            </a: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이제는 정죄 없네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  예수 안에서 예수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350237"/>
                </a:solidFill>
                <a:latin typeface="한컴 윤고딕 250"/>
                <a:ea typeface="한컴 윤고딕 250"/>
              </a:rPr>
              <a:t>  안에서 예수 안에서 </a:t>
            </a:r>
            <a:endParaRPr lang="ko-KR" altLang="en-US" sz="88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792078" y="0"/>
            <a:ext cx="11059027" cy="442922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9500" b="1">
                <a:solidFill>
                  <a:srgbClr val="350237"/>
                </a:solidFill>
                <a:latin typeface="한컴 윤고딕 250"/>
                <a:ea typeface="한컴 윤고딕 250"/>
              </a:rPr>
              <a:t>이제는 정죄 없네</a:t>
            </a:r>
            <a:endParaRPr lang="ko-KR" altLang="en-US" sz="95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500" b="1">
                <a:solidFill>
                  <a:srgbClr val="350237"/>
                </a:solidFill>
                <a:latin typeface="한컴 윤고딕 250"/>
                <a:ea typeface="한컴 윤고딕 250"/>
              </a:rPr>
              <a:t>  예수 안에서 예수</a:t>
            </a:r>
            <a:endParaRPr lang="ko-KR" altLang="en-US" sz="95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500" b="1">
                <a:solidFill>
                  <a:srgbClr val="350237"/>
                </a:solidFill>
                <a:latin typeface="한컴 윤고딕 250"/>
                <a:ea typeface="한컴 윤고딕 250"/>
              </a:rPr>
              <a:t>    안에서 없네</a:t>
            </a:r>
            <a:endParaRPr lang="ko-KR" altLang="en-US" sz="95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81263" y="274638"/>
            <a:ext cx="11710737" cy="4295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사랑 기쁨 내맘에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00789" y="0"/>
            <a:ext cx="11590422" cy="429545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나는 기뻐요  정말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 기뻐요  주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사랑 기쁨 내맘에</a:t>
            </a:r>
            <a:r>
              <a:rPr lang="en-US" altLang="ko-KR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-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501316" y="274637"/>
            <a:ext cx="11450053" cy="429545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3.</a:t>
            </a: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이제는 해방됐네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 예수 안에서 예수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solidFill>
                  <a:srgbClr val="350237"/>
                </a:solidFill>
                <a:latin typeface="한컴 윤고딕 250"/>
                <a:ea typeface="한컴 윤고딕 250"/>
              </a:rPr>
              <a:t>  안에서 예수 안에서 </a:t>
            </a:r>
            <a:endParaRPr lang="ko-KR" altLang="en-US" sz="9200" b="1">
              <a:solidFill>
                <a:srgbClr val="350237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108</ep:Words>
  <ep:PresentationFormat>화면 슬라이드 쇼(4:3)</ep:PresentationFormat>
  <ep:Paragraphs>36</ep:Paragraphs>
  <ep:Slides>12</ep:Slides>
  <ep:Notes>12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ep:HeadingPairs>
  <ep:TitlesOfParts>
    <vt:vector size="13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2023-01-19T15:58:14.243</dcterms:created>
  <dc:creator>user</dc:creator>
  <cp:lastModifiedBy>user</cp:lastModifiedBy>
  <dcterms:modified xsi:type="dcterms:W3CDTF">2023-01-19T16:16:20.572</dcterms:modified>
  <cp:revision>4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