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100" d="100"/>
          <a:sy n="100" d="100"/>
        </p:scale>
        <p:origin x="0" y="0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9" cy="72009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8.xml"  /><Relationship Id="rId11" Type="http://schemas.openxmlformats.org/officeDocument/2006/relationships/slide" Target="slides/slide9.xml"  /><Relationship Id="rId12" Type="http://schemas.openxmlformats.org/officeDocument/2006/relationships/slide" Target="slides/slide10.xml"  /><Relationship Id="rId13" Type="http://schemas.openxmlformats.org/officeDocument/2006/relationships/slide" Target="slides/slide11.xml"  /><Relationship Id="rId14" Type="http://schemas.openxmlformats.org/officeDocument/2006/relationships/slide" Target="slides/slide12.xml"  /><Relationship Id="rId15" Type="http://schemas.openxmlformats.org/officeDocument/2006/relationships/presProps" Target="presProps.xml"  /><Relationship Id="rId16" Type="http://schemas.openxmlformats.org/officeDocument/2006/relationships/viewProps" Target="viewProps.xml"  /><Relationship Id="rId17" Type="http://schemas.openxmlformats.org/officeDocument/2006/relationships/theme" Target="theme/theme1.xml"  /><Relationship Id="rId18" Type="http://schemas.openxmlformats.org/officeDocument/2006/relationships/tableStyles" Target="tableStyles.xml"  /><Relationship Id="rId2" Type="http://schemas.openxmlformats.org/officeDocument/2006/relationships/notesMaster" Target="notesMasters/notesMaster1.xml"  /><Relationship Id="rId3" Type="http://schemas.openxmlformats.org/officeDocument/2006/relationships/slide" Target="slides/slide1.xml"  /><Relationship Id="rId4" Type="http://schemas.openxmlformats.org/officeDocument/2006/relationships/slide" Target="slides/slide2.xml"  /><Relationship Id="rId5" Type="http://schemas.openxmlformats.org/officeDocument/2006/relationships/slide" Target="slides/slide3.xml"  /><Relationship Id="rId6" Type="http://schemas.openxmlformats.org/officeDocument/2006/relationships/slide" Target="slides/slide4.xml"  /><Relationship Id="rId7" Type="http://schemas.openxmlformats.org/officeDocument/2006/relationships/slide" Target="slides/slide5.xml"  /><Relationship Id="rId8" Type="http://schemas.openxmlformats.org/officeDocument/2006/relationships/slide" Target="slides/slide6.xml"  /><Relationship Id="rId9" Type="http://schemas.openxmlformats.org/officeDocument/2006/relationships/slide" Target="slides/slide7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2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E2B2BC9D-A816-4D0A-858B-1D023B3A8ACA}" type="datetime1">
              <a:rPr lang="ko-KR" altLang="en-US"/>
              <a:pPr lvl="0">
                <a:defRPr/>
              </a:pPr>
              <a:t>2023-06-16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>
            <a:noAutofit/>
          </a:bodyPr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9F4262C-968C-4EE9-8164-CE16364706B3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j-lt"/>
        <a:ea typeface="+mj-ea"/>
        <a:cs typeface="+mj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.xml"  /><Relationship Id="rId2" Type="http://schemas.openxmlformats.org/officeDocument/2006/relationships/notesMaster" Target="../notesMasters/notesMaster1.xml"  /></Relationships>
</file>

<file path=ppt/notesSlides/_rels/notesSlide10.xml.rels><?xml version="1.0" encoding="UTF-8" standalone="yes" ?><Relationships xmlns="http://schemas.openxmlformats.org/package/2006/relationships"><Relationship Id="rId1" Type="http://schemas.openxmlformats.org/officeDocument/2006/relationships/slide" Target="../slides/slide10.xml"  /><Relationship Id="rId2" Type="http://schemas.openxmlformats.org/officeDocument/2006/relationships/notesMaster" Target="../notesMasters/notesMaster1.xml"  /></Relationships>
</file>

<file path=ppt/notesSlides/_rels/notesSlide11.xml.rels><?xml version="1.0" encoding="UTF-8" standalone="yes" ?><Relationships xmlns="http://schemas.openxmlformats.org/package/2006/relationships"><Relationship Id="rId1" Type="http://schemas.openxmlformats.org/officeDocument/2006/relationships/slide" Target="../slides/slide11.xml"  /><Relationship Id="rId2" Type="http://schemas.openxmlformats.org/officeDocument/2006/relationships/notesMaster" Target="../notesMasters/notesMaster1.xml"  /></Relationships>
</file>

<file path=ppt/notesSlides/_rels/notesSlide12.xml.rels><?xml version="1.0" encoding="UTF-8" standalone="yes" ?><Relationships xmlns="http://schemas.openxmlformats.org/package/2006/relationships"><Relationship Id="rId1" Type="http://schemas.openxmlformats.org/officeDocument/2006/relationships/slide" Target="../slides/slide12.xml"  /><Relationship Id="rId2" Type="http://schemas.openxmlformats.org/officeDocument/2006/relationships/notesMaster" Target="../notesMasters/notesMaster1.xml"  /></Relationships>
</file>

<file path=ppt/notesSlides/_rels/notesSlide2.xml.rels><?xml version="1.0" encoding="UTF-8" standalone="yes" ?><Relationships xmlns="http://schemas.openxmlformats.org/package/2006/relationships"><Relationship Id="rId1" Type="http://schemas.openxmlformats.org/officeDocument/2006/relationships/slide" Target="../slides/slide2.xml"  /><Relationship Id="rId2" Type="http://schemas.openxmlformats.org/officeDocument/2006/relationships/notesMaster" Target="../notesMasters/notesMaster1.xml"  /></Relationships>
</file>

<file path=ppt/notesSlides/_rels/notesSlide3.xml.rels><?xml version="1.0" encoding="UTF-8" standalone="yes" ?><Relationships xmlns="http://schemas.openxmlformats.org/package/2006/relationships"><Relationship Id="rId1" Type="http://schemas.openxmlformats.org/officeDocument/2006/relationships/slide" Target="../slides/slide3.xml"  /><Relationship Id="rId2" Type="http://schemas.openxmlformats.org/officeDocument/2006/relationships/notesMaster" Target="../notesMasters/notesMaster1.xml"  /></Relationships>
</file>

<file path=ppt/notesSlides/_rels/notesSlide4.xml.rels><?xml version="1.0" encoding="UTF-8" standalone="yes" ?><Relationships xmlns="http://schemas.openxmlformats.org/package/2006/relationships"><Relationship Id="rId1" Type="http://schemas.openxmlformats.org/officeDocument/2006/relationships/slide" Target="../slides/slide4.xml"  /><Relationship Id="rId2" Type="http://schemas.openxmlformats.org/officeDocument/2006/relationships/notesMaster" Target="../notesMasters/notesMaster1.xml"  /></Relationships>
</file>

<file path=ppt/notesSlides/_rels/notesSlide5.xml.rels><?xml version="1.0" encoding="UTF-8" standalone="yes" ?><Relationships xmlns="http://schemas.openxmlformats.org/package/2006/relationships"><Relationship Id="rId1" Type="http://schemas.openxmlformats.org/officeDocument/2006/relationships/slide" Target="../slides/slide5.xml"  /><Relationship Id="rId2" Type="http://schemas.openxmlformats.org/officeDocument/2006/relationships/notesMaster" Target="../notesMasters/notesMaster1.xml"  /></Relationships>
</file>

<file path=ppt/notesSlides/_rels/notesSlide6.xml.rels><?xml version="1.0" encoding="UTF-8" standalone="yes" ?><Relationships xmlns="http://schemas.openxmlformats.org/package/2006/relationships"><Relationship Id="rId1" Type="http://schemas.openxmlformats.org/officeDocument/2006/relationships/slide" Target="../slides/slide6.xml"  /><Relationship Id="rId2" Type="http://schemas.openxmlformats.org/officeDocument/2006/relationships/notesMaster" Target="../notesMasters/notesMaster1.xml"  /></Relationships>
</file>

<file path=ppt/notesSlides/_rels/notesSlide7.xml.rels><?xml version="1.0" encoding="UTF-8" standalone="yes" ?><Relationships xmlns="http://schemas.openxmlformats.org/package/2006/relationships"><Relationship Id="rId1" Type="http://schemas.openxmlformats.org/officeDocument/2006/relationships/slide" Target="../slides/slide7.xml"  /><Relationship Id="rId2" Type="http://schemas.openxmlformats.org/officeDocument/2006/relationships/notesMaster" Target="../notesMasters/notesMaster1.xml"  /></Relationships>
</file>

<file path=ppt/notesSlides/_rels/notesSlide8.xml.rels><?xml version="1.0" encoding="UTF-8" standalone="yes" ?><Relationships xmlns="http://schemas.openxmlformats.org/package/2006/relationships"><Relationship Id="rId1" Type="http://schemas.openxmlformats.org/officeDocument/2006/relationships/slide" Target="../slides/slide8.xml"  /><Relationship Id="rId2" Type="http://schemas.openxmlformats.org/officeDocument/2006/relationships/notesMaster" Target="../notesMasters/notesMaster1.xml"  /></Relationships>
</file>

<file path=ppt/notesSlides/_rels/notesSlide9.xml.rels><?xml version="1.0" encoding="UTF-8" standalone="yes" ?><Relationships xmlns="http://schemas.openxmlformats.org/package/2006/relationships"><Relationship Id="rId1" Type="http://schemas.openxmlformats.org/officeDocument/2006/relationships/slide" Target="../slides/slide9.xml"  /><Relationship Id="rId2" Type="http://schemas.openxmlformats.org/officeDocument/2006/relationships/notesMaster" Target="../notesMasters/notesMaster1.xml"  /></Relationships>
</file>

<file path=ppt/notesSlides/notesSlide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3" name="슬라이드 노트 개체 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9F4262C-968C-4EE9-8164-CE16364706B3}" type="slidenum">
              <a:rPr lang="en-US" altLang="en-US"/>
              <a:pPr lvl="0">
                <a:defRPr/>
              </a:pPr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Only" preserve="1">
  <p:cSld name="간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clipArtAndTx" preserve="1">
  <p:cSld name="목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ko-KR" altLang="en-US" smtClean="0"/>
              <a:t>첫째 목차</a:t>
            </a:r>
            <a:endParaRPr lang="ko-KR" altLang="en-US"/>
          </a:p>
          <a:p>
            <a:pPr lvl="0"/>
            <a:r>
              <a:rPr lang="ko-KR" altLang="en-US" smtClean="0"/>
              <a:t>둘째 목차</a:t>
            </a:r>
            <a:endParaRPr lang="ko-KR" altLang="en-US"/>
          </a:p>
          <a:p>
            <a:pPr lvl="0"/>
            <a:r>
              <a:rPr lang="ko-KR" altLang="en-US" smtClean="0"/>
              <a:t>셋째 목차</a:t>
            </a:r>
            <a:endParaRPr lang="ko-KR" altLang="en-US"/>
          </a:p>
          <a:p>
            <a:pPr lvl="0"/>
            <a:r>
              <a:rPr lang="ko-KR" altLang="en-US" smtClean="0"/>
              <a:t>넷째 목차</a:t>
            </a:r>
            <a:endParaRPr lang="ko-KR" altLang="en-US"/>
          </a:p>
          <a:p>
            <a:pPr lvl="0"/>
            <a:r>
              <a:rPr lang="ko-KR" altLang="en-US" smtClean="0"/>
              <a:t>다섯째 목차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vertTitleAndTx" preserve="1">
  <p:cSld name="세로 제목 및 본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idx="0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tbl" preserve="1">
  <p:cSld name="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ko-KR" altLang="en-US" smtClean="0"/>
              <a:t>표를 추가하려면 아이콘을 클릭하십시오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fourObj" preserve="1">
  <p:cSld name="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type="picTx" preserve="1">
  <p:cSld name="그림 및 설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ko-KR" altLang="en-US" smtClean="0"/>
              <a:t>마스터 텍스트 스타일을 편집합니다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 idx="0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ko-KR" altLang="en-US" smtClean="0"/>
              <a:pPr/>
              <a:t>2009-12-07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1" hangingPunct="1">
        <a:defRPr>
          <a:solidFill>
            <a:schemeClr val="tx2"/>
          </a:solidFill>
        </a:defRPr>
      </a:lvl2pPr>
      <a:lvl3pPr rtl="0" eaLnBrk="1" latinLnBrk="1" hangingPunct="1">
        <a:defRPr>
          <a:solidFill>
            <a:schemeClr val="tx2"/>
          </a:solidFill>
        </a:defRPr>
      </a:lvl3pPr>
      <a:lvl4pPr rtl="0" eaLnBrk="1" latinLnBrk="1" hangingPunct="1">
        <a:defRPr>
          <a:solidFill>
            <a:schemeClr val="tx2"/>
          </a:solidFill>
        </a:defRPr>
      </a:lvl4pPr>
      <a:lvl5pPr rtl="0" eaLnBrk="1" latinLnBrk="1" hangingPunct="1">
        <a:defRPr>
          <a:solidFill>
            <a:schemeClr val="tx2"/>
          </a:solidFill>
        </a:defRPr>
      </a:lvl5pPr>
      <a:lvl6pPr rtl="0" eaLnBrk="1" latinLnBrk="1" hangingPunct="1">
        <a:defRPr>
          <a:solidFill>
            <a:schemeClr val="tx2"/>
          </a:solidFill>
        </a:defRPr>
      </a:lvl6pPr>
      <a:lvl7pPr rtl="0" eaLnBrk="1" latinLnBrk="1" hangingPunct="1">
        <a:defRPr>
          <a:solidFill>
            <a:schemeClr val="tx2"/>
          </a:solidFill>
        </a:defRPr>
      </a:lvl7pPr>
      <a:lvl8pPr rtl="0" eaLnBrk="1" latinLnBrk="1" hangingPunct="1">
        <a:defRPr>
          <a:solidFill>
            <a:schemeClr val="tx2"/>
          </a:solidFill>
        </a:defRPr>
      </a:lvl8pPr>
      <a:lvl9pPr rtl="0"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.xml"  /><Relationship Id="rId2" Type="http://schemas.openxmlformats.org/officeDocument/2006/relationships/slideLayout" Target="../slideLayouts/slideLayout1.xml"  /><Relationship Id="rId3" Type="http://schemas.openxmlformats.org/officeDocument/2006/relationships/image" Target="../media/image1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0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0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1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1.jpeg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1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12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2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2.jpe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3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3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4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4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5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5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6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6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7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7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8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8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notesSlide" Target="../notesSlides/notesSlide9.xml"  /><Relationship Id="rId2" Type="http://schemas.openxmlformats.org/officeDocument/2006/relationships/slideLayout" Target="../slideLayouts/slideLayout2.xml"  /><Relationship Id="rId3" Type="http://schemas.openxmlformats.org/officeDocument/2006/relationships/image" Target="../media/image9.jpeg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5" name="가로 글상자 4"/>
          <p:cNvSpPr txBox="1"/>
          <p:nvPr/>
        </p:nvSpPr>
        <p:spPr>
          <a:xfrm>
            <a:off x="1230226" y="822392"/>
            <a:ext cx="10047372" cy="130930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하늘의 문을</a:t>
            </a:r>
            <a:r>
              <a:rPr lang="ko-KR" altLang="en-US" sz="8000" b="1" spc="-14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여소서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719513" y="3429000"/>
            <a:ext cx="9855868" cy="124587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이곳을</a:t>
            </a:r>
            <a:r>
              <a:rPr lang="ko-KR" altLang="en-US" sz="8000" b="1" spc="-500">
                <a:latin typeface="한컴 윤고딕 250"/>
                <a:ea typeface="한컴 윤고딕 250"/>
              </a:rPr>
              <a:t>  </a:t>
            </a:r>
            <a:r>
              <a:rPr lang="ko-KR" altLang="en-US" sz="8000" b="1">
                <a:latin typeface="한컴 윤고딕 250"/>
                <a:ea typeface="한컴 윤고딕 250"/>
              </a:rPr>
              <a:t>주목하소서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253290" y="1082842"/>
            <a:ext cx="10938710" cy="116315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800" b="1"/>
              <a:t>   </a:t>
            </a:r>
            <a:r>
              <a:rPr lang="ko-KR" altLang="en-US" sz="8800" b="1">
                <a:latin typeface="한컴 윤고딕 250"/>
                <a:ea typeface="한컴 윤고딕 250"/>
              </a:rPr>
              <a:t>이곳에서 드리는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14237" y="3429000"/>
            <a:ext cx="10317079" cy="122682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예배를</a:t>
            </a:r>
            <a:r>
              <a:rPr lang="ko-KR" altLang="en-US" sz="8800" b="1" spc="-800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latin typeface="한컴 윤고딕 250"/>
                <a:ea typeface="한컴 윤고딕 250"/>
              </a:rPr>
              <a:t>받으소서 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2015290" y="1002631"/>
            <a:ext cx="10066422" cy="121478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</a:t>
            </a:r>
            <a:r>
              <a:rPr lang="ko-KR" altLang="en-US" sz="9200" b="1" spc="900">
                <a:latin typeface="한컴 윤고딕 250"/>
                <a:ea typeface="한컴 윤고딕 250"/>
              </a:rPr>
              <a:t>주님의</a:t>
            </a:r>
            <a:r>
              <a:rPr lang="ko-KR" altLang="en-US" sz="9200" b="1" spc="-1300">
                <a:latin typeface="한컴 윤고딕 250"/>
                <a:ea typeface="한컴 윤고딕 250"/>
              </a:rPr>
              <a:t> </a:t>
            </a:r>
            <a:r>
              <a:rPr lang="ko-KR" altLang="en-US" sz="9200" b="1" spc="900">
                <a:latin typeface="한컴 윤고딕 250"/>
                <a:ea typeface="한컴 윤고딕 250"/>
              </a:rPr>
              <a:t>이름이</a:t>
            </a:r>
            <a:endParaRPr lang="ko-KR" altLang="en-US" sz="9200" b="1" spc="900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34553" y="3429000"/>
            <a:ext cx="10066420" cy="155468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주님의</a:t>
            </a:r>
            <a:r>
              <a:rPr lang="ko-KR" altLang="en-US" sz="9600" b="1" spc="-19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이</a:t>
            </a:r>
            <a:r>
              <a:rPr lang="ko-KR" altLang="en-US" sz="9600" b="1" spc="900">
                <a:latin typeface="한컴 윤고딕 250"/>
                <a:ea typeface="한컴 윤고딕 250"/>
              </a:rPr>
              <a:t>름만이</a:t>
            </a:r>
            <a:r>
              <a:rPr lang="ko-KR" altLang="en-US" sz="9600" b="1">
                <a:latin typeface="한컴 윤고딕 250"/>
                <a:ea typeface="한컴 윤고딕 250"/>
              </a:rPr>
              <a:t> 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93920" y="846138"/>
            <a:ext cx="10698079" cy="155468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오직</a:t>
            </a:r>
            <a:r>
              <a:rPr lang="ko-KR" altLang="en-US" sz="9600" b="1" spc="-22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주의 이름만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263315" y="3599448"/>
            <a:ext cx="10678026" cy="139927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이곳에</a:t>
            </a:r>
            <a:r>
              <a:rPr lang="ko-KR" altLang="en-US" sz="9600" b="1" spc="-22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있습니다</a:t>
            </a:r>
            <a:r>
              <a:rPr lang="en-US" altLang="ko-KR" sz="9600" b="1">
                <a:latin typeface="한컴 윤고딕 250"/>
                <a:ea typeface="한컴 윤고딕 250"/>
              </a:rPr>
              <a:t>­­</a:t>
            </a:r>
            <a:endParaRPr lang="en-US" altLang="ko-KR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433763" y="846138"/>
            <a:ext cx="10287001" cy="105695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주를  향한 노래가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935079" y="2546684"/>
            <a:ext cx="10026316" cy="143286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꺼지  지 않으니 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574132" y="4561974"/>
            <a:ext cx="10146632" cy="117969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하늘을</a:t>
            </a:r>
            <a:r>
              <a:rPr lang="ko-KR" altLang="en-US" sz="8000" b="1" spc="-1900">
                <a:latin typeface="한컴 윤고딕 250"/>
                <a:ea typeface="한컴 윤고딕 250"/>
              </a:rPr>
              <a:t> </a:t>
            </a:r>
            <a:r>
              <a:rPr lang="ko-KR" altLang="en-US" sz="8000" b="1" spc="-900">
                <a:latin typeface="한컴 윤고딕 250"/>
                <a:ea typeface="한컴 윤고딕 250"/>
              </a:rPr>
              <a:t>열고</a:t>
            </a:r>
            <a:r>
              <a:rPr lang="ko-KR" altLang="en-US" sz="8000" b="1">
                <a:latin typeface="한컴 윤고딕 250"/>
                <a:ea typeface="한컴 윤고딕 250"/>
              </a:rPr>
              <a:t> 보소서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293394" y="763370"/>
            <a:ext cx="10657974" cy="124450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  이곳에</a:t>
            </a:r>
            <a:r>
              <a:rPr lang="ko-KR" altLang="en-US" sz="8000" b="1" spc="-7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임재하소서 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513974" y="3228474"/>
            <a:ext cx="10286999" cy="130352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주님을  기다립니다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33500" y="846138"/>
            <a:ext cx="10537658" cy="142985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 기도 의</a:t>
            </a:r>
            <a:r>
              <a:rPr lang="ko-KR" altLang="en-US" sz="8800" b="1" spc="-1100">
                <a:latin typeface="한컴 윤고딕 250"/>
                <a:ea typeface="한컴 윤고딕 250"/>
              </a:rPr>
              <a:t>  </a:t>
            </a:r>
            <a:r>
              <a:rPr lang="ko-KR" altLang="en-US" sz="8800" b="1">
                <a:latin typeface="한컴 윤고딕 250"/>
                <a:ea typeface="한컴 윤고딕 250"/>
              </a:rPr>
              <a:t>향기가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73192" y="3182754"/>
            <a:ext cx="237523" cy="35864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/>
          </a:p>
        </p:txBody>
      </p:sp>
      <p:sp>
        <p:nvSpPr>
          <p:cNvPr id="6" name="가로 글상자 5"/>
          <p:cNvSpPr txBox="1"/>
          <p:nvPr/>
        </p:nvSpPr>
        <p:spPr>
          <a:xfrm>
            <a:off x="2225842" y="3362074"/>
            <a:ext cx="9645317" cy="1227071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하늘  에 닿으니 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609599" y="962526"/>
            <a:ext cx="11311689" cy="94056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8000" b="1">
                <a:latin typeface="한컴 윤고딕 250"/>
                <a:ea typeface="한컴 윤고딕 250"/>
              </a:rPr>
              <a:t> </a:t>
            </a:r>
            <a:r>
              <a:rPr lang="ko-KR" altLang="en-US" sz="8000" b="1" spc="-400">
                <a:latin typeface="한컴 윤고딕 250"/>
                <a:ea typeface="한컴 윤고딕 250"/>
              </a:rPr>
              <a:t> 주여 임재하여</a:t>
            </a:r>
            <a:r>
              <a:rPr lang="ko-KR" altLang="en-US" sz="8000" b="1" spc="-1400">
                <a:latin typeface="한컴 윤고딕 250"/>
                <a:ea typeface="한컴 윤고딕 250"/>
              </a:rPr>
              <a:t> </a:t>
            </a:r>
            <a:r>
              <a:rPr lang="ko-KR" altLang="en-US" sz="8000" b="1">
                <a:latin typeface="한컴 윤고딕 250"/>
                <a:ea typeface="한컴 윤고딕 250"/>
              </a:rPr>
              <a:t>주소서</a:t>
            </a:r>
            <a:endParaRPr lang="ko-KR" altLang="en-US" sz="8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794711" y="3429000"/>
            <a:ext cx="9625262" cy="1426845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이 곳에 오셔 서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04474" y="846136"/>
            <a:ext cx="10938711" cy="109505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이 곳에 앉으소서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503946" y="2715076"/>
            <a:ext cx="9926054" cy="122636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8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이 곳에서</a:t>
            </a:r>
            <a:r>
              <a:rPr lang="ko-KR" altLang="en-US" sz="8800" b="1" spc="-1600">
                <a:latin typeface="한컴 윤고딕 250"/>
                <a:ea typeface="한컴 윤고딕 250"/>
              </a:rPr>
              <a:t> </a:t>
            </a:r>
            <a:r>
              <a:rPr lang="ko-KR" altLang="en-US" sz="8800" b="1" spc="1000">
                <a:latin typeface="한컴 윤고딕 250"/>
                <a:ea typeface="한컴 윤고딕 250"/>
              </a:rPr>
              <a:t>드리는</a:t>
            </a:r>
            <a:endParaRPr lang="ko-KR" altLang="en-US" sz="8800" b="1" spc="1000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1965158" y="4531895"/>
            <a:ext cx="9464842" cy="129549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0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예배를 받으소 서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343526" y="1022684"/>
            <a:ext cx="10238872" cy="1366186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8800" b="1">
                <a:latin typeface="한컴 윤고딕 250"/>
                <a:ea typeface="한컴 윤고딕 250"/>
              </a:rPr>
              <a:t>  </a:t>
            </a:r>
            <a:r>
              <a:rPr lang="ko-KR" altLang="en-US" sz="8800" b="1" spc="500">
                <a:latin typeface="한컴 윤고딕 250"/>
                <a:ea typeface="한컴 윤고딕 250"/>
              </a:rPr>
              <a:t>주님의</a:t>
            </a:r>
            <a:r>
              <a:rPr lang="ko-KR" altLang="en-US" sz="8800" b="1" spc="-500">
                <a:latin typeface="한컴 윤고딕 250"/>
                <a:ea typeface="한컴 윤고딕 250"/>
              </a:rPr>
              <a:t> </a:t>
            </a:r>
            <a:r>
              <a:rPr lang="ko-KR" altLang="en-US" sz="8800" b="1">
                <a:latin typeface="한컴 윤고딕 250"/>
                <a:ea typeface="한컴 윤고딕 250"/>
              </a:rPr>
              <a:t>이름 이 </a:t>
            </a: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634290" y="3429000"/>
            <a:ext cx="10557710" cy="1417320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95000"/>
              </a:lnSpc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 주님의</a:t>
            </a:r>
            <a:r>
              <a:rPr lang="ko-KR" altLang="en-US" sz="9200" b="1" spc="-800">
                <a:latin typeface="한컴 윤고딕 250"/>
                <a:ea typeface="한컴 윤고딕 250"/>
              </a:rPr>
              <a:t> </a:t>
            </a:r>
            <a:r>
              <a:rPr lang="ko-KR" altLang="en-US" sz="9200" b="1">
                <a:latin typeface="한컴 윤고딕 250"/>
                <a:ea typeface="한컴 윤고딕 250"/>
              </a:rPr>
              <a:t>이름만이</a:t>
            </a:r>
            <a:endParaRPr lang="ko-KR" altLang="en-US" sz="92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534026" y="1012658"/>
            <a:ext cx="10467474" cy="143336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endParaRPr lang="ko-KR" altLang="en-US" sz="88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844841" y="1193633"/>
            <a:ext cx="10347159" cy="1071412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lnSpc>
                <a:spcPct val="70000"/>
              </a:lnSpc>
              <a:defRPr/>
            </a:pPr>
            <a:r>
              <a:rPr lang="ko-KR" altLang="en-US" sz="9200" b="1">
                <a:latin typeface="한컴 윤고딕 250"/>
                <a:ea typeface="한컴 윤고딕 250"/>
              </a:rPr>
              <a:t>오직 주의</a:t>
            </a:r>
            <a:r>
              <a:rPr lang="ko-KR" altLang="en-US" sz="9200" b="1" spc="-1200">
                <a:latin typeface="한컴 윤고딕 250"/>
                <a:ea typeface="한컴 윤고딕 250"/>
              </a:rPr>
              <a:t> </a:t>
            </a:r>
            <a:r>
              <a:rPr lang="ko-KR" altLang="en-US" sz="9200" b="1">
                <a:latin typeface="한컴 윤고딕 250"/>
                <a:ea typeface="한컴 윤고딕 250"/>
              </a:rPr>
              <a:t>이름만</a:t>
            </a:r>
            <a:endParaRPr lang="ko-KR" altLang="en-US" sz="9200" b="1">
              <a:latin typeface="한컴 윤고딕 250"/>
              <a:ea typeface="한컴 윤고딕 250"/>
            </a:endParaRPr>
          </a:p>
        </p:txBody>
      </p:sp>
      <p:sp>
        <p:nvSpPr>
          <p:cNvPr id="6" name="가로 글상자 5"/>
          <p:cNvSpPr txBox="1"/>
          <p:nvPr/>
        </p:nvSpPr>
        <p:spPr>
          <a:xfrm>
            <a:off x="912394" y="3188368"/>
            <a:ext cx="10878554" cy="1553177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600" b="1">
                <a:latin typeface="한컴 윤고딕 250"/>
                <a:ea typeface="한컴 윤고딕 250"/>
              </a:rPr>
              <a:t>  이곳에</a:t>
            </a:r>
            <a:r>
              <a:rPr lang="ko-KR" altLang="en-US" sz="96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600" b="1">
                <a:latin typeface="한컴 윤고딕 250"/>
                <a:ea typeface="한컴 윤고딕 250"/>
              </a:rPr>
              <a:t>있습니다</a:t>
            </a:r>
            <a:endParaRPr lang="ko-KR" altLang="en-US" sz="9600" b="1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pic>
        <p:nvPicPr>
          <p:cNvPr id="3" name="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tretch>
            <a:fillRect/>
          </a:stretch>
        </p:blipFill>
        <p:spPr>
          <a:xfrm>
            <a:off x="0" y="-170447"/>
            <a:ext cx="12192000" cy="6858000"/>
          </a:xfrm>
          <a:prstGeom prst="rect">
            <a:avLst/>
          </a:prstGeom>
        </p:spPr>
      </p:pic>
      <p:sp>
        <p:nvSpPr>
          <p:cNvPr id="4" name="가로 글상자 3"/>
          <p:cNvSpPr txBox="1"/>
          <p:nvPr/>
        </p:nvSpPr>
        <p:spPr>
          <a:xfrm>
            <a:off x="1734553" y="1042737"/>
            <a:ext cx="10457447" cy="1460433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>
                <a:latin typeface="한컴 윤고딕 250"/>
                <a:ea typeface="한컴 윤고딕 250"/>
              </a:rPr>
              <a:t> 이 곳에</a:t>
            </a:r>
            <a:r>
              <a:rPr lang="ko-KR" altLang="en-US" sz="9000" b="1" spc="-1200">
                <a:latin typeface="한컴 윤고딕 250"/>
                <a:ea typeface="한컴 윤고딕 250"/>
              </a:rPr>
              <a:t> </a:t>
            </a:r>
            <a:r>
              <a:rPr lang="ko-KR" altLang="en-US" sz="9000" b="1">
                <a:latin typeface="한컴 윤고딕 250"/>
                <a:ea typeface="한컴 윤고딕 250"/>
              </a:rPr>
              <a:t>오셔 서 </a:t>
            </a:r>
            <a:endParaRPr lang="ko-KR" altLang="en-US" sz="9000" b="1">
              <a:latin typeface="한컴 윤고딕 250"/>
              <a:ea typeface="한컴 윤고딕 250"/>
            </a:endParaRPr>
          </a:p>
        </p:txBody>
      </p:sp>
      <p:sp>
        <p:nvSpPr>
          <p:cNvPr id="5" name="가로 글상자 4"/>
          <p:cNvSpPr txBox="1"/>
          <p:nvPr/>
        </p:nvSpPr>
        <p:spPr>
          <a:xfrm>
            <a:off x="1453815" y="3098131"/>
            <a:ext cx="10427369" cy="1462439"/>
          </a:xfrm>
          <a:prstGeom prst="rect">
            <a:avLst/>
          </a:prstGeom>
        </p:spPr>
        <p:txBody>
          <a:bodyPr wrap="square">
            <a:spAutoFit/>
          </a:bodyPr>
          <a:p>
            <a:pPr lvl="0">
              <a:defRPr/>
            </a:pPr>
            <a:r>
              <a:rPr lang="ko-KR" altLang="en-US" sz="9000" b="1">
                <a:latin typeface="한컴 윤고딕 250"/>
                <a:ea typeface="한컴 윤고딕 250"/>
              </a:rPr>
              <a:t> 이 곳에</a:t>
            </a:r>
            <a:r>
              <a:rPr lang="ko-KR" altLang="en-US" sz="9000" b="1" spc="-1400">
                <a:latin typeface="한컴 윤고딕 250"/>
                <a:ea typeface="한컴 윤고딕 250"/>
              </a:rPr>
              <a:t> </a:t>
            </a:r>
            <a:r>
              <a:rPr lang="ko-KR" altLang="en-US" sz="9000" b="1" spc="-400">
                <a:latin typeface="한컴 윤고딕 250"/>
                <a:ea typeface="한컴 윤고딕 250"/>
              </a:rPr>
              <a:t>앉으 </a:t>
            </a:r>
            <a:r>
              <a:rPr lang="ko-KR" altLang="en-US" sz="9000" b="1" spc="100">
                <a:latin typeface="한컴 윤고딕 250"/>
                <a:ea typeface="한컴 윤고딕 250"/>
              </a:rPr>
              <a:t>소서</a:t>
            </a:r>
            <a:endParaRPr lang="ko-KR" altLang="en-US" sz="9000" b="1" spc="100">
              <a:latin typeface="한컴 윤고딕 250"/>
              <a:ea typeface="한컴 윤고딕 25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한컴오피스">
  <a:themeElements>
    <a:clrScheme name="한컴오피스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한컴오피스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한컴오피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78</ep:Words>
  <ep:PresentationFormat>화면 슬라이드 쇼(4:3)</ep:PresentationFormat>
  <ep:Paragraphs>26</ep:Paragraphs>
  <ep:Slides>12</ep:Slides>
  <ep:Notes>12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ep:HeadingPairs>
  <ep:TitlesOfParts>
    <vt:vector size="13" baseType="lpstr">
      <vt:lpstr>한컴오피스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2023-06-16T06:27:17.887</dcterms:created>
  <dc:creator>user</dc:creator>
  <cp:lastModifiedBy>user</cp:lastModifiedBy>
  <dcterms:modified xsi:type="dcterms:W3CDTF">2023-06-16T07:49:15.923</dcterms:modified>
  <cp:revision>18</cp:revision>
  <cp:version>1100.0100.01</cp:version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