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8" r:id="rId13"/>
    <p:sldId id="279" r:id="rId14"/>
    <p:sldId id="295" r:id="rId15"/>
    <p:sldId id="296" r:id="rId16"/>
    <p:sldId id="297" r:id="rId17"/>
    <p:sldId id="298" r:id="rId18"/>
    <p:sldId id="299" r:id="rId19"/>
    <p:sldId id="300" r:id="rId20"/>
    <p:sldId id="301" r:id="rId21"/>
    <p:sldId id="302" r:id="rId22"/>
    <p:sldId id="305" r:id="rId23"/>
    <p:sldId id="288" r:id="rId2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snapVertSplitter="1">
    <p:restoredLeft sz="12579"/>
    <p:restoredTop sz="90000"/>
  </p:normalViewPr>
  <p:slideViewPr>
    <p:cSldViewPr snapToGrid="0" snapToObjects="1">
      <p:cViewPr varScale="1">
        <p:scale>
          <a:sx n="100" d="100"/>
          <a:sy n="100" d="100"/>
        </p:scale>
        <p:origin x="0" y="0"/>
      </p:cViewPr>
      <p:guideLst>
        <p:guide orient="horz" pos="2158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9" cy="72009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8.xml"  /><Relationship Id="rId11" Type="http://schemas.openxmlformats.org/officeDocument/2006/relationships/slide" Target="slides/slide9.xml"  /><Relationship Id="rId12" Type="http://schemas.openxmlformats.org/officeDocument/2006/relationships/slide" Target="slides/slide10.xml"  /><Relationship Id="rId13" Type="http://schemas.openxmlformats.org/officeDocument/2006/relationships/slide" Target="slides/slide11.xml"  /><Relationship Id="rId14" Type="http://schemas.openxmlformats.org/officeDocument/2006/relationships/slide" Target="slides/slide12.xml"  /><Relationship Id="rId15" Type="http://schemas.openxmlformats.org/officeDocument/2006/relationships/slide" Target="slides/slide13.xml"  /><Relationship Id="rId16" Type="http://schemas.openxmlformats.org/officeDocument/2006/relationships/slide" Target="slides/slide14.xml"  /><Relationship Id="rId17" Type="http://schemas.openxmlformats.org/officeDocument/2006/relationships/slide" Target="slides/slide15.xml"  /><Relationship Id="rId18" Type="http://schemas.openxmlformats.org/officeDocument/2006/relationships/slide" Target="slides/slide16.xml"  /><Relationship Id="rId19" Type="http://schemas.openxmlformats.org/officeDocument/2006/relationships/slide" Target="slides/slide17.xml"  /><Relationship Id="rId2" Type="http://schemas.openxmlformats.org/officeDocument/2006/relationships/notesMaster" Target="notesMasters/notesMaster1.xml"  /><Relationship Id="rId20" Type="http://schemas.openxmlformats.org/officeDocument/2006/relationships/slide" Target="slides/slide18.xml"  /><Relationship Id="rId21" Type="http://schemas.openxmlformats.org/officeDocument/2006/relationships/slide" Target="slides/slide19.xml"  /><Relationship Id="rId22" Type="http://schemas.openxmlformats.org/officeDocument/2006/relationships/slide" Target="slides/slide20.xml"  /><Relationship Id="rId23" Type="http://schemas.openxmlformats.org/officeDocument/2006/relationships/slide" Target="slides/slide21.xml"  /><Relationship Id="rId24" Type="http://schemas.openxmlformats.org/officeDocument/2006/relationships/slide" Target="slides/slide22.xml"  /><Relationship Id="rId25" Type="http://schemas.openxmlformats.org/officeDocument/2006/relationships/presProps" Target="presProps.xml"  /><Relationship Id="rId26" Type="http://schemas.openxmlformats.org/officeDocument/2006/relationships/viewProps" Target="viewProps.xml"  /><Relationship Id="rId27" Type="http://schemas.openxmlformats.org/officeDocument/2006/relationships/theme" Target="theme/theme1.xml"  /><Relationship Id="rId28" Type="http://schemas.openxmlformats.org/officeDocument/2006/relationships/tableStyles" Target="tableStyles.xml"  /><Relationship Id="rId3" Type="http://schemas.openxmlformats.org/officeDocument/2006/relationships/slide" Target="slides/slide1.xml"  /><Relationship Id="rId4" Type="http://schemas.openxmlformats.org/officeDocument/2006/relationships/slide" Target="slides/slide2.xml"  /><Relationship Id="rId5" Type="http://schemas.openxmlformats.org/officeDocument/2006/relationships/slide" Target="slides/slide3.xml"  /><Relationship Id="rId6" Type="http://schemas.openxmlformats.org/officeDocument/2006/relationships/slide" Target="slides/slide4.xml"  /><Relationship Id="rId7" Type="http://schemas.openxmlformats.org/officeDocument/2006/relationships/slide" Target="slides/slide5.xml"  /><Relationship Id="rId8" Type="http://schemas.openxmlformats.org/officeDocument/2006/relationships/slide" Target="slides/slide6.xml"  /><Relationship Id="rId9" Type="http://schemas.openxmlformats.org/officeDocument/2006/relationships/slide" Target="slides/slide7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E2B2BC9D-A816-4D0A-858B-1D023B3A8ACA}" type="datetime1">
              <a:rPr lang="ko-KR" altLang="en-US"/>
              <a:pPr lvl="0">
                <a:defRPr/>
              </a:pPr>
              <a:t>2023-02-10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9F4262C-968C-4EE9-8164-CE16364706B3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.xml"  /><Relationship Id="rId2" Type="http://schemas.openxmlformats.org/officeDocument/2006/relationships/notesMaster" Target="../notesMasters/notesMaster1.xml"  /></Relationships>
</file>

<file path=ppt/notesSlides/_rels/notesSlide10.xml.rels><?xml version="1.0" encoding="UTF-8" standalone="yes" ?><Relationships xmlns="http://schemas.openxmlformats.org/package/2006/relationships"><Relationship Id="rId1" Type="http://schemas.openxmlformats.org/officeDocument/2006/relationships/slide" Target="../slides/slide11.xml"  /><Relationship Id="rId2" Type="http://schemas.openxmlformats.org/officeDocument/2006/relationships/notesMaster" Target="../notesMasters/notesMaster1.xml"  /></Relationships>
</file>

<file path=ppt/notesSlides/_rels/notesSlide1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2.xml"  /><Relationship Id="rId2" Type="http://schemas.openxmlformats.org/officeDocument/2006/relationships/notesMaster" Target="../notesMasters/notesMaster1.xml"  /></Relationships>
</file>

<file path=ppt/notesSlides/_rels/notesSlide12.xml.rels><?xml version="1.0" encoding="UTF-8" standalone="yes" ?><Relationships xmlns="http://schemas.openxmlformats.org/package/2006/relationships"><Relationship Id="rId1" Type="http://schemas.openxmlformats.org/officeDocument/2006/relationships/slide" Target="../slides/slide13.xml"  /><Relationship Id="rId2" Type="http://schemas.openxmlformats.org/officeDocument/2006/relationships/notesMaster" Target="../notesMasters/notesMaster1.xml"  /></Relationships>
</file>

<file path=ppt/notesSlides/_rels/notesSlide13.xml.rels><?xml version="1.0" encoding="UTF-8" standalone="yes" ?><Relationships xmlns="http://schemas.openxmlformats.org/package/2006/relationships"><Relationship Id="rId1" Type="http://schemas.openxmlformats.org/officeDocument/2006/relationships/slide" Target="../slides/slide14.xml"  /><Relationship Id="rId2" Type="http://schemas.openxmlformats.org/officeDocument/2006/relationships/notesMaster" Target="../notesMasters/notesMaster1.xml"  /></Relationships>
</file>

<file path=ppt/notesSlides/_rels/notesSlide14.xml.rels><?xml version="1.0" encoding="UTF-8" standalone="yes" ?><Relationships xmlns="http://schemas.openxmlformats.org/package/2006/relationships"><Relationship Id="rId1" Type="http://schemas.openxmlformats.org/officeDocument/2006/relationships/slide" Target="../slides/slide15.xml"  /><Relationship Id="rId2" Type="http://schemas.openxmlformats.org/officeDocument/2006/relationships/notesMaster" Target="../notesMasters/notesMaster1.xml"  /></Relationships>
</file>

<file path=ppt/notesSlides/_rels/notesSlide15.xml.rels><?xml version="1.0" encoding="UTF-8" standalone="yes" ?><Relationships xmlns="http://schemas.openxmlformats.org/package/2006/relationships"><Relationship Id="rId1" Type="http://schemas.openxmlformats.org/officeDocument/2006/relationships/slide" Target="../slides/slide17.xml"  /><Relationship Id="rId2" Type="http://schemas.openxmlformats.org/officeDocument/2006/relationships/notesMaster" Target="../notesMasters/notesMaster1.xml"  /></Relationships>
</file>

<file path=ppt/notesSlides/_rels/notesSlide16.xml.rels><?xml version="1.0" encoding="UTF-8" standalone="yes" ?><Relationships xmlns="http://schemas.openxmlformats.org/package/2006/relationships"><Relationship Id="rId1" Type="http://schemas.openxmlformats.org/officeDocument/2006/relationships/slide" Target="../slides/slide18.xml"  /><Relationship Id="rId2" Type="http://schemas.openxmlformats.org/officeDocument/2006/relationships/notesMaster" Target="../notesMasters/notesMaster1.xml"  /></Relationships>
</file>

<file path=ppt/notesSlides/_rels/notesSlide17.xml.rels><?xml version="1.0" encoding="UTF-8" standalone="yes" ?><Relationships xmlns="http://schemas.openxmlformats.org/package/2006/relationships"><Relationship Id="rId1" Type="http://schemas.openxmlformats.org/officeDocument/2006/relationships/slide" Target="../slides/slide19.xml"  /><Relationship Id="rId2" Type="http://schemas.openxmlformats.org/officeDocument/2006/relationships/notesMaster" Target="../notesMasters/notesMaster1.xml"  /></Relationships>
</file>

<file path=ppt/notesSlides/_rels/notesSlide18.xml.rels><?xml version="1.0" encoding="UTF-8" standalone="yes" ?><Relationships xmlns="http://schemas.openxmlformats.org/package/2006/relationships"><Relationship Id="rId1" Type="http://schemas.openxmlformats.org/officeDocument/2006/relationships/slide" Target="../slides/slide20.xml"  /><Relationship Id="rId2" Type="http://schemas.openxmlformats.org/officeDocument/2006/relationships/notesMaster" Target="../notesMasters/notesMaster1.xml"  /></Relationships>
</file>

<file path=ppt/notesSlides/_rels/notesSlide19.xml.rels><?xml version="1.0" encoding="UTF-8" standalone="yes" ?><Relationships xmlns="http://schemas.openxmlformats.org/package/2006/relationships"><Relationship Id="rId1" Type="http://schemas.openxmlformats.org/officeDocument/2006/relationships/slide" Target="../slides/slide21.xml"  /><Relationship Id="rId2" Type="http://schemas.openxmlformats.org/officeDocument/2006/relationships/notesMaster" Target="../notesMasters/notesMaster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2.xml"  /><Relationship Id="rId2" Type="http://schemas.openxmlformats.org/officeDocument/2006/relationships/notesMaster" Target="../notesMasters/notesMaster1.xml"  /></Relationships>
</file>

<file path=ppt/notesSlides/_rels/notesSlide20.xml.rels><?xml version="1.0" encoding="UTF-8" standalone="yes" ?><Relationships xmlns="http://schemas.openxmlformats.org/package/2006/relationships"><Relationship Id="rId1" Type="http://schemas.openxmlformats.org/officeDocument/2006/relationships/slide" Target="../slides/slide22.xml"  /><Relationship Id="rId2" Type="http://schemas.openxmlformats.org/officeDocument/2006/relationships/notesMaster" Target="../notesMasters/notesMaster1.xml"  /></Relationships>
</file>

<file path=ppt/notesSlides/_rels/notesSlide3.xml.rels><?xml version="1.0" encoding="UTF-8" standalone="yes" ?><Relationships xmlns="http://schemas.openxmlformats.org/package/2006/relationships"><Relationship Id="rId1" Type="http://schemas.openxmlformats.org/officeDocument/2006/relationships/slide" Target="../slides/slide3.xml"  /><Relationship Id="rId2" Type="http://schemas.openxmlformats.org/officeDocument/2006/relationships/notesMaster" Target="../notesMasters/notesMaster1.xml"  /></Relationships>
</file>

<file path=ppt/notesSlides/_rels/notesSlide4.xml.rels><?xml version="1.0" encoding="UTF-8" standalone="yes" ?><Relationships xmlns="http://schemas.openxmlformats.org/package/2006/relationships"><Relationship Id="rId1" Type="http://schemas.openxmlformats.org/officeDocument/2006/relationships/slide" Target="../slides/slide4.xml"  /><Relationship Id="rId2" Type="http://schemas.openxmlformats.org/officeDocument/2006/relationships/notesMaster" Target="../notesMasters/notesMaster1.xml"  /></Relationships>
</file>

<file path=ppt/notesSlides/_rels/notesSlide5.xml.rels><?xml version="1.0" encoding="UTF-8" standalone="yes" ?><Relationships xmlns="http://schemas.openxmlformats.org/package/2006/relationships"><Relationship Id="rId1" Type="http://schemas.openxmlformats.org/officeDocument/2006/relationships/slide" Target="../slides/slide5.xml"  /><Relationship Id="rId2" Type="http://schemas.openxmlformats.org/officeDocument/2006/relationships/notesMaster" Target="../notesMasters/notesMaster1.xml"  /></Relationships>
</file>

<file path=ppt/notesSlides/_rels/notesSlide6.xml.rels><?xml version="1.0" encoding="UTF-8" standalone="yes" ?><Relationships xmlns="http://schemas.openxmlformats.org/package/2006/relationships"><Relationship Id="rId1" Type="http://schemas.openxmlformats.org/officeDocument/2006/relationships/slide" Target="../slides/slide7.xml"  /><Relationship Id="rId2" Type="http://schemas.openxmlformats.org/officeDocument/2006/relationships/notesMaster" Target="../notesMasters/notesMaster1.xml"  /></Relationships>
</file>

<file path=ppt/notesSlides/_rels/notesSlide7.xml.rels><?xml version="1.0" encoding="UTF-8" standalone="yes" ?><Relationships xmlns="http://schemas.openxmlformats.org/package/2006/relationships"><Relationship Id="rId1" Type="http://schemas.openxmlformats.org/officeDocument/2006/relationships/slide" Target="../slides/slide8.xml"  /><Relationship Id="rId2" Type="http://schemas.openxmlformats.org/officeDocument/2006/relationships/notesMaster" Target="../notesMasters/notesMaster1.xml"  /></Relationships>
</file>

<file path=ppt/notesSlides/_rels/notesSlide8.xml.rels><?xml version="1.0" encoding="UTF-8" standalone="yes" ?><Relationships xmlns="http://schemas.openxmlformats.org/package/2006/relationships"><Relationship Id="rId1" Type="http://schemas.openxmlformats.org/officeDocument/2006/relationships/slide" Target="../slides/slide9.xml"  /><Relationship Id="rId2" Type="http://schemas.openxmlformats.org/officeDocument/2006/relationships/notesMaster" Target="../notesMasters/notesMaster1.xml"  /></Relationships>
</file>

<file path=ppt/notesSlides/_rels/notesSlide9.xml.rels><?xml version="1.0" encoding="UTF-8" standalone="yes" ?><Relationships xmlns="http://schemas.openxmlformats.org/package/2006/relationships"><Relationship Id="rId1" Type="http://schemas.openxmlformats.org/officeDocument/2006/relationships/slide" Target="../slides/slide10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20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21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22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914399" y="2130425"/>
            <a:ext cx="10363198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799" y="3886200"/>
            <a:ext cx="853439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130E-E3B8-4EBE-931F-81B26B8448A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C6A38-4290-41DD-B95C-4155372FD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Only" preserve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2130425"/>
            <a:ext cx="121920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48888-F454-4AD2-BA62-3AF29D9807C0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4"/>
          </p:nvPr>
        </p:nvSpPr>
        <p:spPr>
          <a:xfrm>
            <a:off x="2857477" y="2214563"/>
            <a:ext cx="6477021" cy="321468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ko-KR" altLang="en-US" smtClean="0"/>
              <a:t>첫째 목차</a:t>
            </a:r>
            <a:endParaRPr lang="ko-KR" altLang="en-US"/>
          </a:p>
          <a:p>
            <a:pPr lvl="0"/>
            <a:r>
              <a:rPr lang="ko-KR" altLang="en-US" smtClean="0"/>
              <a:t>둘째 목차</a:t>
            </a:r>
            <a:endParaRPr lang="ko-KR" altLang="en-US"/>
          </a:p>
          <a:p>
            <a:pPr lvl="0"/>
            <a:r>
              <a:rPr lang="ko-KR" altLang="en-US" smtClean="0"/>
              <a:t>셋째 목차</a:t>
            </a:r>
            <a:endParaRPr lang="ko-KR" altLang="en-US"/>
          </a:p>
          <a:p>
            <a:pPr lvl="0"/>
            <a:r>
              <a:rPr lang="ko-KR" altLang="en-US" smtClean="0"/>
              <a:t>넷째 목차</a:t>
            </a:r>
            <a:endParaRPr lang="ko-KR" altLang="en-US"/>
          </a:p>
          <a:p>
            <a:pPr lvl="0"/>
            <a:r>
              <a:rPr lang="ko-KR" altLang="en-US" smtClean="0"/>
              <a:t>다섯째 목차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EC12-A4C9-4837-AF94-AD867782C04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 idx="0"/>
          </p:nvPr>
        </p:nvSpPr>
        <p:spPr>
          <a:xfrm>
            <a:off x="8839199" y="274638"/>
            <a:ext cx="2743199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599" y="274638"/>
            <a:ext cx="8026399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84A3-4F29-4053-ACFD-1BAF2D3F140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836A-82A3-4C8B-9D31-CD724F3673ED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BAF6-36D0-4DD8-B695-D4C1B37E35D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963083" y="4406900"/>
            <a:ext cx="103631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3" y="2906713"/>
            <a:ext cx="103631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8D28-603B-4EFC-80F8-17E5E9107035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A1F4E-0809-4239-8034-C38E431DAF92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A496-7307-4E8B-88DE-CB97B48BAB6F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bl" preserve="1">
  <p:cSld name="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sz="quarter" idx="13"/>
          </p:nvPr>
        </p:nvSpPr>
        <p:spPr>
          <a:xfrm>
            <a:off x="608037" y="1643063"/>
            <a:ext cx="10972798" cy="45252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ko-KR" altLang="en-US" smtClean="0"/>
              <a:t>표를 추가하려면 아이콘을 클릭하십시오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1E90-850C-410B-8B89-8394F580CFD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fourObj" preserve="1">
  <p:cSld name="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09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08037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6036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picTx" preserve="1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2389716" y="4800600"/>
            <a:ext cx="731519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6" y="612775"/>
            <a:ext cx="731519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6" y="5367338"/>
            <a:ext cx="731519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ko-KR" altLang="en-US" smtClean="0"/>
              <a:t>마스터 텍스트 스타일을 편집합니다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599" y="1600200"/>
            <a:ext cx="1097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2D86A-5F52-4165-8473-F1B83627758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1" hangingPunct="1">
        <a:defRPr>
          <a:solidFill>
            <a:schemeClr val="tx2"/>
          </a:solidFill>
        </a:defRPr>
      </a:lvl2pPr>
      <a:lvl3pPr rtl="0" eaLnBrk="1" latinLnBrk="1" hangingPunct="1">
        <a:defRPr>
          <a:solidFill>
            <a:schemeClr val="tx2"/>
          </a:solidFill>
        </a:defRPr>
      </a:lvl3pPr>
      <a:lvl4pPr rtl="0" eaLnBrk="1" latinLnBrk="1" hangingPunct="1">
        <a:defRPr>
          <a:solidFill>
            <a:schemeClr val="tx2"/>
          </a:solidFill>
        </a:defRPr>
      </a:lvl4pPr>
      <a:lvl5pPr rtl="0" eaLnBrk="1" latinLnBrk="1" hangingPunct="1">
        <a:defRPr>
          <a:solidFill>
            <a:schemeClr val="tx2"/>
          </a:solidFill>
        </a:defRPr>
      </a:lvl5pPr>
      <a:lvl6pPr rtl="0" eaLnBrk="1" latinLnBrk="1" hangingPunct="1">
        <a:defRPr>
          <a:solidFill>
            <a:schemeClr val="tx2"/>
          </a:solidFill>
        </a:defRPr>
      </a:lvl6pPr>
      <a:lvl7pPr rtl="0" eaLnBrk="1" latinLnBrk="1" hangingPunct="1">
        <a:defRPr>
          <a:solidFill>
            <a:schemeClr val="tx2"/>
          </a:solidFill>
        </a:defRPr>
      </a:lvl7pPr>
      <a:lvl8pPr rtl="0" eaLnBrk="1" latinLnBrk="1" hangingPunct="1">
        <a:defRPr>
          <a:solidFill>
            <a:schemeClr val="tx2"/>
          </a:solidFill>
        </a:defRPr>
      </a:lvl8pPr>
      <a:lvl9pPr rtl="0"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9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10.jpe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0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1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2.jpe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2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3.jpe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3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4.jpe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4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5.jpe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6.jpeg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5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7.jpeg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6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8.jpeg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7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9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2.jpeg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8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10.jpeg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9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11.jpeg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0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12.jpe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3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3.jpe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4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4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5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5.jpe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6.jpe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6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7.jpe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7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8.jpe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8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9.jpe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345907" y="210552"/>
            <a:ext cx="11680657" cy="3006993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 </a:t>
            </a:r>
            <a:r>
              <a:rPr lang="en-US" altLang="ko-KR" sz="8800" b="1">
                <a:solidFill>
                  <a:srgbClr val="930490"/>
                </a:solidFill>
                <a:latin typeface="한컴 윤고딕 250"/>
                <a:ea typeface="한컴 윤고딕 250"/>
              </a:rPr>
              <a:t>1.</a:t>
            </a:r>
            <a:r>
              <a:rPr lang="ko-KR" altLang="en-US" sz="8800" b="1">
                <a:solidFill>
                  <a:srgbClr val="930490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9600" b="1" spc="500">
                <a:solidFill>
                  <a:srgbClr val="930490"/>
                </a:solidFill>
                <a:latin typeface="한컴 윤고딕 250"/>
                <a:ea typeface="한컴 윤고딕 250"/>
              </a:rPr>
              <a:t>나의 피난처 </a:t>
            </a:r>
            <a:endParaRPr lang="ko-KR" altLang="en-US" sz="9600" b="1" spc="500">
              <a:solidFill>
                <a:srgbClr val="930490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 spc="500">
                <a:solidFill>
                  <a:srgbClr val="930490"/>
                </a:solidFill>
                <a:latin typeface="한컴 윤고딕 250"/>
                <a:ea typeface="한컴 윤고딕 250"/>
              </a:rPr>
              <a:t>    예수 </a:t>
            </a:r>
            <a:r>
              <a:rPr lang="ko-KR" altLang="en-US" sz="9600" b="1" spc="-100">
                <a:solidFill>
                  <a:srgbClr val="930490"/>
                </a:solidFill>
                <a:latin typeface="한컴 윤고딕 250"/>
                <a:ea typeface="한컴 윤고딕 250"/>
              </a:rPr>
              <a:t>의지해요</a:t>
            </a:r>
            <a:r>
              <a:rPr lang="ko-KR" altLang="en-US" sz="9600" b="1" spc="-100">
                <a:latin typeface="한컴 윤고딕 250"/>
                <a:ea typeface="한컴 윤고딕 250"/>
              </a:rPr>
              <a:t> </a:t>
            </a:r>
            <a:endParaRPr lang="ko-KR" altLang="en-US" sz="9600" b="1" spc="-100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609599" y="130341"/>
            <a:ext cx="11341770" cy="4482365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</a:t>
            </a:r>
            <a:r>
              <a:rPr lang="ko-KR" altLang="en-US" sz="9000" b="1" spc="-600">
                <a:solidFill>
                  <a:srgbClr val="930490"/>
                </a:solidFill>
                <a:latin typeface="한컴 윤고딕 250"/>
                <a:ea typeface="한컴 윤고딕 250"/>
              </a:rPr>
              <a:t>아바 아버지</a:t>
            </a:r>
            <a:r>
              <a:rPr lang="ko-KR" altLang="en-US" sz="9000" b="1" spc="-1200">
                <a:solidFill>
                  <a:srgbClr val="930490"/>
                </a:solidFill>
                <a:latin typeface="한컴 윤고딕 250"/>
                <a:ea typeface="한컴 윤고딕 250"/>
              </a:rPr>
              <a:t> 내가</a:t>
            </a:r>
            <a:r>
              <a:rPr lang="ko-KR" altLang="en-US" sz="9000" b="1" spc="-600">
                <a:solidFill>
                  <a:srgbClr val="930490"/>
                </a:solidFill>
                <a:latin typeface="한컴 윤고딕 250"/>
                <a:ea typeface="한컴 윤고딕 250"/>
              </a:rPr>
              <a:t> 여기</a:t>
            </a:r>
            <a:endParaRPr lang="ko-KR" altLang="en-US" sz="9000" b="1" spc="-600">
              <a:solidFill>
                <a:srgbClr val="930490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>
                <a:solidFill>
                  <a:srgbClr val="930490"/>
                </a:solidFill>
                <a:latin typeface="한컴 윤고딕 250"/>
                <a:ea typeface="한컴 윤고딕 250"/>
              </a:rPr>
              <a:t>  있으니 주님 영광</a:t>
            </a:r>
            <a:endParaRPr lang="ko-KR" altLang="en-US" sz="9600" b="1">
              <a:solidFill>
                <a:srgbClr val="930490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>
                <a:solidFill>
                  <a:srgbClr val="930490"/>
                </a:solidFill>
                <a:latin typeface="한컴 윤고딕 250"/>
                <a:ea typeface="한컴 윤고딕 250"/>
              </a:rPr>
              <a:t>  </a:t>
            </a:r>
            <a:r>
              <a:rPr lang="ko-KR" altLang="en-US" sz="9600" b="1" spc="400">
                <a:solidFill>
                  <a:srgbClr val="930490"/>
                </a:solidFill>
                <a:latin typeface="한컴 윤고딕 250"/>
                <a:ea typeface="한컴 윤고딕 250"/>
              </a:rPr>
              <a:t>위하여 써주세요</a:t>
            </a:r>
            <a:r>
              <a:rPr lang="en-US" altLang="ko-KR" sz="9600" b="1" spc="400">
                <a:solidFill>
                  <a:srgbClr val="930490"/>
                </a:solidFill>
                <a:latin typeface="한컴 윤고딕 250"/>
                <a:ea typeface="한컴 윤고딕 250"/>
              </a:rPr>
              <a:t>-</a:t>
            </a:r>
            <a:endParaRPr lang="en-US" altLang="ko-KR" sz="9600" b="1" spc="400">
              <a:solidFill>
                <a:srgbClr val="930490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345907" y="210552"/>
            <a:ext cx="11680657" cy="3006993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 </a:t>
            </a:r>
            <a:r>
              <a:rPr lang="en-US" altLang="ko-KR" sz="8800" b="1">
                <a:solidFill>
                  <a:srgbClr val="930490"/>
                </a:solidFill>
                <a:latin typeface="한컴 윤고딕 250"/>
                <a:ea typeface="한컴 윤고딕 250"/>
              </a:rPr>
              <a:t>2.</a:t>
            </a:r>
            <a:r>
              <a:rPr lang="ko-KR" altLang="en-US" sz="8800" b="1">
                <a:solidFill>
                  <a:srgbClr val="930490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9600" b="1" spc="500">
                <a:solidFill>
                  <a:srgbClr val="930490"/>
                </a:solidFill>
                <a:latin typeface="한컴 윤고딕 250"/>
                <a:ea typeface="한컴 윤고딕 250"/>
              </a:rPr>
              <a:t>나의 피난처 </a:t>
            </a:r>
            <a:endParaRPr lang="ko-KR" altLang="en-US" sz="9600" b="1" spc="500">
              <a:solidFill>
                <a:srgbClr val="930490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 spc="500">
                <a:solidFill>
                  <a:srgbClr val="930490"/>
                </a:solidFill>
                <a:latin typeface="한컴 윤고딕 250"/>
                <a:ea typeface="한컴 윤고딕 250"/>
              </a:rPr>
              <a:t>    예수 </a:t>
            </a:r>
            <a:r>
              <a:rPr lang="ko-KR" altLang="en-US" sz="9600" b="1" spc="-100">
                <a:solidFill>
                  <a:srgbClr val="930490"/>
                </a:solidFill>
                <a:latin typeface="한컴 윤고딕 250"/>
                <a:ea typeface="한컴 윤고딕 250"/>
              </a:rPr>
              <a:t>의지해요 </a:t>
            </a:r>
            <a:endParaRPr lang="ko-KR" altLang="en-US" sz="9600" b="1" spc="-100">
              <a:solidFill>
                <a:srgbClr val="930490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609599" y="274638"/>
            <a:ext cx="11231481" cy="36163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endParaRPr lang="ko-KR" altLang="en-US"/>
          </a:p>
        </p:txBody>
      </p:sp>
      <p:sp>
        <p:nvSpPr>
          <p:cNvPr id="5" name="가로 글상자 4"/>
          <p:cNvSpPr txBox="1"/>
          <p:nvPr/>
        </p:nvSpPr>
        <p:spPr>
          <a:xfrm>
            <a:off x="609599" y="0"/>
            <a:ext cx="11231481" cy="3007995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  </a:t>
            </a:r>
            <a:r>
              <a:rPr lang="ko-KR" altLang="en-US" sz="9600" b="1" spc="800">
                <a:solidFill>
                  <a:srgbClr val="930490"/>
                </a:solidFill>
                <a:latin typeface="한컴 윤고딕 250"/>
                <a:ea typeface="한컴 윤고딕 250"/>
              </a:rPr>
              <a:t>나의 피난처 </a:t>
            </a:r>
            <a:endParaRPr lang="ko-KR" altLang="en-US" sz="9600" b="1" spc="800">
              <a:solidFill>
                <a:srgbClr val="930490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 spc="800">
                <a:solidFill>
                  <a:srgbClr val="930490"/>
                </a:solidFill>
                <a:latin typeface="한컴 윤고딕 250"/>
                <a:ea typeface="한컴 윤고딕 250"/>
              </a:rPr>
              <a:t>   예수 </a:t>
            </a:r>
            <a:r>
              <a:rPr lang="ko-KR" altLang="en-US" sz="9600" b="1" spc="200">
                <a:solidFill>
                  <a:srgbClr val="930490"/>
                </a:solidFill>
                <a:latin typeface="한컴 윤고딕 250"/>
                <a:ea typeface="한컴 윤고딕 250"/>
              </a:rPr>
              <a:t>의지해요</a:t>
            </a:r>
            <a:endParaRPr lang="ko-KR" altLang="en-US" sz="9600" b="1" spc="300">
              <a:solidFill>
                <a:srgbClr val="930490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451184" y="274638"/>
            <a:ext cx="11399922" cy="292385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  </a:t>
            </a:r>
            <a:r>
              <a:rPr lang="ko-KR" altLang="en-US" sz="8000" b="1">
                <a:solidFill>
                  <a:srgbClr val="930490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9600" b="1">
                <a:solidFill>
                  <a:srgbClr val="930490"/>
                </a:solidFill>
                <a:latin typeface="한컴 윤고딕 250"/>
                <a:ea typeface="한컴 윤고딕 250"/>
              </a:rPr>
              <a:t>나의 가는 길에 </a:t>
            </a:r>
            <a:endParaRPr lang="ko-KR" altLang="en-US" sz="9600" b="1">
              <a:solidFill>
                <a:srgbClr val="930490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8800" b="1">
                <a:solidFill>
                  <a:srgbClr val="930490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9000" b="1" spc="-400">
                <a:solidFill>
                  <a:srgbClr val="930490"/>
                </a:solidFill>
                <a:latin typeface="한컴 윤고딕 250"/>
                <a:ea typeface="한컴 윤고딕 250"/>
              </a:rPr>
              <a:t>거센 바람 몰아쳐와도</a:t>
            </a:r>
            <a:endParaRPr lang="ko-KR" altLang="en-US" sz="9000" b="1" spc="-400">
              <a:solidFill>
                <a:srgbClr val="930490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501316" y="274638"/>
            <a:ext cx="11081081" cy="300958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</a:t>
            </a:r>
            <a:r>
              <a:rPr lang="ko-KR" altLang="en-US" sz="9600" b="1">
                <a:solidFill>
                  <a:srgbClr val="930490"/>
                </a:solidFill>
                <a:latin typeface="한컴 윤고딕 250"/>
                <a:ea typeface="한컴 윤고딕 250"/>
              </a:rPr>
              <a:t>나의 피난처 예수</a:t>
            </a:r>
            <a:endParaRPr lang="ko-KR" altLang="en-US" sz="9600" b="1">
              <a:solidFill>
                <a:srgbClr val="930490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>
                <a:solidFill>
                  <a:srgbClr val="930490"/>
                </a:solidFill>
                <a:latin typeface="한컴 윤고딕 250"/>
                <a:ea typeface="한컴 윤고딕 250"/>
              </a:rPr>
              <a:t>   </a:t>
            </a:r>
            <a:r>
              <a:rPr lang="ko-KR" altLang="en-US" sz="9600" b="1" spc="1200">
                <a:solidFill>
                  <a:srgbClr val="930490"/>
                </a:solidFill>
                <a:latin typeface="한컴 윤고딕 250"/>
                <a:ea typeface="한컴 윤고딕 250"/>
              </a:rPr>
              <a:t> 의지해요 </a:t>
            </a:r>
            <a:endParaRPr lang="ko-KR" altLang="en-US" sz="9600" b="1" spc="1200">
              <a:solidFill>
                <a:srgbClr val="930490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731920" y="274638"/>
            <a:ext cx="10357185" cy="3013511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 </a:t>
            </a:r>
            <a:r>
              <a:rPr lang="ko-KR" altLang="en-US" sz="9600" b="1" spc="500">
                <a:solidFill>
                  <a:srgbClr val="930490"/>
                </a:solidFill>
                <a:latin typeface="한컴 윤고딕 250"/>
                <a:ea typeface="한컴 윤고딕 250"/>
              </a:rPr>
              <a:t>나는 영원히 </a:t>
            </a:r>
            <a:endParaRPr lang="ko-KR" altLang="en-US" sz="9600" b="1" spc="500">
              <a:solidFill>
                <a:srgbClr val="930490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 spc="500">
                <a:solidFill>
                  <a:srgbClr val="930490"/>
                </a:solidFill>
                <a:latin typeface="한컴 윤고딕 250"/>
                <a:ea typeface="한컴 윤고딕 250"/>
              </a:rPr>
              <a:t>   주님 </a:t>
            </a:r>
            <a:r>
              <a:rPr lang="ko-KR" altLang="en-US" sz="9600" b="1" spc="-100">
                <a:solidFill>
                  <a:srgbClr val="930490"/>
                </a:solidFill>
                <a:latin typeface="한컴 윤고딕 250"/>
                <a:ea typeface="한컴 윤고딕 250"/>
              </a:rPr>
              <a:t>사랑해요 </a:t>
            </a:r>
            <a:endParaRPr lang="ko-KR" altLang="en-US" sz="9600" b="1" spc="-100">
              <a:solidFill>
                <a:srgbClr val="930490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762000" y="441158"/>
            <a:ext cx="10527632" cy="301451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800" b="1" spc="500">
                <a:latin typeface="한컴 윤고딕 250"/>
                <a:ea typeface="한컴 윤고딕 250"/>
              </a:rPr>
              <a:t>   </a:t>
            </a:r>
            <a:r>
              <a:rPr lang="ko-KR" altLang="en-US" sz="9600" b="1" spc="500">
                <a:solidFill>
                  <a:srgbClr val="930490"/>
                </a:solidFill>
                <a:latin typeface="한컴 윤고딕 250"/>
                <a:ea typeface="한컴 윤고딕 250"/>
              </a:rPr>
              <a:t>나는 영원히 </a:t>
            </a:r>
            <a:endParaRPr lang="ko-KR" altLang="en-US" sz="9600" b="1" spc="500">
              <a:solidFill>
                <a:srgbClr val="930490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 spc="500">
                <a:solidFill>
                  <a:srgbClr val="930490"/>
                </a:solidFill>
                <a:latin typeface="한컴 윤고딕 250"/>
                <a:ea typeface="한컴 윤고딕 250"/>
              </a:rPr>
              <a:t>   주님 </a:t>
            </a:r>
            <a:r>
              <a:rPr lang="ko-KR" altLang="en-US" sz="9600" b="1" spc="-100">
                <a:solidFill>
                  <a:srgbClr val="930490"/>
                </a:solidFill>
                <a:latin typeface="한컴 윤고딕 250"/>
                <a:ea typeface="한컴 윤고딕 250"/>
              </a:rPr>
              <a:t>사랑해요</a:t>
            </a:r>
            <a:endParaRPr lang="ko-KR" altLang="en-US" sz="9600" b="1">
              <a:solidFill>
                <a:srgbClr val="930490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609599" y="160420"/>
            <a:ext cx="11241506" cy="3014011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</a:t>
            </a:r>
            <a:r>
              <a:rPr lang="ko-KR" altLang="en-US" sz="9600" b="1" spc="-700">
                <a:solidFill>
                  <a:srgbClr val="930490"/>
                </a:solidFill>
                <a:latin typeface="한컴 윤고딕 250"/>
                <a:ea typeface="한컴 윤고딕 250"/>
              </a:rPr>
              <a:t>세상 어떤 것도 나의</a:t>
            </a:r>
            <a:endParaRPr lang="ko-KR" altLang="en-US" sz="9600" b="1" spc="-700">
              <a:solidFill>
                <a:srgbClr val="930490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 spc="-700">
                <a:solidFill>
                  <a:srgbClr val="930490"/>
                </a:solidFill>
                <a:latin typeface="한컴 윤고딕 250"/>
                <a:ea typeface="한컴 윤고딕 250"/>
              </a:rPr>
              <a:t>   사랑 끊을 수 없네</a:t>
            </a:r>
            <a:endParaRPr lang="ko-KR" altLang="en-US" sz="9600" b="1" spc="-700">
              <a:solidFill>
                <a:srgbClr val="930490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952500" y="581525"/>
            <a:ext cx="10276974" cy="3007495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 spc="500">
                <a:latin typeface="한컴 윤고딕 250"/>
                <a:ea typeface="한컴 윤고딕 250"/>
              </a:rPr>
              <a:t>  </a:t>
            </a:r>
            <a:r>
              <a:rPr lang="ko-KR" altLang="en-US" sz="9600" b="1" spc="500">
                <a:solidFill>
                  <a:srgbClr val="930490"/>
                </a:solidFill>
                <a:latin typeface="한컴 윤고딕 250"/>
                <a:ea typeface="한컴 윤고딕 250"/>
              </a:rPr>
              <a:t>나는 영원히 </a:t>
            </a:r>
            <a:endParaRPr lang="ko-KR" altLang="en-US" sz="9600" b="1" spc="500">
              <a:solidFill>
                <a:srgbClr val="930490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 spc="500">
                <a:solidFill>
                  <a:srgbClr val="930490"/>
                </a:solidFill>
                <a:latin typeface="한컴 윤고딕 250"/>
                <a:ea typeface="한컴 윤고딕 250"/>
              </a:rPr>
              <a:t>   주님 </a:t>
            </a:r>
            <a:r>
              <a:rPr lang="ko-KR" altLang="en-US" sz="9600" b="1" spc="-100">
                <a:solidFill>
                  <a:srgbClr val="930490"/>
                </a:solidFill>
                <a:latin typeface="한컴 윤고딕 250"/>
                <a:ea typeface="한컴 윤고딕 250"/>
              </a:rPr>
              <a:t>사랑해요</a:t>
            </a:r>
            <a:r>
              <a:rPr lang="ko-KR" altLang="en-US" sz="9600" b="1" spc="-100">
                <a:latin typeface="한컴 윤고딕 250"/>
                <a:ea typeface="한컴 윤고딕 250"/>
              </a:rPr>
              <a:t> 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609599" y="0"/>
            <a:ext cx="11361822" cy="4474845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</a:t>
            </a:r>
            <a:r>
              <a:rPr lang="ko-KR" altLang="en-US" sz="9600" b="1">
                <a:solidFill>
                  <a:srgbClr val="930490"/>
                </a:solidFill>
                <a:latin typeface="한컴 윤고딕 250"/>
                <a:ea typeface="한컴 윤고딕 250"/>
              </a:rPr>
              <a:t>아바 아버지 나를</a:t>
            </a:r>
            <a:endParaRPr lang="ko-KR" altLang="en-US" sz="9600" b="1">
              <a:solidFill>
                <a:srgbClr val="930490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>
                <a:solidFill>
                  <a:srgbClr val="930490"/>
                </a:solidFill>
                <a:latin typeface="한컴 윤고딕 250"/>
                <a:ea typeface="한컴 윤고딕 250"/>
              </a:rPr>
              <a:t> 사랑하시니  나의</a:t>
            </a:r>
            <a:endParaRPr lang="ko-KR" altLang="en-US" sz="9600" b="1">
              <a:solidFill>
                <a:srgbClr val="930490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>
                <a:solidFill>
                  <a:srgbClr val="930490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9600" b="1" spc="-600">
                <a:solidFill>
                  <a:srgbClr val="930490"/>
                </a:solidFill>
                <a:latin typeface="한컴 윤고딕 250"/>
                <a:ea typeface="한컴 윤고딕 250"/>
              </a:rPr>
              <a:t>모든 것 주께 드려요</a:t>
            </a:r>
            <a:r>
              <a:rPr lang="ko-KR" altLang="en-US" sz="9600" b="1">
                <a:solidFill>
                  <a:srgbClr val="930490"/>
                </a:solidFill>
                <a:latin typeface="한컴 윤고딕 250"/>
                <a:ea typeface="한컴 윤고딕 250"/>
              </a:rPr>
              <a:t> </a:t>
            </a:r>
            <a:endParaRPr lang="ko-KR" altLang="en-US" sz="9600" b="1">
              <a:solidFill>
                <a:srgbClr val="930490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609599" y="274638"/>
            <a:ext cx="11231481" cy="36163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endParaRPr lang="ko-KR" altLang="en-US"/>
          </a:p>
        </p:txBody>
      </p:sp>
      <p:sp>
        <p:nvSpPr>
          <p:cNvPr id="5" name="가로 글상자 4"/>
          <p:cNvSpPr txBox="1"/>
          <p:nvPr/>
        </p:nvSpPr>
        <p:spPr>
          <a:xfrm>
            <a:off x="609599" y="0"/>
            <a:ext cx="11231481" cy="3007995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  </a:t>
            </a:r>
            <a:r>
              <a:rPr lang="ko-KR" altLang="en-US" sz="9600" b="1" spc="800">
                <a:solidFill>
                  <a:srgbClr val="930490"/>
                </a:solidFill>
                <a:latin typeface="한컴 윤고딕 250"/>
                <a:ea typeface="한컴 윤고딕 250"/>
              </a:rPr>
              <a:t>나의 피난처 </a:t>
            </a:r>
            <a:endParaRPr lang="ko-KR" altLang="en-US" sz="9600" b="1" spc="800">
              <a:solidFill>
                <a:srgbClr val="930490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 spc="800">
                <a:solidFill>
                  <a:srgbClr val="930490"/>
                </a:solidFill>
                <a:latin typeface="한컴 윤고딕 250"/>
                <a:ea typeface="한컴 윤고딕 250"/>
              </a:rPr>
              <a:t>   예수 </a:t>
            </a:r>
            <a:r>
              <a:rPr lang="ko-KR" altLang="en-US" sz="9600" b="1" spc="200">
                <a:solidFill>
                  <a:srgbClr val="930490"/>
                </a:solidFill>
                <a:latin typeface="한컴 윤고딕 250"/>
                <a:ea typeface="한컴 윤고딕 250"/>
              </a:rPr>
              <a:t>의지해요</a:t>
            </a:r>
            <a:endParaRPr lang="ko-KR" altLang="en-US" sz="9600" b="1" spc="300">
              <a:solidFill>
                <a:srgbClr val="930490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609599" y="130341"/>
            <a:ext cx="11341770" cy="4482365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</a:t>
            </a:r>
            <a:r>
              <a:rPr lang="ko-KR" altLang="en-US" sz="9000" b="1" spc="-600">
                <a:solidFill>
                  <a:srgbClr val="930490"/>
                </a:solidFill>
                <a:latin typeface="한컴 윤고딕 250"/>
                <a:ea typeface="한컴 윤고딕 250"/>
              </a:rPr>
              <a:t>아바 아버지</a:t>
            </a:r>
            <a:r>
              <a:rPr lang="ko-KR" altLang="en-US" sz="9000" b="1" spc="-1200">
                <a:solidFill>
                  <a:srgbClr val="930490"/>
                </a:solidFill>
                <a:latin typeface="한컴 윤고딕 250"/>
                <a:ea typeface="한컴 윤고딕 250"/>
              </a:rPr>
              <a:t> 내가</a:t>
            </a:r>
            <a:r>
              <a:rPr lang="ko-KR" altLang="en-US" sz="9000" b="1" spc="-600">
                <a:solidFill>
                  <a:srgbClr val="930490"/>
                </a:solidFill>
                <a:latin typeface="한컴 윤고딕 250"/>
                <a:ea typeface="한컴 윤고딕 250"/>
              </a:rPr>
              <a:t> 여기</a:t>
            </a:r>
            <a:endParaRPr lang="ko-KR" altLang="en-US" sz="9000" b="1" spc="-600">
              <a:solidFill>
                <a:srgbClr val="930490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>
                <a:solidFill>
                  <a:srgbClr val="930490"/>
                </a:solidFill>
                <a:latin typeface="한컴 윤고딕 250"/>
                <a:ea typeface="한컴 윤고딕 250"/>
              </a:rPr>
              <a:t>  있으니 주님 교회</a:t>
            </a:r>
            <a:endParaRPr lang="ko-KR" altLang="en-US" sz="9600" b="1">
              <a:solidFill>
                <a:srgbClr val="930490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>
                <a:solidFill>
                  <a:srgbClr val="930490"/>
                </a:solidFill>
                <a:latin typeface="한컴 윤고딕 250"/>
                <a:ea typeface="한컴 윤고딕 250"/>
              </a:rPr>
              <a:t>  </a:t>
            </a:r>
            <a:r>
              <a:rPr lang="ko-KR" altLang="en-US" sz="9600" b="1" spc="400">
                <a:solidFill>
                  <a:srgbClr val="930490"/>
                </a:solidFill>
                <a:latin typeface="한컴 윤고딕 250"/>
                <a:ea typeface="한컴 윤고딕 250"/>
              </a:rPr>
              <a:t>위하여 써주세요</a:t>
            </a:r>
            <a:r>
              <a:rPr lang="en-US" altLang="ko-KR" sz="9600" b="1" spc="400">
                <a:solidFill>
                  <a:srgbClr val="930490"/>
                </a:solidFill>
                <a:latin typeface="한컴 윤고딕 250"/>
                <a:ea typeface="한컴 윤고딕 250"/>
              </a:rPr>
              <a:t>­</a:t>
            </a:r>
            <a:endParaRPr lang="en-US" altLang="ko-KR" sz="9600" b="1" spc="400">
              <a:solidFill>
                <a:srgbClr val="930490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729914" y="114216"/>
            <a:ext cx="10972798" cy="447643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</a:t>
            </a:r>
            <a:r>
              <a:rPr lang="ko-KR" altLang="en-US" sz="9600" b="1">
                <a:solidFill>
                  <a:srgbClr val="930490"/>
                </a:solidFill>
                <a:latin typeface="한컴 윤고딕 250"/>
                <a:ea typeface="한컴 윤고딕 250"/>
              </a:rPr>
              <a:t>아바 아버지 나를</a:t>
            </a:r>
            <a:endParaRPr lang="ko-KR" altLang="en-US" sz="9600" b="1">
              <a:solidFill>
                <a:srgbClr val="930490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>
                <a:solidFill>
                  <a:srgbClr val="930490"/>
                </a:solidFill>
                <a:latin typeface="한컴 윤고딕 250"/>
                <a:ea typeface="한컴 윤고딕 250"/>
              </a:rPr>
              <a:t> 사랑하시니  나의</a:t>
            </a:r>
            <a:endParaRPr lang="ko-KR" altLang="en-US" sz="9600" b="1">
              <a:solidFill>
                <a:srgbClr val="930490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>
                <a:solidFill>
                  <a:srgbClr val="930490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9600" b="1" spc="-600">
                <a:solidFill>
                  <a:srgbClr val="930490"/>
                </a:solidFill>
                <a:latin typeface="한컴 윤고딕 250"/>
                <a:ea typeface="한컴 윤고딕 250"/>
              </a:rPr>
              <a:t>모든 것 주께 드려요</a:t>
            </a:r>
            <a:endParaRPr lang="ko-KR" altLang="en-US" sz="9600" b="1">
              <a:solidFill>
                <a:srgbClr val="930490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670759" y="110287"/>
            <a:ext cx="10850481" cy="4297883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000" b="1" spc="-400">
                <a:solidFill>
                  <a:srgbClr val="930490"/>
                </a:solidFill>
                <a:latin typeface="한컴 윤고딕 250"/>
                <a:ea typeface="한컴 윤고딕 250"/>
              </a:rPr>
              <a:t>아바 아버지</a:t>
            </a:r>
            <a:r>
              <a:rPr lang="ko-KR" altLang="en-US" sz="9000" b="1" spc="-1000">
                <a:solidFill>
                  <a:srgbClr val="930490"/>
                </a:solidFill>
                <a:latin typeface="한컴 윤고딕 250"/>
                <a:ea typeface="한컴 윤고딕 250"/>
              </a:rPr>
              <a:t> 내가</a:t>
            </a:r>
            <a:r>
              <a:rPr lang="ko-KR" altLang="en-US" sz="9000" b="1" spc="-400">
                <a:solidFill>
                  <a:srgbClr val="930490"/>
                </a:solidFill>
                <a:latin typeface="한컴 윤고딕 250"/>
                <a:ea typeface="한컴 윤고딕 250"/>
              </a:rPr>
              <a:t> 여기</a:t>
            </a:r>
            <a:endParaRPr lang="ko-KR" altLang="en-US" sz="9000" b="1" spc="-400">
              <a:solidFill>
                <a:srgbClr val="930490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>
                <a:solidFill>
                  <a:srgbClr val="930490"/>
                </a:solidFill>
                <a:latin typeface="한컴 윤고딕 250"/>
                <a:ea typeface="한컴 윤고딕 250"/>
              </a:rPr>
              <a:t>  </a:t>
            </a:r>
            <a:r>
              <a:rPr lang="ko-KR" altLang="en-US" sz="9000" b="1">
                <a:solidFill>
                  <a:srgbClr val="930490"/>
                </a:solidFill>
                <a:latin typeface="한컴 윤고딕 250"/>
                <a:ea typeface="한컴 윤고딕 250"/>
              </a:rPr>
              <a:t>있으니 주님 나라</a:t>
            </a:r>
            <a:endParaRPr lang="ko-KR" altLang="en-US" sz="9000" b="1">
              <a:solidFill>
                <a:srgbClr val="930490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000" b="1">
                <a:solidFill>
                  <a:srgbClr val="930490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9000" b="1" spc="400">
                <a:solidFill>
                  <a:srgbClr val="930490"/>
                </a:solidFill>
                <a:latin typeface="한컴 윤고딕 250"/>
                <a:ea typeface="한컴 윤고딕 250"/>
              </a:rPr>
              <a:t>위하여 써주세요</a:t>
            </a:r>
            <a:r>
              <a:rPr lang="en-US" altLang="ko-KR" sz="9000" b="1">
                <a:solidFill>
                  <a:srgbClr val="930490"/>
                </a:solidFill>
                <a:latin typeface="한컴 윤고딕 250"/>
                <a:ea typeface="한컴 윤고딕 250"/>
              </a:rPr>
              <a:t>­­</a:t>
            </a:r>
            <a:endParaRPr lang="en-US" altLang="ko-KR" sz="9000" b="1">
              <a:solidFill>
                <a:srgbClr val="930490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451184" y="274638"/>
            <a:ext cx="11399922" cy="292385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   </a:t>
            </a:r>
            <a:r>
              <a:rPr lang="ko-KR" altLang="en-US" sz="9600" b="1">
                <a:solidFill>
                  <a:srgbClr val="930490"/>
                </a:solidFill>
                <a:latin typeface="한컴 윤고딕 250"/>
                <a:ea typeface="한컴 윤고딕 250"/>
              </a:rPr>
              <a:t>나의 가는 길에 </a:t>
            </a:r>
            <a:endParaRPr lang="ko-KR" altLang="en-US" sz="9600" b="1">
              <a:solidFill>
                <a:srgbClr val="930490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8800" b="1">
                <a:solidFill>
                  <a:srgbClr val="930490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9000" b="1" spc="-400">
                <a:solidFill>
                  <a:srgbClr val="930490"/>
                </a:solidFill>
                <a:latin typeface="한컴 윤고딕 250"/>
                <a:ea typeface="한컴 윤고딕 250"/>
              </a:rPr>
              <a:t>거센 바람 몰아쳐와도</a:t>
            </a:r>
            <a:endParaRPr lang="ko-KR" altLang="en-US" sz="9000" b="1" spc="-400">
              <a:solidFill>
                <a:srgbClr val="930490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501316" y="274638"/>
            <a:ext cx="11081081" cy="300958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</a:t>
            </a:r>
            <a:r>
              <a:rPr lang="ko-KR" altLang="en-US" sz="9600" b="1">
                <a:solidFill>
                  <a:srgbClr val="930490"/>
                </a:solidFill>
                <a:latin typeface="한컴 윤고딕 250"/>
                <a:ea typeface="한컴 윤고딕 250"/>
              </a:rPr>
              <a:t>나의 피난처 예수</a:t>
            </a:r>
            <a:endParaRPr lang="ko-KR" altLang="en-US" sz="9600" b="1">
              <a:solidFill>
                <a:srgbClr val="930490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>
                <a:solidFill>
                  <a:srgbClr val="930490"/>
                </a:solidFill>
                <a:latin typeface="한컴 윤고딕 250"/>
                <a:ea typeface="한컴 윤고딕 250"/>
              </a:rPr>
              <a:t>   </a:t>
            </a:r>
            <a:r>
              <a:rPr lang="ko-KR" altLang="en-US" sz="9600" b="1" spc="1200">
                <a:solidFill>
                  <a:srgbClr val="930490"/>
                </a:solidFill>
                <a:latin typeface="한컴 윤고딕 250"/>
                <a:ea typeface="한컴 윤고딕 250"/>
              </a:rPr>
              <a:t> 의지해요 </a:t>
            </a:r>
            <a:endParaRPr lang="ko-KR" altLang="en-US" sz="9600" b="1" spc="1200">
              <a:solidFill>
                <a:srgbClr val="930490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731920" y="274638"/>
            <a:ext cx="10357185" cy="3013511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 </a:t>
            </a:r>
            <a:r>
              <a:rPr lang="ko-KR" altLang="en-US" sz="9600" b="1" spc="500">
                <a:solidFill>
                  <a:srgbClr val="930490"/>
                </a:solidFill>
                <a:latin typeface="한컴 윤고딕 250"/>
                <a:ea typeface="한컴 윤고딕 250"/>
              </a:rPr>
              <a:t>나는 영원히 </a:t>
            </a:r>
            <a:endParaRPr lang="ko-KR" altLang="en-US" sz="9600" b="1" spc="500">
              <a:solidFill>
                <a:srgbClr val="930490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 spc="500">
                <a:solidFill>
                  <a:srgbClr val="930490"/>
                </a:solidFill>
                <a:latin typeface="한컴 윤고딕 250"/>
                <a:ea typeface="한컴 윤고딕 250"/>
              </a:rPr>
              <a:t>   주님 </a:t>
            </a:r>
            <a:r>
              <a:rPr lang="ko-KR" altLang="en-US" sz="9600" b="1" spc="-100">
                <a:solidFill>
                  <a:srgbClr val="930490"/>
                </a:solidFill>
                <a:latin typeface="한컴 윤고딕 250"/>
                <a:ea typeface="한컴 윤고딕 250"/>
              </a:rPr>
              <a:t>사랑해요</a:t>
            </a:r>
            <a:r>
              <a:rPr lang="ko-KR" altLang="en-US" sz="9600" b="1" spc="-100">
                <a:latin typeface="한컴 윤고딕 250"/>
                <a:ea typeface="한컴 윤고딕 250"/>
              </a:rPr>
              <a:t> </a:t>
            </a:r>
            <a:endParaRPr lang="ko-KR" altLang="en-US" sz="9600" b="1" spc="-100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762000" y="441158"/>
            <a:ext cx="10527632" cy="301451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800" b="1" spc="500">
                <a:latin typeface="한컴 윤고딕 250"/>
                <a:ea typeface="한컴 윤고딕 250"/>
              </a:rPr>
              <a:t>  </a:t>
            </a:r>
            <a:r>
              <a:rPr lang="ko-KR" altLang="en-US" sz="8800" b="1" spc="500">
                <a:solidFill>
                  <a:srgbClr val="930490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9600" b="1" spc="500">
                <a:solidFill>
                  <a:srgbClr val="930490"/>
                </a:solidFill>
                <a:latin typeface="한컴 윤고딕 250"/>
                <a:ea typeface="한컴 윤고딕 250"/>
              </a:rPr>
              <a:t>나는 영원히 </a:t>
            </a:r>
            <a:endParaRPr lang="ko-KR" altLang="en-US" sz="9600" b="1" spc="500">
              <a:solidFill>
                <a:srgbClr val="930490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 spc="500">
                <a:solidFill>
                  <a:srgbClr val="930490"/>
                </a:solidFill>
                <a:latin typeface="한컴 윤고딕 250"/>
                <a:ea typeface="한컴 윤고딕 250"/>
              </a:rPr>
              <a:t>   주님 </a:t>
            </a:r>
            <a:r>
              <a:rPr lang="ko-KR" altLang="en-US" sz="9600" b="1" spc="-100">
                <a:solidFill>
                  <a:srgbClr val="930490"/>
                </a:solidFill>
                <a:latin typeface="한컴 윤고딕 250"/>
                <a:ea typeface="한컴 윤고딕 250"/>
              </a:rPr>
              <a:t>사랑해요</a:t>
            </a:r>
            <a:endParaRPr lang="ko-KR" altLang="en-US" sz="9600" b="1">
              <a:solidFill>
                <a:srgbClr val="930490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609599" y="160420"/>
            <a:ext cx="11241506" cy="3014011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</a:t>
            </a:r>
            <a:r>
              <a:rPr lang="ko-KR" altLang="en-US" sz="9600" b="1" spc="-700">
                <a:solidFill>
                  <a:srgbClr val="930490"/>
                </a:solidFill>
                <a:latin typeface="한컴 윤고딕 250"/>
                <a:ea typeface="한컴 윤고딕 250"/>
              </a:rPr>
              <a:t>세상 어떤 것도 나의</a:t>
            </a:r>
            <a:endParaRPr lang="ko-KR" altLang="en-US" sz="9600" b="1" spc="-700">
              <a:solidFill>
                <a:srgbClr val="930490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 spc="-700">
                <a:solidFill>
                  <a:srgbClr val="930490"/>
                </a:solidFill>
                <a:latin typeface="한컴 윤고딕 250"/>
                <a:ea typeface="한컴 윤고딕 250"/>
              </a:rPr>
              <a:t>   사랑 끊을 수 없네</a:t>
            </a:r>
            <a:endParaRPr lang="ko-KR" altLang="en-US" sz="9600" b="1" spc="-700">
              <a:solidFill>
                <a:srgbClr val="930490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952500" y="581525"/>
            <a:ext cx="10276974" cy="3007495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 spc="500">
                <a:latin typeface="한컴 윤고딕 250"/>
                <a:ea typeface="한컴 윤고딕 250"/>
              </a:rPr>
              <a:t>  </a:t>
            </a:r>
            <a:r>
              <a:rPr lang="ko-KR" altLang="en-US" sz="9600" b="1" spc="500">
                <a:solidFill>
                  <a:srgbClr val="930490"/>
                </a:solidFill>
                <a:latin typeface="한컴 윤고딕 250"/>
                <a:ea typeface="한컴 윤고딕 250"/>
              </a:rPr>
              <a:t>나는 영원히 </a:t>
            </a:r>
            <a:endParaRPr lang="ko-KR" altLang="en-US" sz="9600" b="1" spc="500">
              <a:solidFill>
                <a:srgbClr val="930490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 spc="500">
                <a:solidFill>
                  <a:srgbClr val="930490"/>
                </a:solidFill>
                <a:latin typeface="한컴 윤고딕 250"/>
                <a:ea typeface="한컴 윤고딕 250"/>
              </a:rPr>
              <a:t>   주님 </a:t>
            </a:r>
            <a:r>
              <a:rPr lang="ko-KR" altLang="en-US" sz="9600" b="1" spc="-100">
                <a:solidFill>
                  <a:srgbClr val="930490"/>
                </a:solidFill>
                <a:latin typeface="한컴 윤고딕 250"/>
                <a:ea typeface="한컴 윤고딕 250"/>
              </a:rPr>
              <a:t>사랑해요 </a:t>
            </a:r>
            <a:endParaRPr lang="ko-KR" altLang="en-US" sz="9600" b="1">
              <a:solidFill>
                <a:srgbClr val="930490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609599" y="0"/>
            <a:ext cx="11361822" cy="4474845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</a:t>
            </a:r>
            <a:r>
              <a:rPr lang="ko-KR" altLang="en-US" sz="9600" b="1">
                <a:solidFill>
                  <a:srgbClr val="930490"/>
                </a:solidFill>
                <a:latin typeface="한컴 윤고딕 250"/>
                <a:ea typeface="한컴 윤고딕 250"/>
              </a:rPr>
              <a:t>아바 아버지 나를</a:t>
            </a:r>
            <a:endParaRPr lang="ko-KR" altLang="en-US" sz="9600" b="1">
              <a:solidFill>
                <a:srgbClr val="930490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>
                <a:solidFill>
                  <a:srgbClr val="930490"/>
                </a:solidFill>
                <a:latin typeface="한컴 윤고딕 250"/>
                <a:ea typeface="한컴 윤고딕 250"/>
              </a:rPr>
              <a:t> 사랑하시니  나의</a:t>
            </a:r>
            <a:endParaRPr lang="ko-KR" altLang="en-US" sz="9600" b="1">
              <a:solidFill>
                <a:srgbClr val="930490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>
                <a:solidFill>
                  <a:srgbClr val="930490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9600" b="1" spc="-600">
                <a:solidFill>
                  <a:srgbClr val="930490"/>
                </a:solidFill>
                <a:latin typeface="한컴 윤고딕 250"/>
                <a:ea typeface="한컴 윤고딕 250"/>
              </a:rPr>
              <a:t>모든 것 주께 드려요</a:t>
            </a:r>
            <a:r>
              <a:rPr lang="ko-KR" altLang="en-US" sz="9600" b="1">
                <a:latin typeface="한컴 윤고딕 250"/>
                <a:ea typeface="한컴 윤고딕 250"/>
              </a:rPr>
              <a:t> 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154</ep:Words>
  <ep:PresentationFormat>화면 슬라이드 쇼(4:3)</ep:PresentationFormat>
  <ep:Paragraphs>50</ep:Paragraphs>
  <ep:Slides>22</ep:Slides>
  <ep:Notes>20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22</vt:i4>
      </vt:variant>
    </vt:vector>
  </ep:HeadingPairs>
  <ep:TitlesOfParts>
    <vt:vector size="23" baseType="lpstr">
      <vt:lpstr>한컴오피스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2023-02-10T02:40:06.407</dcterms:created>
  <dc:creator>user</dc:creator>
  <cp:lastModifiedBy>user</cp:lastModifiedBy>
  <dcterms:modified xsi:type="dcterms:W3CDTF">2023-02-10T04:30:10.205</dcterms:modified>
  <cp:revision>17</cp:revision>
  <cp:version>1100.0100.01</cp:version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