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Relationship Id="rId5" Type="http://schemas.openxmlformats.org/officeDocument/2006/relationships/custom-properties" Target="docProps/custom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/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 snapVertSplitter="1">
    <p:restoredLeft sz="12579"/>
    <p:restoredTop sz="89856"/>
  </p:normalViewPr>
  <p:slideViewPr>
    <p:cSldViewPr snapToGrid="0" snapToObjects="1">
      <p:cViewPr varScale="1">
        <p:scale>
          <a:sx n="100" d="100"/>
          <a:sy n="100" d="100"/>
        </p:scale>
        <p:origin x="0" y="0"/>
      </p:cViewPr>
      <p:guideLst>
        <p:guide orient="horz" pos="2159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9" cy="72009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slide" Target="slides/slide8.xml"  /><Relationship Id="rId11" Type="http://schemas.openxmlformats.org/officeDocument/2006/relationships/slide" Target="slides/slide9.xml"  /><Relationship Id="rId12" Type="http://schemas.openxmlformats.org/officeDocument/2006/relationships/presProps" Target="presProps.xml"  /><Relationship Id="rId13" Type="http://schemas.openxmlformats.org/officeDocument/2006/relationships/viewProps" Target="viewProps.xml"  /><Relationship Id="rId14" Type="http://schemas.openxmlformats.org/officeDocument/2006/relationships/theme" Target="theme/theme1.xml"  /><Relationship Id="rId15" Type="http://schemas.openxmlformats.org/officeDocument/2006/relationships/tableStyles" Target="tableStyles.xml"  /><Relationship Id="rId2" Type="http://schemas.openxmlformats.org/officeDocument/2006/relationships/notesMaster" Target="notesMasters/notesMaster1.xml"  /><Relationship Id="rId3" Type="http://schemas.openxmlformats.org/officeDocument/2006/relationships/slide" Target="slides/slide1.xml"  /><Relationship Id="rId4" Type="http://schemas.openxmlformats.org/officeDocument/2006/relationships/slide" Target="slides/slide2.xml"  /><Relationship Id="rId5" Type="http://schemas.openxmlformats.org/officeDocument/2006/relationships/slide" Target="slides/slide3.xml"  /><Relationship Id="rId6" Type="http://schemas.openxmlformats.org/officeDocument/2006/relationships/slide" Target="slides/slide4.xml"  /><Relationship Id="rId7" Type="http://schemas.openxmlformats.org/officeDocument/2006/relationships/slide" Target="slides/slide5.xml"  /><Relationship Id="rId8" Type="http://schemas.openxmlformats.org/officeDocument/2006/relationships/slide" Target="slides/slide6.xml"  /><Relationship Id="rId9" Type="http://schemas.openxmlformats.org/officeDocument/2006/relationships/slide" Target="slides/slide7.xml"  /></Relationships>
</file>

<file path=ppt/notesMasters/_rels/notes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2.xml"  /></Relationships>
</file>

<file path=ppt/notesMasters/notesMaster1.xml><?xml version="1.0" encoding="utf-8"?>
<p:notes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E2B2BC9D-A816-4D0A-858B-1D023B3A8ACA}" type="datetime1">
              <a:rPr lang="ko-KR" altLang="en-US"/>
              <a:pPr lvl="0">
                <a:defRPr/>
              </a:pPr>
              <a:t>2023-08-24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09F4262C-968C-4EE9-8164-CE16364706B3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1" Type="http://schemas.openxmlformats.org/officeDocument/2006/relationships/slide" Target="../slides/slide1.xml"  /><Relationship Id="rId2" Type="http://schemas.openxmlformats.org/officeDocument/2006/relationships/notesMaster" Target="../notesMasters/notesMaster1.xml"  /></Relationships>
</file>

<file path=ppt/notesSlides/_rels/notesSlide2.xml.rels><?xml version="1.0" encoding="UTF-8" standalone="yes" ?><Relationships xmlns="http://schemas.openxmlformats.org/package/2006/relationships"><Relationship Id="rId1" Type="http://schemas.openxmlformats.org/officeDocument/2006/relationships/slide" Target="../slides/slide2.xml"  /><Relationship Id="rId2" Type="http://schemas.openxmlformats.org/officeDocument/2006/relationships/notesMaster" Target="../notesMasters/notesMaster1.xml"  /></Relationships>
</file>

<file path=ppt/notesSlides/_rels/notesSlide3.xml.rels><?xml version="1.0" encoding="UTF-8" standalone="yes" ?><Relationships xmlns="http://schemas.openxmlformats.org/package/2006/relationships"><Relationship Id="rId1" Type="http://schemas.openxmlformats.org/officeDocument/2006/relationships/slide" Target="../slides/slide3.xml"  /><Relationship Id="rId2" Type="http://schemas.openxmlformats.org/officeDocument/2006/relationships/notesMaster" Target="../notesMasters/notesMaster1.xml"  /></Relationships>
</file>

<file path=ppt/notesSlides/_rels/notesSlide4.xml.rels><?xml version="1.0" encoding="UTF-8" standalone="yes" ?><Relationships xmlns="http://schemas.openxmlformats.org/package/2006/relationships"><Relationship Id="rId1" Type="http://schemas.openxmlformats.org/officeDocument/2006/relationships/slide" Target="../slides/slide4.xml"  /><Relationship Id="rId2" Type="http://schemas.openxmlformats.org/officeDocument/2006/relationships/notesMaster" Target="../notesMasters/notesMaster1.xml"  /></Relationships>
</file>

<file path=ppt/notesSlides/_rels/notesSlide5.xml.rels><?xml version="1.0" encoding="UTF-8" standalone="yes" ?><Relationships xmlns="http://schemas.openxmlformats.org/package/2006/relationships"><Relationship Id="rId1" Type="http://schemas.openxmlformats.org/officeDocument/2006/relationships/slide" Target="../slides/slide5.xml"  /><Relationship Id="rId2" Type="http://schemas.openxmlformats.org/officeDocument/2006/relationships/notesMaster" Target="../notesMasters/notesMaster1.xml"  /></Relationships>
</file>

<file path=ppt/notesSlides/_rels/notesSlide6.xml.rels><?xml version="1.0" encoding="UTF-8" standalone="yes" ?><Relationships xmlns="http://schemas.openxmlformats.org/package/2006/relationships"><Relationship Id="rId1" Type="http://schemas.openxmlformats.org/officeDocument/2006/relationships/slide" Target="../slides/slide6.xml"  /><Relationship Id="rId2" Type="http://schemas.openxmlformats.org/officeDocument/2006/relationships/notesMaster" Target="../notesMasters/notesMaster1.xml"  /></Relationships>
</file>

<file path=ppt/notesSlides/_rels/notesSlide7.xml.rels><?xml version="1.0" encoding="UTF-8" standalone="yes" ?><Relationships xmlns="http://schemas.openxmlformats.org/package/2006/relationships"><Relationship Id="rId1" Type="http://schemas.openxmlformats.org/officeDocument/2006/relationships/slide" Target="../slides/slide7.xml"  /><Relationship Id="rId2" Type="http://schemas.openxmlformats.org/officeDocument/2006/relationships/notesMaster" Target="../notesMasters/notesMaster1.xml"  /></Relationships>
</file>

<file path=ppt/notesSlides/_rels/notesSlide8.xml.rels><?xml version="1.0" encoding="UTF-8" standalone="yes" ?><Relationships xmlns="http://schemas.openxmlformats.org/package/2006/relationships"><Relationship Id="rId1" Type="http://schemas.openxmlformats.org/officeDocument/2006/relationships/slide" Target="../slides/slide8.xml"  /><Relationship Id="rId2" Type="http://schemas.openxmlformats.org/officeDocument/2006/relationships/notesMaster" Target="../notesMasters/notesMaster1.xml"  /></Relationships>
</file>

<file path=ppt/notesSlides/_rels/notesSlide9.xml.rels><?xml version="1.0" encoding="UTF-8" standalone="yes" ?><Relationships xmlns="http://schemas.openxmlformats.org/package/2006/relationships"><Relationship Id="rId1" Type="http://schemas.openxmlformats.org/officeDocument/2006/relationships/slide" Target="../slides/slide9.xml"  /><Relationship Id="rId2" Type="http://schemas.openxmlformats.org/officeDocument/2006/relationships/notesMaster" Target="../notesMasters/notesMaster1.xml"  /></Relationships>
</file>

<file path=ppt/notesSlides/notesSlide1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9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914399" y="2130425"/>
            <a:ext cx="10363198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799" y="3886200"/>
            <a:ext cx="8534399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A130E-E3B8-4EBE-931F-81B26B8448AA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C6A38-4290-41DD-B95C-4155372FD4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3836A-82A3-4C8B-9D31-CD724F3673ED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EBAF6-36D0-4DD8-B695-D4C1B37E35D6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963083" y="4406900"/>
            <a:ext cx="10363198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3" y="2906713"/>
            <a:ext cx="10363198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28D28-603B-4EFC-80F8-17E5E9107035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twoObj" preserve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09599" y="1600200"/>
            <a:ext cx="53847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97599" y="1600200"/>
            <a:ext cx="53847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A1F4E-0809-4239-8034-C38E431DAF92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DA496-7307-4E8B-88DE-CB97B48BAB6F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tbl" preserve="1">
  <p:cSld name="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표 개체 틀 2"/>
          <p:cNvSpPr>
            <a:spLocks noGrp="1"/>
          </p:cNvSpPr>
          <p:nvPr>
            <p:ph type="tbl" sz="quarter" idx="13"/>
          </p:nvPr>
        </p:nvSpPr>
        <p:spPr>
          <a:xfrm>
            <a:off x="608037" y="1643063"/>
            <a:ext cx="10972798" cy="4525200"/>
          </a:xfrm>
        </p:spPr>
        <p:txBody>
          <a:bodyPr/>
          <a:lstStyle>
            <a:lvl1pPr>
              <a:buFontTx/>
              <a:buNone/>
              <a:defRPr/>
            </a:lvl1pPr>
          </a:lstStyle>
          <a:p>
            <a:r>
              <a:rPr lang="ko-KR" altLang="en-US" smtClean="0"/>
              <a:t>표를 추가하려면 아이콘을 클릭하십시오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21E90-850C-410B-8B89-8394F580CFDA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fourObj" preserve="1">
  <p:cSld name="내용 4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609599" y="1600200"/>
            <a:ext cx="5384799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6197599" y="1600200"/>
            <a:ext cx="5384799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608037" y="3984220"/>
            <a:ext cx="5384799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6036" y="3984220"/>
            <a:ext cx="5384799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E7E28-9336-4363-8674-B91477D8F243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picTx" preserve="1">
  <p:cSld name="그림 및 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2389716" y="4800600"/>
            <a:ext cx="7315199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6" y="612775"/>
            <a:ext cx="7315199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6" y="5367338"/>
            <a:ext cx="7315199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ko-KR" altLang="en-US" smtClean="0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E7E28-9336-4363-8674-B91477D8F243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objOnly" preserve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0" y="2130425"/>
            <a:ext cx="12192000" cy="1470025"/>
          </a:xfrm>
        </p:spPr>
        <p:txBody>
          <a:bodyPr>
            <a:normAutofit/>
          </a:bodyPr>
          <a:lstStyle>
            <a:lvl1pPr>
              <a:defRPr sz="44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48888-F454-4AD2-BA62-3AF29D9807C0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clipArtAndTx" preserve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609599" y="274638"/>
            <a:ext cx="1097279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/>
          </p:nvPr>
        </p:nvSpPr>
        <p:spPr>
          <a:xfrm>
            <a:off x="2857477" y="2214563"/>
            <a:ext cx="6477021" cy="3214687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400"/>
            </a:lvl1pPr>
          </a:lstStyle>
          <a:p>
            <a:pPr lvl="0"/>
            <a:r>
              <a:rPr lang="ko-KR" altLang="en-US" smtClean="0"/>
              <a:t>첫째 목차</a:t>
            </a:r>
            <a:endParaRPr lang="ko-KR" altLang="en-US"/>
          </a:p>
          <a:p>
            <a:pPr lvl="0"/>
            <a:r>
              <a:rPr lang="ko-KR" altLang="en-US" smtClean="0"/>
              <a:t>둘째 목차</a:t>
            </a:r>
            <a:endParaRPr lang="ko-KR" altLang="en-US"/>
          </a:p>
          <a:p>
            <a:pPr lvl="0"/>
            <a:r>
              <a:rPr lang="ko-KR" altLang="en-US" smtClean="0"/>
              <a:t>셋째 목차</a:t>
            </a:r>
            <a:endParaRPr lang="ko-KR" altLang="en-US"/>
          </a:p>
          <a:p>
            <a:pPr lvl="0"/>
            <a:r>
              <a:rPr lang="ko-KR" altLang="en-US" smtClean="0"/>
              <a:t>넷째 목차</a:t>
            </a:r>
            <a:endParaRPr lang="ko-KR" altLang="en-US"/>
          </a:p>
          <a:p>
            <a:pPr lvl="0"/>
            <a:r>
              <a:rPr lang="ko-KR" altLang="en-US" smtClean="0"/>
              <a:t>다섯째 목차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FEC12-A4C9-4837-AF94-AD867782C04C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vertTitleAndTx" preserve="1">
  <p:cSld name="세로 제목 및 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 idx="0"/>
          </p:nvPr>
        </p:nvSpPr>
        <p:spPr>
          <a:xfrm>
            <a:off x="8839199" y="274638"/>
            <a:ext cx="2743199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599" y="274638"/>
            <a:ext cx="8026399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F84A3-4F29-4053-ACFD-1BAF2D3F140C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slideLayout" Target="../slideLayouts/slideLayout12.xml"  /><Relationship Id="rId13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 idx="0"/>
          </p:nvPr>
        </p:nvSpPr>
        <p:spPr>
          <a:xfrm>
            <a:off x="609599" y="274638"/>
            <a:ext cx="1097279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599" y="1600200"/>
            <a:ext cx="1097279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09599" y="6356350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22D86A-5F52-4165-8473-F1B836277586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165599" y="6356350"/>
            <a:ext cx="3860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737599" y="6356350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rtl="0" eaLnBrk="1" latinLnBrk="1" hangingPunct="1">
        <a:defRPr>
          <a:solidFill>
            <a:schemeClr val="tx2"/>
          </a:solidFill>
        </a:defRPr>
      </a:lvl2pPr>
      <a:lvl3pPr rtl="0" eaLnBrk="1" latinLnBrk="1" hangingPunct="1">
        <a:defRPr>
          <a:solidFill>
            <a:schemeClr val="tx2"/>
          </a:solidFill>
        </a:defRPr>
      </a:lvl3pPr>
      <a:lvl4pPr rtl="0" eaLnBrk="1" latinLnBrk="1" hangingPunct="1">
        <a:defRPr>
          <a:solidFill>
            <a:schemeClr val="tx2"/>
          </a:solidFill>
        </a:defRPr>
      </a:lvl4pPr>
      <a:lvl5pPr rtl="0" eaLnBrk="1" latinLnBrk="1" hangingPunct="1">
        <a:defRPr>
          <a:solidFill>
            <a:schemeClr val="tx2"/>
          </a:solidFill>
        </a:defRPr>
      </a:lvl5pPr>
      <a:lvl6pPr rtl="0" eaLnBrk="1" latinLnBrk="1" hangingPunct="1">
        <a:defRPr>
          <a:solidFill>
            <a:schemeClr val="tx2"/>
          </a:solidFill>
        </a:defRPr>
      </a:lvl6pPr>
      <a:lvl7pPr rtl="0" eaLnBrk="1" latinLnBrk="1" hangingPunct="1">
        <a:defRPr>
          <a:solidFill>
            <a:schemeClr val="tx2"/>
          </a:solidFill>
        </a:defRPr>
      </a:lvl7pPr>
      <a:lvl8pPr rtl="0" eaLnBrk="1" latinLnBrk="1" hangingPunct="1">
        <a:defRPr>
          <a:solidFill>
            <a:schemeClr val="tx2"/>
          </a:solidFill>
        </a:defRPr>
      </a:lvl8pPr>
      <a:lvl9pPr rtl="0"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1.xml"  /><Relationship Id="rId2" Type="http://schemas.openxmlformats.org/officeDocument/2006/relationships/slideLayout" Target="../slideLayouts/slideLayout1.xml"  /><Relationship Id="rId3" Type="http://schemas.openxmlformats.org/officeDocument/2006/relationships/image" Target="../media/image1.jpeg"  /><Relationship Id="rId4" Type="http://schemas.openxmlformats.org/officeDocument/2006/relationships/image" Target="../media/image2.png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2.xml"  /><Relationship Id="rId2" Type="http://schemas.openxmlformats.org/officeDocument/2006/relationships/slideLayout" Target="../slideLayouts/slideLayout2.xml"  /><Relationship Id="rId3" Type="http://schemas.openxmlformats.org/officeDocument/2006/relationships/image" Target="../media/image3.jpeg"  /><Relationship Id="rId4" Type="http://schemas.openxmlformats.org/officeDocument/2006/relationships/image" Target="../media/image4.png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3.xml"  /><Relationship Id="rId2" Type="http://schemas.openxmlformats.org/officeDocument/2006/relationships/slideLayout" Target="../slideLayouts/slideLayout2.xml"  /><Relationship Id="rId3" Type="http://schemas.openxmlformats.org/officeDocument/2006/relationships/image" Target="../media/image5.jpeg"  /><Relationship Id="rId4" Type="http://schemas.openxmlformats.org/officeDocument/2006/relationships/image" Target="../media/image6.png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4.xml"  /><Relationship Id="rId2" Type="http://schemas.openxmlformats.org/officeDocument/2006/relationships/slideLayout" Target="../slideLayouts/slideLayout2.xml"  /><Relationship Id="rId3" Type="http://schemas.openxmlformats.org/officeDocument/2006/relationships/image" Target="../media/image7.jpeg"  /><Relationship Id="rId4" Type="http://schemas.openxmlformats.org/officeDocument/2006/relationships/image" Target="../media/image8.png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5.xml"  /><Relationship Id="rId2" Type="http://schemas.openxmlformats.org/officeDocument/2006/relationships/slideLayout" Target="../slideLayouts/slideLayout2.xml"  /><Relationship Id="rId3" Type="http://schemas.openxmlformats.org/officeDocument/2006/relationships/image" Target="../media/image9.jpeg"  /><Relationship Id="rId4" Type="http://schemas.openxmlformats.org/officeDocument/2006/relationships/image" Target="../media/image10.png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6.xml"  /><Relationship Id="rId2" Type="http://schemas.openxmlformats.org/officeDocument/2006/relationships/slideLayout" Target="../slideLayouts/slideLayout2.xml"  /><Relationship Id="rId3" Type="http://schemas.openxmlformats.org/officeDocument/2006/relationships/image" Target="../media/image11.jpeg"  /><Relationship Id="rId4" Type="http://schemas.openxmlformats.org/officeDocument/2006/relationships/image" Target="../media/image12.png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7.xml"  /><Relationship Id="rId2" Type="http://schemas.openxmlformats.org/officeDocument/2006/relationships/slideLayout" Target="../slideLayouts/slideLayout2.xml"  /><Relationship Id="rId3" Type="http://schemas.openxmlformats.org/officeDocument/2006/relationships/image" Target="../media/image13.jpeg"  /><Relationship Id="rId4" Type="http://schemas.openxmlformats.org/officeDocument/2006/relationships/image" Target="../media/image14.png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8.xml"  /><Relationship Id="rId2" Type="http://schemas.openxmlformats.org/officeDocument/2006/relationships/slideLayout" Target="../slideLayouts/slideLayout2.xml"  /><Relationship Id="rId3" Type="http://schemas.openxmlformats.org/officeDocument/2006/relationships/image" Target="../media/image15.jpeg"  /><Relationship Id="rId4" Type="http://schemas.openxmlformats.org/officeDocument/2006/relationships/image" Target="../media/image16.png"  /></Relationships>
</file>

<file path=ppt/slides/_rels/slide9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9.xml"  /><Relationship Id="rId2" Type="http://schemas.openxmlformats.org/officeDocument/2006/relationships/slideLayout" Target="../slideLayouts/slideLayout2.xml"  /><Relationship Id="rId3" Type="http://schemas.openxmlformats.org/officeDocument/2006/relationships/image" Target="../media/image17.jpeg"  /><Relationship Id="rId4" Type="http://schemas.openxmlformats.org/officeDocument/2006/relationships/image" Target="../media/image18.png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13460" y="6778"/>
            <a:ext cx="12165079" cy="6844444"/>
          </a:xfrm>
          <a:prstGeom prst="rect">
            <a:avLst/>
          </a:prstGeom>
        </p:spPr>
      </p:pic>
      <p:sp>
        <p:nvSpPr>
          <p:cNvPr id="6" name="가로 글상자 5"/>
          <p:cNvSpPr txBox="1"/>
          <p:nvPr/>
        </p:nvSpPr>
        <p:spPr>
          <a:xfrm>
            <a:off x="-115300" y="1102893"/>
            <a:ext cx="13435262" cy="1309538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defRPr/>
            </a:pPr>
            <a:r>
              <a:rPr lang="ko-KR" altLang="en-US" sz="8000" b="1">
                <a:latin typeface="한컴 윤고딕 250"/>
                <a:ea typeface="한컴 윤고딕 250"/>
              </a:rPr>
              <a:t>     </a:t>
            </a:r>
            <a:r>
              <a:rPr lang="ko-KR" altLang="en-US" sz="8000" b="1" spc="-400">
                <a:latin typeface="한컴 윤고딕 250"/>
                <a:ea typeface="한컴 윤고딕 250"/>
              </a:rPr>
              <a:t>주의 보좌로</a:t>
            </a:r>
            <a:r>
              <a:rPr lang="ko-KR" altLang="en-US" sz="8000" b="1" spc="-1800">
                <a:latin typeface="한컴 윤고딕 250"/>
                <a:ea typeface="한컴 윤고딕 250"/>
              </a:rPr>
              <a:t> </a:t>
            </a:r>
            <a:r>
              <a:rPr lang="ko-KR" altLang="en-US" sz="8000" b="1" spc="-400">
                <a:latin typeface="한컴 윤고딕 250"/>
                <a:ea typeface="한컴 윤고딕 250"/>
              </a:rPr>
              <a:t>나아갈때에</a:t>
            </a:r>
            <a:endParaRPr lang="ko-KR" altLang="en-US" sz="8000" b="1" spc="-400">
              <a:latin typeface="한컴 윤고딕 250"/>
              <a:ea typeface="한컴 윤고딕 250"/>
            </a:endParaRPr>
          </a:p>
        </p:txBody>
      </p:sp>
      <p:sp>
        <p:nvSpPr>
          <p:cNvPr id="7" name="가로 글상자 6"/>
          <p:cNvSpPr txBox="1"/>
          <p:nvPr/>
        </p:nvSpPr>
        <p:spPr>
          <a:xfrm>
            <a:off x="914399" y="3886200"/>
            <a:ext cx="10901614" cy="1307532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defRPr/>
            </a:pPr>
            <a:r>
              <a:rPr lang="ko-KR" altLang="en-US" sz="8000" b="1">
                <a:latin typeface="한컴 윤고딕 250"/>
                <a:ea typeface="한컴 윤고딕 250"/>
              </a:rPr>
              <a:t>   어떻게</a:t>
            </a:r>
            <a:r>
              <a:rPr lang="ko-KR" altLang="en-US" sz="8000" b="1" spc="-2400">
                <a:latin typeface="한컴 윤고딕 250"/>
                <a:ea typeface="한컴 윤고딕 250"/>
              </a:rPr>
              <a:t> </a:t>
            </a:r>
            <a:r>
              <a:rPr lang="ko-KR" altLang="en-US" sz="8000" b="1" spc="-300">
                <a:latin typeface="한컴 윤고딕 250"/>
                <a:ea typeface="한컴 윤고딕 250"/>
              </a:rPr>
              <a:t>나아가야</a:t>
            </a:r>
            <a:r>
              <a:rPr lang="ko-KR" altLang="en-US" sz="8000" b="1">
                <a:latin typeface="한컴 윤고딕 250"/>
                <a:ea typeface="한컴 윤고딕 250"/>
              </a:rPr>
              <a:t> 할까</a:t>
            </a:r>
            <a:endParaRPr lang="ko-KR" altLang="en-US" sz="8000" b="1">
              <a:latin typeface="한컴 윤고딕 250"/>
              <a:ea typeface="한컴 윤고딕 25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pic>
        <p:nvPicPr>
          <p:cNvPr id="3" name="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13460" y="6778"/>
            <a:ext cx="12165079" cy="6844444"/>
          </a:xfrm>
          <a:prstGeom prst="rect">
            <a:avLst/>
          </a:prstGeom>
        </p:spPr>
      </p:pic>
      <p:sp>
        <p:nvSpPr>
          <p:cNvPr id="5" name="가로 글상자 4"/>
          <p:cNvSpPr txBox="1"/>
          <p:nvPr/>
        </p:nvSpPr>
        <p:spPr>
          <a:xfrm>
            <a:off x="962526" y="1178092"/>
            <a:ext cx="11099132" cy="1306028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defRPr/>
            </a:pPr>
            <a:r>
              <a:rPr lang="ko-KR" altLang="en-US" sz="8000" b="1">
                <a:latin typeface="한컴 윤고딕 250"/>
                <a:ea typeface="한컴 윤고딕 250"/>
              </a:rPr>
              <a:t>나를 구원한</a:t>
            </a:r>
            <a:r>
              <a:rPr lang="ko-KR" altLang="en-US" sz="8000" b="1" spc="-1200">
                <a:latin typeface="한컴 윤고딕 250"/>
                <a:ea typeface="한컴 윤고딕 250"/>
              </a:rPr>
              <a:t> </a:t>
            </a:r>
            <a:r>
              <a:rPr lang="ko-KR" altLang="en-US" sz="8000" b="1">
                <a:latin typeface="한컴 윤고딕 250"/>
                <a:ea typeface="한컴 윤고딕 250"/>
              </a:rPr>
              <a:t>주의</a:t>
            </a:r>
            <a:r>
              <a:rPr lang="ko-KR" altLang="en-US" sz="8000" b="1" spc="-2000">
                <a:latin typeface="한컴 윤고딕 250"/>
                <a:ea typeface="한컴 윤고딕 250"/>
              </a:rPr>
              <a:t> </a:t>
            </a:r>
            <a:r>
              <a:rPr lang="ko-KR" altLang="en-US" sz="8000" b="1">
                <a:latin typeface="한컴 윤고딕 250"/>
                <a:ea typeface="한컴 윤고딕 250"/>
              </a:rPr>
              <a:t>십자가</a:t>
            </a:r>
            <a:endParaRPr lang="ko-KR" altLang="en-US" sz="8000" b="1">
              <a:latin typeface="한컴 윤고딕 250"/>
              <a:ea typeface="한컴 윤고딕 250"/>
            </a:endParaRPr>
          </a:p>
        </p:txBody>
      </p:sp>
      <p:sp>
        <p:nvSpPr>
          <p:cNvPr id="6" name="가로 글상자 5"/>
          <p:cNvSpPr txBox="1"/>
          <p:nvPr/>
        </p:nvSpPr>
        <p:spPr>
          <a:xfrm>
            <a:off x="1253289" y="4055645"/>
            <a:ext cx="10688053" cy="1247875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lnSpc>
                <a:spcPct val="95000"/>
              </a:lnSpc>
              <a:defRPr/>
            </a:pPr>
            <a:r>
              <a:rPr lang="ko-KR" altLang="en-US" sz="8000" b="1">
                <a:latin typeface="한컴 윤고딕 250"/>
                <a:ea typeface="한컴 윤고딕 250"/>
              </a:rPr>
              <a:t>   그것을</a:t>
            </a:r>
            <a:r>
              <a:rPr lang="ko-KR" altLang="en-US" sz="8000" b="1" spc="-500">
                <a:latin typeface="한컴 윤고딕 250"/>
                <a:ea typeface="한컴 윤고딕 250"/>
              </a:rPr>
              <a:t> 믿으며 </a:t>
            </a:r>
            <a:r>
              <a:rPr lang="ko-KR" altLang="en-US" sz="8000" b="1">
                <a:latin typeface="한컴 윤고딕 250"/>
                <a:ea typeface="한컴 윤고딕 250"/>
              </a:rPr>
              <a:t>가네</a:t>
            </a:r>
            <a:endParaRPr lang="ko-KR" altLang="en-US" sz="8000" b="1">
              <a:latin typeface="한컴 윤고딕 250"/>
              <a:ea typeface="한컴 윤고딕 25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pic>
        <p:nvPicPr>
          <p:cNvPr id="3" name="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13460" y="6778"/>
            <a:ext cx="12165079" cy="6844444"/>
          </a:xfrm>
          <a:prstGeom prst="rect">
            <a:avLst/>
          </a:prstGeom>
        </p:spPr>
      </p:pic>
      <p:sp>
        <p:nvSpPr>
          <p:cNvPr id="5" name="가로 글상자 4"/>
          <p:cNvSpPr txBox="1"/>
          <p:nvPr/>
        </p:nvSpPr>
        <p:spPr>
          <a:xfrm>
            <a:off x="1102894" y="1166979"/>
            <a:ext cx="10798344" cy="1304607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defRPr/>
            </a:pPr>
            <a:r>
              <a:rPr lang="ko-KR" altLang="en-US" sz="8000" b="1" spc="-400">
                <a:latin typeface="한컴 윤고딕 250"/>
                <a:ea typeface="한컴 윤고딕 250"/>
              </a:rPr>
              <a:t> 주의 보좌로</a:t>
            </a:r>
            <a:r>
              <a:rPr lang="ko-KR" altLang="en-US" sz="8000" b="1" spc="-1800">
                <a:latin typeface="한컴 윤고딕 250"/>
                <a:ea typeface="한컴 윤고딕 250"/>
              </a:rPr>
              <a:t> </a:t>
            </a:r>
            <a:r>
              <a:rPr lang="ko-KR" altLang="en-US" sz="8000" b="1" spc="-400">
                <a:latin typeface="한컴 윤고딕 250"/>
                <a:ea typeface="한컴 윤고딕 250"/>
              </a:rPr>
              <a:t>나아갈때에</a:t>
            </a:r>
            <a:endParaRPr lang="ko-KR" altLang="en-US" sz="8000" b="1" spc="-400">
              <a:latin typeface="한컴 윤고딕 250"/>
              <a:ea typeface="한컴 윤고딕 250"/>
            </a:endParaRPr>
          </a:p>
        </p:txBody>
      </p:sp>
      <p:sp>
        <p:nvSpPr>
          <p:cNvPr id="6" name="가로 글상자 5"/>
          <p:cNvSpPr txBox="1"/>
          <p:nvPr/>
        </p:nvSpPr>
        <p:spPr>
          <a:xfrm>
            <a:off x="912394" y="3754855"/>
            <a:ext cx="10988844" cy="1434365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defRPr/>
            </a:pPr>
            <a:r>
              <a:rPr lang="ko-KR" altLang="en-US" sz="8800" b="1">
                <a:latin typeface="한컴 윤고딕 250"/>
                <a:ea typeface="한컴 윤고딕 250"/>
              </a:rPr>
              <a:t>   나 여전히</a:t>
            </a:r>
            <a:r>
              <a:rPr lang="ko-KR" altLang="en-US" sz="8800" b="1" spc="-2800">
                <a:latin typeface="한컴 윤고딕 250"/>
                <a:ea typeface="한컴 윤고딕 250"/>
              </a:rPr>
              <a:t> </a:t>
            </a:r>
            <a:r>
              <a:rPr lang="ko-KR" altLang="en-US" sz="8800" b="1">
                <a:latin typeface="한컴 윤고딕 250"/>
                <a:ea typeface="한컴 윤고딕 250"/>
              </a:rPr>
              <a:t>부족하나</a:t>
            </a:r>
            <a:endParaRPr lang="ko-KR" altLang="en-US" sz="8800" b="1">
              <a:latin typeface="한컴 윤고딕 250"/>
              <a:ea typeface="한컴 윤고딕 25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pic>
        <p:nvPicPr>
          <p:cNvPr id="3" name="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13460" y="6778"/>
            <a:ext cx="12165079" cy="6844444"/>
          </a:xfrm>
          <a:prstGeom prst="rect">
            <a:avLst/>
          </a:prstGeom>
        </p:spPr>
      </p:pic>
      <p:sp>
        <p:nvSpPr>
          <p:cNvPr id="5" name="가로 글상자 4"/>
          <p:cNvSpPr txBox="1"/>
          <p:nvPr/>
        </p:nvSpPr>
        <p:spPr>
          <a:xfrm>
            <a:off x="952500" y="1238250"/>
            <a:ext cx="10938712" cy="360045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defRPr/>
            </a:pPr>
            <a:endParaRPr lang="ko-KR" altLang="en-US"/>
          </a:p>
        </p:txBody>
      </p:sp>
      <p:sp>
        <p:nvSpPr>
          <p:cNvPr id="6" name="가로 글상자 5"/>
          <p:cNvSpPr txBox="1"/>
          <p:nvPr/>
        </p:nvSpPr>
        <p:spPr>
          <a:xfrm>
            <a:off x="1243264" y="1057776"/>
            <a:ext cx="10948736" cy="1303020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defRPr/>
            </a:pPr>
            <a:r>
              <a:rPr lang="ko-KR" altLang="en-US" sz="8000" b="1">
                <a:latin typeface="한컴 윤고딕 250"/>
                <a:ea typeface="한컴 윤고딕 250"/>
              </a:rPr>
              <a:t>나를</a:t>
            </a:r>
            <a:r>
              <a:rPr lang="ko-KR" altLang="en-US" sz="8000" b="1" spc="-200">
                <a:latin typeface="한컴 윤고딕 250"/>
                <a:ea typeface="한컴 윤고딕 250"/>
              </a:rPr>
              <a:t> 품으신</a:t>
            </a:r>
            <a:r>
              <a:rPr lang="ko-KR" altLang="en-US" sz="8000" b="1" spc="-1000">
                <a:latin typeface="한컴 윤고딕 250"/>
                <a:ea typeface="한컴 윤고딕 250"/>
              </a:rPr>
              <a:t> </a:t>
            </a:r>
            <a:r>
              <a:rPr lang="ko-KR" altLang="en-US" sz="8000" b="1">
                <a:latin typeface="한컴 윤고딕 250"/>
                <a:ea typeface="한컴 윤고딕 250"/>
              </a:rPr>
              <a:t>주의</a:t>
            </a:r>
            <a:r>
              <a:rPr lang="ko-KR" altLang="en-US" sz="8000" b="1" spc="-1700">
                <a:latin typeface="한컴 윤고딕 250"/>
                <a:ea typeface="한컴 윤고딕 250"/>
              </a:rPr>
              <a:t> </a:t>
            </a:r>
            <a:r>
              <a:rPr lang="ko-KR" altLang="en-US" sz="8000" b="1" spc="-2800">
                <a:latin typeface="한컴 윤고딕 250"/>
                <a:ea typeface="한컴 윤고딕 250"/>
              </a:rPr>
              <a:t> </a:t>
            </a:r>
            <a:r>
              <a:rPr lang="ko-KR" altLang="en-US" sz="8000" b="1" spc="-700">
                <a:latin typeface="한컴 윤고딕 250"/>
                <a:ea typeface="한컴 윤고딕 250"/>
              </a:rPr>
              <a:t>그사랑</a:t>
            </a:r>
            <a:endParaRPr lang="ko-KR" altLang="en-US" sz="8000" b="1" spc="-700">
              <a:latin typeface="한컴 윤고딕 250"/>
              <a:ea typeface="한컴 윤고딕 250"/>
            </a:endParaRPr>
          </a:p>
        </p:txBody>
      </p:sp>
      <p:sp>
        <p:nvSpPr>
          <p:cNvPr id="7" name="가로 글상자 6"/>
          <p:cNvSpPr txBox="1"/>
          <p:nvPr/>
        </p:nvSpPr>
        <p:spPr>
          <a:xfrm>
            <a:off x="8261685" y="1859881"/>
            <a:ext cx="256876" cy="367063"/>
          </a:xfrm>
          <a:prstGeom prst="rect">
            <a:avLst/>
          </a:prstGeom>
        </p:spPr>
        <p:txBody>
          <a:bodyPr wrap="none">
            <a:spAutoFit/>
          </a:bodyPr>
          <a:p>
            <a:pPr lvl="0">
              <a:defRPr/>
            </a:pPr>
            <a:endParaRPr lang="ko-KR" altLang="en-US"/>
          </a:p>
        </p:txBody>
      </p:sp>
      <p:sp>
        <p:nvSpPr>
          <p:cNvPr id="8" name="가로 글상자 7"/>
          <p:cNvSpPr txBox="1"/>
          <p:nvPr/>
        </p:nvSpPr>
        <p:spPr>
          <a:xfrm>
            <a:off x="1443790" y="4075697"/>
            <a:ext cx="9936079" cy="1180198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lnSpc>
                <a:spcPct val="90000"/>
              </a:lnSpc>
              <a:defRPr/>
            </a:pPr>
            <a:r>
              <a:rPr lang="ko-KR" altLang="en-US" sz="8000" b="1">
                <a:latin typeface="한컴 윤고딕 250"/>
                <a:ea typeface="한컴 윤고딕 250"/>
              </a:rPr>
              <a:t>  그것을</a:t>
            </a:r>
            <a:r>
              <a:rPr lang="ko-KR" altLang="en-US" sz="8000" b="1" spc="-1600">
                <a:latin typeface="한컴 윤고딕 250"/>
                <a:ea typeface="한컴 윤고딕 250"/>
              </a:rPr>
              <a:t>  </a:t>
            </a:r>
            <a:r>
              <a:rPr lang="ko-KR" altLang="en-US" sz="8000" b="1" spc="-600">
                <a:latin typeface="한컴 윤고딕 250"/>
                <a:ea typeface="한컴 윤고딕 250"/>
              </a:rPr>
              <a:t>믿으며</a:t>
            </a:r>
            <a:r>
              <a:rPr lang="ko-KR" altLang="en-US" sz="8000" b="1">
                <a:latin typeface="한컴 윤고딕 250"/>
                <a:ea typeface="한컴 윤고딕 250"/>
              </a:rPr>
              <a:t> 가네</a:t>
            </a:r>
            <a:endParaRPr lang="ko-KR" altLang="en-US" sz="8000" b="1">
              <a:latin typeface="한컴 윤고딕 250"/>
              <a:ea typeface="한컴 윤고딕 25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pic>
        <p:nvPicPr>
          <p:cNvPr id="3" name="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13460" y="6778"/>
            <a:ext cx="12165079" cy="6844444"/>
          </a:xfrm>
          <a:prstGeom prst="rect">
            <a:avLst/>
          </a:prstGeom>
        </p:spPr>
      </p:pic>
      <p:sp>
        <p:nvSpPr>
          <p:cNvPr id="5" name="가로 글상자 4"/>
          <p:cNvSpPr txBox="1"/>
          <p:nvPr/>
        </p:nvSpPr>
        <p:spPr>
          <a:xfrm>
            <a:off x="992604" y="1007644"/>
            <a:ext cx="11199395" cy="1306529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defRPr/>
            </a:pPr>
            <a:r>
              <a:rPr lang="ko-KR" altLang="en-US" sz="8000" b="1">
                <a:latin typeface="한컴 윤고딕 250"/>
                <a:ea typeface="한컴 윤고딕 250"/>
              </a:rPr>
              <a:t>   자격없는</a:t>
            </a:r>
            <a:r>
              <a:rPr lang="ko-KR" altLang="en-US" sz="8000" b="1" spc="-1500">
                <a:latin typeface="한컴 윤고딕 250"/>
                <a:ea typeface="한컴 윤고딕 250"/>
              </a:rPr>
              <a:t> </a:t>
            </a:r>
            <a:r>
              <a:rPr lang="ko-KR" altLang="en-US" sz="8000" b="1">
                <a:latin typeface="한컴 윤고딕 250"/>
                <a:ea typeface="한컴 윤고딕 250"/>
              </a:rPr>
              <a:t>내힘이</a:t>
            </a:r>
            <a:r>
              <a:rPr lang="ko-KR" altLang="en-US" sz="8000" b="1" spc="-1800">
                <a:latin typeface="한컴 윤고딕 250"/>
                <a:ea typeface="한컴 윤고딕 250"/>
              </a:rPr>
              <a:t> </a:t>
            </a:r>
            <a:r>
              <a:rPr lang="ko-KR" altLang="en-US" sz="8000" b="1">
                <a:latin typeface="한컴 윤고딕 250"/>
                <a:ea typeface="한컴 윤고딕 250"/>
              </a:rPr>
              <a:t>아닌</a:t>
            </a:r>
            <a:endParaRPr lang="ko-KR" altLang="en-US" sz="8000" b="1">
              <a:latin typeface="한컴 윤고딕 250"/>
              <a:ea typeface="한컴 윤고딕 250"/>
            </a:endParaRPr>
          </a:p>
        </p:txBody>
      </p:sp>
      <p:sp>
        <p:nvSpPr>
          <p:cNvPr id="6" name="가로 글상자 5"/>
          <p:cNvSpPr txBox="1"/>
          <p:nvPr/>
        </p:nvSpPr>
        <p:spPr>
          <a:xfrm>
            <a:off x="1453816" y="3764882"/>
            <a:ext cx="10357185" cy="1310038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defRPr/>
            </a:pPr>
            <a:r>
              <a:rPr lang="ko-KR" altLang="en-US" sz="8000" b="1">
                <a:latin typeface="한컴 윤고딕 250"/>
                <a:ea typeface="한컴 윤고딕 250"/>
              </a:rPr>
              <a:t>  오직</a:t>
            </a:r>
            <a:r>
              <a:rPr lang="ko-KR" altLang="en-US" sz="8000" b="1" spc="-1400">
                <a:latin typeface="한컴 윤고딕 250"/>
                <a:ea typeface="한컴 윤고딕 250"/>
              </a:rPr>
              <a:t> </a:t>
            </a:r>
            <a:r>
              <a:rPr lang="ko-KR" altLang="en-US" sz="8000" b="1">
                <a:latin typeface="한컴 윤고딕 250"/>
                <a:ea typeface="한컴 윤고딕 250"/>
              </a:rPr>
              <a:t>예수님의</a:t>
            </a:r>
            <a:r>
              <a:rPr lang="ko-KR" altLang="en-US" sz="8000" b="1" spc="-1400">
                <a:latin typeface="한컴 윤고딕 250"/>
                <a:ea typeface="한컴 윤고딕 250"/>
              </a:rPr>
              <a:t> </a:t>
            </a:r>
            <a:r>
              <a:rPr lang="ko-KR" altLang="en-US" sz="8000" b="1">
                <a:latin typeface="한컴 윤고딕 250"/>
                <a:ea typeface="한컴 윤고딕 250"/>
              </a:rPr>
              <a:t>보혈로 </a:t>
            </a:r>
            <a:endParaRPr lang="ko-KR" altLang="en-US" sz="8000" b="1">
              <a:latin typeface="한컴 윤고딕 250"/>
              <a:ea typeface="한컴 윤고딕 25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pic>
        <p:nvPicPr>
          <p:cNvPr id="3" name="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13460" y="6778"/>
            <a:ext cx="12165079" cy="6844444"/>
          </a:xfrm>
          <a:prstGeom prst="rect">
            <a:avLst/>
          </a:prstGeom>
        </p:spPr>
      </p:pic>
      <p:sp>
        <p:nvSpPr>
          <p:cNvPr id="5" name="가로 글상자 4"/>
          <p:cNvSpPr txBox="1"/>
          <p:nvPr/>
        </p:nvSpPr>
        <p:spPr>
          <a:xfrm>
            <a:off x="1473869" y="1107908"/>
            <a:ext cx="10108528" cy="1309537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defRPr/>
            </a:pPr>
            <a:r>
              <a:rPr lang="ko-KR" altLang="en-US" sz="8000" b="1">
                <a:latin typeface="한컴 윤고딕 250"/>
                <a:ea typeface="한컴 윤고딕 250"/>
              </a:rPr>
              <a:t> 자격없는</a:t>
            </a:r>
            <a:r>
              <a:rPr lang="ko-KR" altLang="en-US" sz="8000" b="1" spc="-1500">
                <a:latin typeface="한컴 윤고딕 250"/>
                <a:ea typeface="한컴 윤고딕 250"/>
              </a:rPr>
              <a:t> </a:t>
            </a:r>
            <a:r>
              <a:rPr lang="ko-KR" altLang="en-US" sz="8000" b="1">
                <a:latin typeface="한컴 윤고딕 250"/>
                <a:ea typeface="한컴 윤고딕 250"/>
              </a:rPr>
              <a:t>내힘이</a:t>
            </a:r>
            <a:r>
              <a:rPr lang="ko-KR" altLang="en-US" sz="8000" b="1" spc="-1800">
                <a:latin typeface="한컴 윤고딕 250"/>
                <a:ea typeface="한컴 윤고딕 250"/>
              </a:rPr>
              <a:t> </a:t>
            </a:r>
            <a:r>
              <a:rPr lang="ko-KR" altLang="en-US" sz="8000" b="1">
                <a:latin typeface="한컴 윤고딕 250"/>
                <a:ea typeface="한컴 윤고딕 250"/>
              </a:rPr>
              <a:t>아닌</a:t>
            </a:r>
            <a:endParaRPr lang="ko-KR" altLang="en-US" sz="8000" b="1">
              <a:latin typeface="한컴 윤고딕 250"/>
              <a:ea typeface="한컴 윤고딕 250"/>
            </a:endParaRPr>
          </a:p>
        </p:txBody>
      </p:sp>
      <p:sp>
        <p:nvSpPr>
          <p:cNvPr id="6" name="가로 글상자 5"/>
          <p:cNvSpPr txBox="1"/>
          <p:nvPr/>
        </p:nvSpPr>
        <p:spPr>
          <a:xfrm>
            <a:off x="1714500" y="3955382"/>
            <a:ext cx="9867898" cy="1310038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defRPr/>
            </a:pPr>
            <a:r>
              <a:rPr lang="ko-KR" altLang="en-US" sz="8000" b="1">
                <a:latin typeface="한컴 윤고딕 250"/>
                <a:ea typeface="한컴 윤고딕 250"/>
              </a:rPr>
              <a:t>오직</a:t>
            </a:r>
            <a:r>
              <a:rPr lang="ko-KR" altLang="en-US" sz="8000" b="1" spc="-1400">
                <a:latin typeface="한컴 윤고딕 250"/>
                <a:ea typeface="한컴 윤고딕 250"/>
              </a:rPr>
              <a:t> </a:t>
            </a:r>
            <a:r>
              <a:rPr lang="ko-KR" altLang="en-US" sz="8000" b="1">
                <a:latin typeface="한컴 윤고딕 250"/>
                <a:ea typeface="한컴 윤고딕 250"/>
              </a:rPr>
              <a:t>예수님의</a:t>
            </a:r>
            <a:r>
              <a:rPr lang="ko-KR" altLang="en-US" sz="8000" b="1" spc="-1400">
                <a:latin typeface="한컴 윤고딕 250"/>
                <a:ea typeface="한컴 윤고딕 250"/>
              </a:rPr>
              <a:t> </a:t>
            </a:r>
            <a:r>
              <a:rPr lang="ko-KR" altLang="en-US" sz="8000" b="1">
                <a:latin typeface="한컴 윤고딕 250"/>
                <a:ea typeface="한컴 윤고딕 250"/>
              </a:rPr>
              <a:t>보혈로 </a:t>
            </a:r>
            <a:endParaRPr lang="ko-KR" altLang="en-US" sz="8000" b="1">
              <a:latin typeface="한컴 윤고딕 250"/>
              <a:ea typeface="한컴 윤고딕 25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pic>
        <p:nvPicPr>
          <p:cNvPr id="3" name="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13460" y="6778"/>
            <a:ext cx="12165079" cy="6844444"/>
          </a:xfrm>
          <a:prstGeom prst="rect">
            <a:avLst/>
          </a:prstGeom>
        </p:spPr>
      </p:pic>
      <p:sp>
        <p:nvSpPr>
          <p:cNvPr id="5" name="가로 글상자 4"/>
          <p:cNvSpPr txBox="1"/>
          <p:nvPr/>
        </p:nvSpPr>
        <p:spPr>
          <a:xfrm>
            <a:off x="1794711" y="997618"/>
            <a:ext cx="10397289" cy="1429352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defRPr/>
            </a:pPr>
            <a:r>
              <a:rPr lang="ko-KR" altLang="en-US" sz="8000" b="1">
                <a:latin typeface="한컴 윤고딕 250"/>
                <a:ea typeface="한컴 윤고딕 250"/>
              </a:rPr>
              <a:t>      </a:t>
            </a:r>
            <a:r>
              <a:rPr lang="ko-KR" altLang="en-US" sz="8800" b="1">
                <a:latin typeface="한컴 윤고딕 250"/>
                <a:ea typeface="한컴 윤고딕 250"/>
              </a:rPr>
              <a:t>십자가의</a:t>
            </a:r>
            <a:r>
              <a:rPr lang="ko-KR" altLang="en-US" sz="8800" b="1" spc="-1200">
                <a:latin typeface="한컴 윤고딕 250"/>
                <a:ea typeface="한컴 윤고딕 250"/>
              </a:rPr>
              <a:t> </a:t>
            </a:r>
            <a:r>
              <a:rPr lang="ko-KR" altLang="en-US" sz="8800" b="1">
                <a:latin typeface="한컴 윤고딕 250"/>
                <a:ea typeface="한컴 윤고딕 250"/>
              </a:rPr>
              <a:t>보혈</a:t>
            </a:r>
            <a:endParaRPr lang="ko-KR" altLang="en-US" sz="8800" b="1">
              <a:latin typeface="한컴 윤고딕 250"/>
              <a:ea typeface="한컴 윤고딕 250"/>
            </a:endParaRPr>
          </a:p>
        </p:txBody>
      </p:sp>
      <p:sp>
        <p:nvSpPr>
          <p:cNvPr id="6" name="가로 글상자 5"/>
          <p:cNvSpPr txBox="1"/>
          <p:nvPr/>
        </p:nvSpPr>
        <p:spPr>
          <a:xfrm>
            <a:off x="2045367" y="3895223"/>
            <a:ext cx="9855869" cy="1427347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defRPr/>
            </a:pPr>
            <a:r>
              <a:rPr lang="ko-KR" altLang="en-US" sz="8800" b="1">
                <a:latin typeface="한컴 윤고딕 250"/>
                <a:ea typeface="한컴 윤고딕 250"/>
              </a:rPr>
              <a:t>     완전하신</a:t>
            </a:r>
            <a:r>
              <a:rPr lang="ko-KR" altLang="en-US" sz="8800" b="1" spc="-1300">
                <a:latin typeface="한컴 윤고딕 250"/>
                <a:ea typeface="한컴 윤고딕 250"/>
              </a:rPr>
              <a:t> </a:t>
            </a:r>
            <a:r>
              <a:rPr lang="ko-KR" altLang="en-US" sz="8800" b="1">
                <a:latin typeface="한컴 윤고딕 250"/>
                <a:ea typeface="한컴 윤고딕 250"/>
              </a:rPr>
              <a:t>사랑</a:t>
            </a:r>
            <a:endParaRPr lang="ko-KR" altLang="en-US" sz="8800" b="1">
              <a:latin typeface="한컴 윤고딕 250"/>
              <a:ea typeface="한컴 윤고딕 25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pic>
        <p:nvPicPr>
          <p:cNvPr id="3" name="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13460" y="6778"/>
            <a:ext cx="12165079" cy="6844444"/>
          </a:xfrm>
          <a:prstGeom prst="rect">
            <a:avLst/>
          </a:prstGeom>
        </p:spPr>
      </p:pic>
      <p:sp>
        <p:nvSpPr>
          <p:cNvPr id="5" name="가로 글상자 4"/>
          <p:cNvSpPr txBox="1"/>
          <p:nvPr/>
        </p:nvSpPr>
        <p:spPr>
          <a:xfrm>
            <a:off x="862263" y="1228224"/>
            <a:ext cx="10720134" cy="1303521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defRPr/>
            </a:pPr>
            <a:r>
              <a:rPr lang="ko-KR" altLang="en-US" sz="8000" b="1">
                <a:latin typeface="한컴 윤고딕 250"/>
                <a:ea typeface="한컴 윤고딕 250"/>
              </a:rPr>
              <a:t>   힘입어 나아갑니</a:t>
            </a:r>
            <a:r>
              <a:rPr lang="en-US" altLang="ko-KR" sz="8000" b="1">
                <a:latin typeface="한컴 윤고딕 250"/>
                <a:ea typeface="한컴 윤고딕 250"/>
              </a:rPr>
              <a:t>-</a:t>
            </a:r>
            <a:r>
              <a:rPr lang="ko-KR" altLang="en-US" sz="8000" b="1">
                <a:latin typeface="한컴 윤고딕 250"/>
                <a:ea typeface="한컴 윤고딕 250"/>
              </a:rPr>
              <a:t>다</a:t>
            </a:r>
            <a:endParaRPr lang="ko-KR" altLang="en-US" sz="8000" b="1">
              <a:latin typeface="한컴 윤고딕 250"/>
              <a:ea typeface="한컴 윤고딕 250"/>
            </a:endParaRPr>
          </a:p>
        </p:txBody>
      </p:sp>
      <p:sp>
        <p:nvSpPr>
          <p:cNvPr id="6" name="가로 글상자 5"/>
          <p:cNvSpPr txBox="1"/>
          <p:nvPr/>
        </p:nvSpPr>
        <p:spPr>
          <a:xfrm>
            <a:off x="240632" y="3905250"/>
            <a:ext cx="11480132" cy="1122045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lnSpc>
                <a:spcPct val="85000"/>
              </a:lnSpc>
              <a:defRPr/>
            </a:pPr>
            <a:r>
              <a:rPr lang="ko-KR" altLang="en-US" sz="8000" b="1">
                <a:latin typeface="한컴 윤고딕 250"/>
                <a:ea typeface="한컴 윤고딕 250"/>
              </a:rPr>
              <a:t> </a:t>
            </a:r>
            <a:r>
              <a:rPr lang="ko-KR" altLang="en-US" sz="7500" b="1" spc="-1200">
                <a:latin typeface="한컴 윤고딕 250"/>
                <a:ea typeface="한컴 윤고딕 250"/>
              </a:rPr>
              <a:t>십자가의 보혈</a:t>
            </a:r>
            <a:r>
              <a:rPr lang="ko-KR" altLang="en-US" sz="8000" b="1">
                <a:latin typeface="한컴 윤고딕 250"/>
                <a:ea typeface="한컴 윤고딕 250"/>
              </a:rPr>
              <a:t> </a:t>
            </a:r>
            <a:r>
              <a:rPr lang="ko-KR" altLang="en-US" sz="7500" b="1" spc="-600">
                <a:latin typeface="한컴 윤고딕 250"/>
                <a:ea typeface="한컴 윤고딕 250"/>
              </a:rPr>
              <a:t>완전하신 사랑 </a:t>
            </a:r>
            <a:endParaRPr lang="ko-KR" altLang="en-US" sz="7500" b="1" spc="-600">
              <a:latin typeface="한컴 윤고딕 250"/>
              <a:ea typeface="한컴 윤고딕 25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pic>
        <p:nvPicPr>
          <p:cNvPr id="3" name="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13460" y="6778"/>
            <a:ext cx="12165079" cy="6844444"/>
          </a:xfrm>
          <a:prstGeom prst="rect">
            <a:avLst/>
          </a:prstGeom>
        </p:spPr>
      </p:pic>
      <p:sp>
        <p:nvSpPr>
          <p:cNvPr id="5" name="가로 글상자 4"/>
          <p:cNvSpPr txBox="1"/>
          <p:nvPr/>
        </p:nvSpPr>
        <p:spPr>
          <a:xfrm>
            <a:off x="609599" y="1599197"/>
            <a:ext cx="11371849" cy="1428850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defRPr/>
            </a:pPr>
            <a:r>
              <a:rPr lang="ko-KR" altLang="en-US" sz="8800" b="1">
                <a:latin typeface="한컴 윤고딕 250"/>
                <a:ea typeface="한컴 윤고딕 250"/>
              </a:rPr>
              <a:t>    힘입어 예배합니다</a:t>
            </a:r>
            <a:endParaRPr lang="ko-KR" altLang="en-US" sz="8800" b="1">
              <a:latin typeface="한컴 윤고딕 250"/>
              <a:ea typeface="한컴 윤고딕 25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3a3c84"/>
      </a:dk2>
      <a:lt2>
        <a:srgbClr val="faf3db"/>
      </a:lt2>
      <a:accent1>
        <a:srgbClr val="6182d6"/>
      </a:accent1>
      <a:accent2>
        <a:srgbClr val="ff843a"/>
      </a:accent2>
      <a:accent3>
        <a:srgbClr val="b2b2b2"/>
      </a:accent3>
      <a:accent4>
        <a:srgbClr val="ffd700"/>
      </a:accent4>
      <a:accent5>
        <a:srgbClr val="289b6e"/>
      </a:accent5>
      <a:accent6>
        <a:srgbClr val="9d5cbb"/>
      </a:accent6>
      <a:hlink>
        <a:srgbClr val="0000ff"/>
      </a:hlink>
      <a:folHlink>
        <a:srgbClr val="800080"/>
      </a:folHlink>
    </a:clrScheme>
    <a:fontScheme name="한컴오피스">
      <a:maj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Phetsarath OT"/>
        <a:font script="Sinh" typeface="Iskoola Pota"/>
        <a:font script="Mong" typeface="Mongolian Baiti"/>
        <a:font script="Viet" typeface="Times New Roman"/>
        <a:font script="Uigh" typeface="Microsoft Uighur"/>
        <a:font script="Ethi" typeface="Leelawadee UI"/>
        <a:font script="Mymr" typeface="Myanmar Text"/>
      </a:majorFont>
      <a:min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Phetsarath OT"/>
        <a:font script="Sinh" typeface="Iskoola Pota"/>
        <a:font script="Mong" typeface="Mongolian Baiti"/>
        <a:font script="Viet" typeface="Times New Roman"/>
        <a:font script="Uigh" typeface="Microsoft Uighur"/>
        <a:font script="Ethi" typeface="Leelawadee UI"/>
        <a:font script="Mymr" typeface="Myanmar Text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3a3c84"/>
      </a:dk2>
      <a:lt2>
        <a:srgbClr val="faf3db"/>
      </a:lt2>
      <a:accent1>
        <a:srgbClr val="6182d6"/>
      </a:accent1>
      <a:accent2>
        <a:srgbClr val="ff843a"/>
      </a:accent2>
      <a:accent3>
        <a:srgbClr val="b2b2b2"/>
      </a:accent3>
      <a:accent4>
        <a:srgbClr val="ffd700"/>
      </a:accent4>
      <a:accent5>
        <a:srgbClr val="289b6e"/>
      </a:accent5>
      <a:accent6>
        <a:srgbClr val="9d5cbb"/>
      </a:accent6>
      <a:hlink>
        <a:srgbClr val="0000ff"/>
      </a:hlink>
      <a:folHlink>
        <a:srgbClr val="800080"/>
      </a:folHlink>
    </a:clrScheme>
    <a:fontScheme name="한컴오피스">
      <a:maj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Phetsarath OT"/>
        <a:font script="Sinh" typeface="Iskoola Pota"/>
        <a:font script="Mong" typeface="Mongolian Baiti"/>
        <a:font script="Viet" typeface="Times New Roman"/>
        <a:font script="Uigh" typeface="Microsoft Uighur"/>
        <a:font script="Ethi" typeface="Leelawadee UI"/>
        <a:font script="Mymr" typeface="Myanmar Text"/>
      </a:majorFont>
      <a:min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Phetsarath OT"/>
        <a:font script="Sinh" typeface="Iskoola Pota"/>
        <a:font script="Mong" typeface="Mongolian Baiti"/>
        <a:font script="Viet" typeface="Times New Roman"/>
        <a:font script="Uigh" typeface="Microsoft Uighur"/>
        <a:font script="Ethi" typeface="Leelawadee UI"/>
        <a:font script="Mymr" typeface="Myanmar Text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53</ep:Words>
  <ep:PresentationFormat>화면 슬라이드 쇼(4:3)</ep:PresentationFormat>
  <ep:Paragraphs>17</ep:Paragraphs>
  <ep:Slides>9</ep:Slides>
  <ep:Notes>9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ep:HeadingPairs>
  <ep:TitlesOfParts>
    <vt:vector size="10" baseType="lpstr">
      <vt:lpstr>한컴오피스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2023-08-24T12:08:15.321</dcterms:created>
  <dc:creator>user</dc:creator>
  <cp:lastModifiedBy>user</cp:lastModifiedBy>
  <dcterms:modified xsi:type="dcterms:W3CDTF">2023-08-24T12:59:40.024</dcterms:modified>
  <cp:revision>10</cp:revision>
  <cp:version>1100.0100.01</cp:version>
</cp:coreProperties>
</file>

<file path=docProps/custom.xml><?xml version="1.0" encoding="utf-8"?>
<cfp:Properties xmlns:r="http://schemas.openxmlformats.org/officeDocument/2006/relationships" xmlns:cfp="http://schemas.openxmlformats.org/officeDocument/2006/custom-properties" xmlns:vt="http://schemas.openxmlformats.org/officeDocument/2006/docPropsVTypes"/>
</file>