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12579"/>
    <p:restoredTop sz="89856"/>
  </p:normalViewPr>
  <p:slideViewPr>
    <p:cSldViewPr snapToGrid="0" snapToObjects="1">
      <p:cViewPr varScale="1">
        <p:scale>
          <a:sx n="100" d="100"/>
          <a:sy n="100" d="100"/>
        </p:scale>
        <p:origin x="0" y="0"/>
      </p:cViewPr>
      <p:guideLst>
        <p:guide orient="horz" pos="2159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presProps" Target="presProps.xml"  /><Relationship Id="rId13" Type="http://schemas.openxmlformats.org/officeDocument/2006/relationships/viewProps" Target="viewProps.xml"  /><Relationship Id="rId14" Type="http://schemas.openxmlformats.org/officeDocument/2006/relationships/theme" Target="theme/theme1.xml"  /><Relationship Id="rId15" Type="http://schemas.openxmlformats.org/officeDocument/2006/relationships/tableStyles" Target="tableStyles.xml"  /><Relationship Id="rId2" Type="http://schemas.openxmlformats.org/officeDocument/2006/relationships/notesMaster" Target="notesMasters/notesMaster1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2B2BC9D-A816-4D0A-858B-1D023B3A8ACA}" type="datetime1">
              <a:rPr lang="ko-KR" altLang="en-US"/>
              <a:pPr lvl="0">
                <a:defRPr/>
              </a:pPr>
              <a:t>2023-08-24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2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slide" Target="../slides/slide3.xml"  /><Relationship Id="rId2" Type="http://schemas.openxmlformats.org/officeDocument/2006/relationships/notesMaster" Target="../notesMasters/notesMaster1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slide" Target="../slides/slide4.xml"  /><Relationship Id="rId2" Type="http://schemas.openxmlformats.org/officeDocument/2006/relationships/notesMaster" Target="../notesMasters/notesMaster1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slide" Target="../slides/slide5.xml"  /><Relationship Id="rId2" Type="http://schemas.openxmlformats.org/officeDocument/2006/relationships/notesMaster" Target="../notesMasters/notesMaster1.xml"  /></Relationships>
</file>

<file path=ppt/notesSlides/_rels/notesSlide6.xml.rels><?xml version="1.0" encoding="UTF-8" standalone="yes" ?><Relationships xmlns="http://schemas.openxmlformats.org/package/2006/relationships"><Relationship Id="rId1" Type="http://schemas.openxmlformats.org/officeDocument/2006/relationships/slide" Target="../slides/slide6.xml"  /><Relationship Id="rId2" Type="http://schemas.openxmlformats.org/officeDocument/2006/relationships/notesMaster" Target="../notesMasters/notesMaster1.xml"  /></Relationships>
</file>

<file path=ppt/notesSlides/_rels/notesSlide7.xml.rels><?xml version="1.0" encoding="UTF-8" standalone="yes" ?><Relationships xmlns="http://schemas.openxmlformats.org/package/2006/relationships"><Relationship Id="rId1" Type="http://schemas.openxmlformats.org/officeDocument/2006/relationships/slide" Target="../slides/slide7.xml"  /><Relationship Id="rId2" Type="http://schemas.openxmlformats.org/officeDocument/2006/relationships/notesMaster" Target="../notesMasters/notesMaster1.xml"  /></Relationships>
</file>

<file path=ppt/notesSlides/_rels/notesSlide8.xml.rels><?xml version="1.0" encoding="UTF-8" standalone="yes" ?><Relationships xmlns="http://schemas.openxmlformats.org/package/2006/relationships"><Relationship Id="rId1" Type="http://schemas.openxmlformats.org/officeDocument/2006/relationships/slide" Target="../slides/slide8.xml"  /><Relationship Id="rId2" Type="http://schemas.openxmlformats.org/officeDocument/2006/relationships/notesMaster" Target="../notesMasters/notesMaster1.xml"  /></Relationships>
</file>

<file path=ppt/notesSlides/_rels/notesSlide9.xml.rels><?xml version="1.0" encoding="UTF-8" standalone="yes" ?><Relationships xmlns="http://schemas.openxmlformats.org/package/2006/relationships"><Relationship Id="rId1" Type="http://schemas.openxmlformats.org/officeDocument/2006/relationships/slide" Target="../slides/slide9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86A-5F52-4165-8473-F1B83627758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.jpeg"  /><Relationship Id="rId4" Type="http://schemas.openxmlformats.org/officeDocument/2006/relationships/image" Target="../media/image2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3.jpeg"  /><Relationship Id="rId4" Type="http://schemas.openxmlformats.org/officeDocument/2006/relationships/image" Target="../media/image4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5.jpeg"  /><Relationship Id="rId4" Type="http://schemas.openxmlformats.org/officeDocument/2006/relationships/image" Target="../media/image6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4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7.jpeg"  /><Relationship Id="rId4" Type="http://schemas.openxmlformats.org/officeDocument/2006/relationships/image" Target="../media/image8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5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9.jpeg"  /><Relationship Id="rId4" Type="http://schemas.openxmlformats.org/officeDocument/2006/relationships/image" Target="../media/image10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6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1.jpeg"  /><Relationship Id="rId4" Type="http://schemas.openxmlformats.org/officeDocument/2006/relationships/image" Target="../media/image12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7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3.jpeg"  /><Relationship Id="rId4" Type="http://schemas.openxmlformats.org/officeDocument/2006/relationships/image" Target="../media/image14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8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5.jpeg"  /><Relationship Id="rId4" Type="http://schemas.openxmlformats.org/officeDocument/2006/relationships/image" Target="../media/image16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9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7.jpeg"  /><Relationship Id="rId4" Type="http://schemas.openxmlformats.org/officeDocument/2006/relationships/image" Target="../media/image18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3460" y="6778"/>
            <a:ext cx="12165079" cy="6844444"/>
          </a:xfrm>
          <a:prstGeom prst="rect">
            <a:avLst/>
          </a:prstGeom>
        </p:spPr>
      </p:pic>
      <p:sp>
        <p:nvSpPr>
          <p:cNvPr id="6" name="가로 글상자 5"/>
          <p:cNvSpPr txBox="1"/>
          <p:nvPr/>
        </p:nvSpPr>
        <p:spPr>
          <a:xfrm>
            <a:off x="-115300" y="1102893"/>
            <a:ext cx="13435262" cy="1309538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8000" b="1">
                <a:latin typeface="한컴 윤고딕 250"/>
                <a:ea typeface="한컴 윤고딕 250"/>
              </a:rPr>
              <a:t>     </a:t>
            </a:r>
            <a:r>
              <a:rPr lang="ko-KR" altLang="en-US" sz="8000" b="1" spc="-400">
                <a:latin typeface="한컴 윤고딕 250"/>
                <a:ea typeface="한컴 윤고딕 250"/>
              </a:rPr>
              <a:t>주의 보좌로</a:t>
            </a:r>
            <a:r>
              <a:rPr lang="ko-KR" altLang="en-US" sz="8000" b="1" spc="-1800">
                <a:latin typeface="한컴 윤고딕 250"/>
                <a:ea typeface="한컴 윤고딕 250"/>
              </a:rPr>
              <a:t> </a:t>
            </a:r>
            <a:r>
              <a:rPr lang="ko-KR" altLang="en-US" sz="8000" b="1" spc="-400">
                <a:latin typeface="한컴 윤고딕 250"/>
                <a:ea typeface="한컴 윤고딕 250"/>
              </a:rPr>
              <a:t>나아갈때에</a:t>
            </a:r>
            <a:endParaRPr lang="ko-KR" altLang="en-US" sz="8000" b="1" spc="-400">
              <a:latin typeface="한컴 윤고딕 250"/>
              <a:ea typeface="한컴 윤고딕 250"/>
            </a:endParaRPr>
          </a:p>
        </p:txBody>
      </p:sp>
      <p:sp>
        <p:nvSpPr>
          <p:cNvPr id="7" name="가로 글상자 6"/>
          <p:cNvSpPr txBox="1"/>
          <p:nvPr/>
        </p:nvSpPr>
        <p:spPr>
          <a:xfrm>
            <a:off x="914399" y="3886200"/>
            <a:ext cx="10901614" cy="130753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8000" b="1">
                <a:latin typeface="한컴 윤고딕 250"/>
                <a:ea typeface="한컴 윤고딕 250"/>
              </a:rPr>
              <a:t>   어떻게</a:t>
            </a:r>
            <a:r>
              <a:rPr lang="ko-KR" altLang="en-US" sz="8000" b="1" spc="-2400">
                <a:latin typeface="한컴 윤고딕 250"/>
                <a:ea typeface="한컴 윤고딕 250"/>
              </a:rPr>
              <a:t> </a:t>
            </a:r>
            <a:r>
              <a:rPr lang="ko-KR" altLang="en-US" sz="8000" b="1" spc="-300">
                <a:latin typeface="한컴 윤고딕 250"/>
                <a:ea typeface="한컴 윤고딕 250"/>
              </a:rPr>
              <a:t>나아가야</a:t>
            </a:r>
            <a:r>
              <a:rPr lang="ko-KR" altLang="en-US" sz="8000" b="1">
                <a:latin typeface="한컴 윤고딕 250"/>
                <a:ea typeface="한컴 윤고딕 250"/>
              </a:rPr>
              <a:t> 할까</a:t>
            </a:r>
            <a:endParaRPr lang="ko-KR" altLang="en-US" sz="80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3460" y="6778"/>
            <a:ext cx="12165079" cy="6844444"/>
          </a:xfrm>
          <a:prstGeom prst="rect">
            <a:avLst/>
          </a:prstGeom>
        </p:spPr>
      </p:pic>
      <p:sp>
        <p:nvSpPr>
          <p:cNvPr id="5" name="가로 글상자 4"/>
          <p:cNvSpPr txBox="1"/>
          <p:nvPr/>
        </p:nvSpPr>
        <p:spPr>
          <a:xfrm>
            <a:off x="962526" y="1178092"/>
            <a:ext cx="11099132" cy="1306028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8000" b="1">
                <a:latin typeface="한컴 윤고딕 250"/>
                <a:ea typeface="한컴 윤고딕 250"/>
              </a:rPr>
              <a:t>나를 구원한</a:t>
            </a:r>
            <a:r>
              <a:rPr lang="ko-KR" altLang="en-US" sz="8000" b="1" spc="-1200">
                <a:latin typeface="한컴 윤고딕 250"/>
                <a:ea typeface="한컴 윤고딕 250"/>
              </a:rPr>
              <a:t> </a:t>
            </a:r>
            <a:r>
              <a:rPr lang="ko-KR" altLang="en-US" sz="8000" b="1">
                <a:latin typeface="한컴 윤고딕 250"/>
                <a:ea typeface="한컴 윤고딕 250"/>
              </a:rPr>
              <a:t>주의</a:t>
            </a:r>
            <a:r>
              <a:rPr lang="ko-KR" altLang="en-US" sz="8000" b="1" spc="-2000">
                <a:latin typeface="한컴 윤고딕 250"/>
                <a:ea typeface="한컴 윤고딕 250"/>
              </a:rPr>
              <a:t> </a:t>
            </a:r>
            <a:r>
              <a:rPr lang="ko-KR" altLang="en-US" sz="8000" b="1">
                <a:latin typeface="한컴 윤고딕 250"/>
                <a:ea typeface="한컴 윤고딕 250"/>
              </a:rPr>
              <a:t>십자가</a:t>
            </a:r>
            <a:endParaRPr lang="ko-KR" altLang="en-US" sz="8000" b="1">
              <a:latin typeface="한컴 윤고딕 250"/>
              <a:ea typeface="한컴 윤고딕 250"/>
            </a:endParaRPr>
          </a:p>
        </p:txBody>
      </p:sp>
      <p:sp>
        <p:nvSpPr>
          <p:cNvPr id="6" name="가로 글상자 5"/>
          <p:cNvSpPr txBox="1"/>
          <p:nvPr/>
        </p:nvSpPr>
        <p:spPr>
          <a:xfrm>
            <a:off x="1253289" y="4055645"/>
            <a:ext cx="10688053" cy="1247875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95000"/>
              </a:lnSpc>
              <a:defRPr/>
            </a:pPr>
            <a:r>
              <a:rPr lang="ko-KR" altLang="en-US" sz="8000" b="1">
                <a:latin typeface="한컴 윤고딕 250"/>
                <a:ea typeface="한컴 윤고딕 250"/>
              </a:rPr>
              <a:t>   그것을</a:t>
            </a:r>
            <a:r>
              <a:rPr lang="ko-KR" altLang="en-US" sz="8000" b="1" spc="-500">
                <a:latin typeface="한컴 윤고딕 250"/>
                <a:ea typeface="한컴 윤고딕 250"/>
              </a:rPr>
              <a:t> 믿으며 </a:t>
            </a:r>
            <a:r>
              <a:rPr lang="ko-KR" altLang="en-US" sz="8000" b="1">
                <a:latin typeface="한컴 윤고딕 250"/>
                <a:ea typeface="한컴 윤고딕 250"/>
              </a:rPr>
              <a:t>가네</a:t>
            </a:r>
            <a:endParaRPr lang="ko-KR" altLang="en-US" sz="80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3460" y="6778"/>
            <a:ext cx="12165079" cy="6844444"/>
          </a:xfrm>
          <a:prstGeom prst="rect">
            <a:avLst/>
          </a:prstGeom>
        </p:spPr>
      </p:pic>
      <p:sp>
        <p:nvSpPr>
          <p:cNvPr id="5" name="가로 글상자 4"/>
          <p:cNvSpPr txBox="1"/>
          <p:nvPr/>
        </p:nvSpPr>
        <p:spPr>
          <a:xfrm>
            <a:off x="1102894" y="1166979"/>
            <a:ext cx="10798344" cy="1304607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8000" b="1" spc="-400">
                <a:latin typeface="한컴 윤고딕 250"/>
                <a:ea typeface="한컴 윤고딕 250"/>
              </a:rPr>
              <a:t> 주의 보좌로</a:t>
            </a:r>
            <a:r>
              <a:rPr lang="ko-KR" altLang="en-US" sz="8000" b="1" spc="-1800">
                <a:latin typeface="한컴 윤고딕 250"/>
                <a:ea typeface="한컴 윤고딕 250"/>
              </a:rPr>
              <a:t> </a:t>
            </a:r>
            <a:r>
              <a:rPr lang="ko-KR" altLang="en-US" sz="8000" b="1" spc="-400">
                <a:latin typeface="한컴 윤고딕 250"/>
                <a:ea typeface="한컴 윤고딕 250"/>
              </a:rPr>
              <a:t>나아갈때에</a:t>
            </a:r>
            <a:endParaRPr lang="ko-KR" altLang="en-US" sz="8000" b="1" spc="-400">
              <a:latin typeface="한컴 윤고딕 250"/>
              <a:ea typeface="한컴 윤고딕 250"/>
            </a:endParaRPr>
          </a:p>
        </p:txBody>
      </p:sp>
      <p:sp>
        <p:nvSpPr>
          <p:cNvPr id="6" name="가로 글상자 5"/>
          <p:cNvSpPr txBox="1"/>
          <p:nvPr/>
        </p:nvSpPr>
        <p:spPr>
          <a:xfrm>
            <a:off x="912394" y="3754855"/>
            <a:ext cx="10988844" cy="1434365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8800" b="1">
                <a:latin typeface="한컴 윤고딕 250"/>
                <a:ea typeface="한컴 윤고딕 250"/>
              </a:rPr>
              <a:t>   나 여전히</a:t>
            </a:r>
            <a:r>
              <a:rPr lang="ko-KR" altLang="en-US" sz="8800" b="1" spc="-2800">
                <a:latin typeface="한컴 윤고딕 250"/>
                <a:ea typeface="한컴 윤고딕 250"/>
              </a:rPr>
              <a:t> </a:t>
            </a:r>
            <a:r>
              <a:rPr lang="ko-KR" altLang="en-US" sz="8800" b="1">
                <a:latin typeface="한컴 윤고딕 250"/>
                <a:ea typeface="한컴 윤고딕 250"/>
              </a:rPr>
              <a:t>부족하나</a:t>
            </a:r>
            <a:endParaRPr lang="ko-KR" altLang="en-US" sz="88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3460" y="6778"/>
            <a:ext cx="12165079" cy="6844444"/>
          </a:xfrm>
          <a:prstGeom prst="rect">
            <a:avLst/>
          </a:prstGeom>
        </p:spPr>
      </p:pic>
      <p:sp>
        <p:nvSpPr>
          <p:cNvPr id="5" name="가로 글상자 4"/>
          <p:cNvSpPr txBox="1"/>
          <p:nvPr/>
        </p:nvSpPr>
        <p:spPr>
          <a:xfrm>
            <a:off x="952500" y="1238250"/>
            <a:ext cx="10938712" cy="360045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endParaRPr lang="ko-KR" altLang="en-US"/>
          </a:p>
        </p:txBody>
      </p:sp>
      <p:sp>
        <p:nvSpPr>
          <p:cNvPr id="6" name="가로 글상자 5"/>
          <p:cNvSpPr txBox="1"/>
          <p:nvPr/>
        </p:nvSpPr>
        <p:spPr>
          <a:xfrm>
            <a:off x="1243264" y="1057776"/>
            <a:ext cx="10948736" cy="130302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8000" b="1">
                <a:latin typeface="한컴 윤고딕 250"/>
                <a:ea typeface="한컴 윤고딕 250"/>
              </a:rPr>
              <a:t>나를</a:t>
            </a:r>
            <a:r>
              <a:rPr lang="ko-KR" altLang="en-US" sz="8000" b="1" spc="-200">
                <a:latin typeface="한컴 윤고딕 250"/>
                <a:ea typeface="한컴 윤고딕 250"/>
              </a:rPr>
              <a:t> 품으신</a:t>
            </a:r>
            <a:r>
              <a:rPr lang="ko-KR" altLang="en-US" sz="8000" b="1" spc="-1000">
                <a:latin typeface="한컴 윤고딕 250"/>
                <a:ea typeface="한컴 윤고딕 250"/>
              </a:rPr>
              <a:t> </a:t>
            </a:r>
            <a:r>
              <a:rPr lang="ko-KR" altLang="en-US" sz="8000" b="1">
                <a:latin typeface="한컴 윤고딕 250"/>
                <a:ea typeface="한컴 윤고딕 250"/>
              </a:rPr>
              <a:t>주의</a:t>
            </a:r>
            <a:r>
              <a:rPr lang="ko-KR" altLang="en-US" sz="8000" b="1" spc="-1700">
                <a:latin typeface="한컴 윤고딕 250"/>
                <a:ea typeface="한컴 윤고딕 250"/>
              </a:rPr>
              <a:t> </a:t>
            </a:r>
            <a:r>
              <a:rPr lang="ko-KR" altLang="en-US" sz="8000" b="1" spc="-2800">
                <a:latin typeface="한컴 윤고딕 250"/>
                <a:ea typeface="한컴 윤고딕 250"/>
              </a:rPr>
              <a:t> </a:t>
            </a:r>
            <a:r>
              <a:rPr lang="ko-KR" altLang="en-US" sz="8000" b="1" spc="-700">
                <a:latin typeface="한컴 윤고딕 250"/>
                <a:ea typeface="한컴 윤고딕 250"/>
              </a:rPr>
              <a:t>그사랑</a:t>
            </a:r>
            <a:endParaRPr lang="ko-KR" altLang="en-US" sz="8000" b="1" spc="-700">
              <a:latin typeface="한컴 윤고딕 250"/>
              <a:ea typeface="한컴 윤고딕 250"/>
            </a:endParaRPr>
          </a:p>
        </p:txBody>
      </p:sp>
      <p:sp>
        <p:nvSpPr>
          <p:cNvPr id="7" name="가로 글상자 6"/>
          <p:cNvSpPr txBox="1"/>
          <p:nvPr/>
        </p:nvSpPr>
        <p:spPr>
          <a:xfrm>
            <a:off x="8261685" y="1859881"/>
            <a:ext cx="256876" cy="367063"/>
          </a:xfrm>
          <a:prstGeom prst="rect">
            <a:avLst/>
          </a:prstGeom>
        </p:spPr>
        <p:txBody>
          <a:bodyPr wrap="none">
            <a:spAutoFit/>
          </a:bodyPr>
          <a:p>
            <a:pPr lvl="0">
              <a:defRPr/>
            </a:pPr>
            <a:endParaRPr lang="ko-KR" altLang="en-US"/>
          </a:p>
        </p:txBody>
      </p:sp>
      <p:sp>
        <p:nvSpPr>
          <p:cNvPr id="8" name="가로 글상자 7"/>
          <p:cNvSpPr txBox="1"/>
          <p:nvPr/>
        </p:nvSpPr>
        <p:spPr>
          <a:xfrm>
            <a:off x="1443790" y="4075697"/>
            <a:ext cx="9936079" cy="1180198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90000"/>
              </a:lnSpc>
              <a:defRPr/>
            </a:pPr>
            <a:r>
              <a:rPr lang="ko-KR" altLang="en-US" sz="8000" b="1">
                <a:latin typeface="한컴 윤고딕 250"/>
                <a:ea typeface="한컴 윤고딕 250"/>
              </a:rPr>
              <a:t>  그것을</a:t>
            </a:r>
            <a:r>
              <a:rPr lang="ko-KR" altLang="en-US" sz="8000" b="1" spc="-1600">
                <a:latin typeface="한컴 윤고딕 250"/>
                <a:ea typeface="한컴 윤고딕 250"/>
              </a:rPr>
              <a:t>  </a:t>
            </a:r>
            <a:r>
              <a:rPr lang="ko-KR" altLang="en-US" sz="8000" b="1" spc="-600">
                <a:latin typeface="한컴 윤고딕 250"/>
                <a:ea typeface="한컴 윤고딕 250"/>
              </a:rPr>
              <a:t>믿으며</a:t>
            </a:r>
            <a:r>
              <a:rPr lang="ko-KR" altLang="en-US" sz="8000" b="1">
                <a:latin typeface="한컴 윤고딕 250"/>
                <a:ea typeface="한컴 윤고딕 250"/>
              </a:rPr>
              <a:t> 가네</a:t>
            </a:r>
            <a:endParaRPr lang="ko-KR" altLang="en-US" sz="80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3460" y="6778"/>
            <a:ext cx="12165079" cy="6844444"/>
          </a:xfrm>
          <a:prstGeom prst="rect">
            <a:avLst/>
          </a:prstGeom>
        </p:spPr>
      </p:pic>
      <p:sp>
        <p:nvSpPr>
          <p:cNvPr id="5" name="가로 글상자 4"/>
          <p:cNvSpPr txBox="1"/>
          <p:nvPr/>
        </p:nvSpPr>
        <p:spPr>
          <a:xfrm>
            <a:off x="992604" y="1007644"/>
            <a:ext cx="11199395" cy="1306529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8000" b="1">
                <a:latin typeface="한컴 윤고딕 250"/>
                <a:ea typeface="한컴 윤고딕 250"/>
              </a:rPr>
              <a:t>   자격없는</a:t>
            </a:r>
            <a:r>
              <a:rPr lang="ko-KR" altLang="en-US" sz="8000" b="1" spc="-1500">
                <a:latin typeface="한컴 윤고딕 250"/>
                <a:ea typeface="한컴 윤고딕 250"/>
              </a:rPr>
              <a:t> </a:t>
            </a:r>
            <a:r>
              <a:rPr lang="ko-KR" altLang="en-US" sz="8000" b="1">
                <a:latin typeface="한컴 윤고딕 250"/>
                <a:ea typeface="한컴 윤고딕 250"/>
              </a:rPr>
              <a:t>내힘이</a:t>
            </a:r>
            <a:r>
              <a:rPr lang="ko-KR" altLang="en-US" sz="8000" b="1" spc="-1800">
                <a:latin typeface="한컴 윤고딕 250"/>
                <a:ea typeface="한컴 윤고딕 250"/>
              </a:rPr>
              <a:t> </a:t>
            </a:r>
            <a:r>
              <a:rPr lang="ko-KR" altLang="en-US" sz="8000" b="1">
                <a:latin typeface="한컴 윤고딕 250"/>
                <a:ea typeface="한컴 윤고딕 250"/>
              </a:rPr>
              <a:t>아닌</a:t>
            </a:r>
            <a:endParaRPr lang="ko-KR" altLang="en-US" sz="8000" b="1">
              <a:latin typeface="한컴 윤고딕 250"/>
              <a:ea typeface="한컴 윤고딕 250"/>
            </a:endParaRPr>
          </a:p>
        </p:txBody>
      </p:sp>
      <p:sp>
        <p:nvSpPr>
          <p:cNvPr id="6" name="가로 글상자 5"/>
          <p:cNvSpPr txBox="1"/>
          <p:nvPr/>
        </p:nvSpPr>
        <p:spPr>
          <a:xfrm>
            <a:off x="1453816" y="3764882"/>
            <a:ext cx="10357185" cy="1310038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8000" b="1">
                <a:latin typeface="한컴 윤고딕 250"/>
                <a:ea typeface="한컴 윤고딕 250"/>
              </a:rPr>
              <a:t>  오직</a:t>
            </a:r>
            <a:r>
              <a:rPr lang="ko-KR" altLang="en-US" sz="8000" b="1" spc="-1400">
                <a:latin typeface="한컴 윤고딕 250"/>
                <a:ea typeface="한컴 윤고딕 250"/>
              </a:rPr>
              <a:t> </a:t>
            </a:r>
            <a:r>
              <a:rPr lang="ko-KR" altLang="en-US" sz="8000" b="1">
                <a:latin typeface="한컴 윤고딕 250"/>
                <a:ea typeface="한컴 윤고딕 250"/>
              </a:rPr>
              <a:t>예수님의</a:t>
            </a:r>
            <a:r>
              <a:rPr lang="ko-KR" altLang="en-US" sz="8000" b="1" spc="-1400">
                <a:latin typeface="한컴 윤고딕 250"/>
                <a:ea typeface="한컴 윤고딕 250"/>
              </a:rPr>
              <a:t> </a:t>
            </a:r>
            <a:r>
              <a:rPr lang="ko-KR" altLang="en-US" sz="8000" b="1">
                <a:latin typeface="한컴 윤고딕 250"/>
                <a:ea typeface="한컴 윤고딕 250"/>
              </a:rPr>
              <a:t>보혈로 </a:t>
            </a:r>
            <a:endParaRPr lang="ko-KR" altLang="en-US" sz="80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3460" y="6778"/>
            <a:ext cx="12165079" cy="6844444"/>
          </a:xfrm>
          <a:prstGeom prst="rect">
            <a:avLst/>
          </a:prstGeom>
        </p:spPr>
      </p:pic>
      <p:sp>
        <p:nvSpPr>
          <p:cNvPr id="5" name="가로 글상자 4"/>
          <p:cNvSpPr txBox="1"/>
          <p:nvPr/>
        </p:nvSpPr>
        <p:spPr>
          <a:xfrm>
            <a:off x="1473869" y="1107908"/>
            <a:ext cx="10108528" cy="1309537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8000" b="1">
                <a:latin typeface="한컴 윤고딕 250"/>
                <a:ea typeface="한컴 윤고딕 250"/>
              </a:rPr>
              <a:t> 자격없는</a:t>
            </a:r>
            <a:r>
              <a:rPr lang="ko-KR" altLang="en-US" sz="8000" b="1" spc="-1500">
                <a:latin typeface="한컴 윤고딕 250"/>
                <a:ea typeface="한컴 윤고딕 250"/>
              </a:rPr>
              <a:t> </a:t>
            </a:r>
            <a:r>
              <a:rPr lang="ko-KR" altLang="en-US" sz="8000" b="1">
                <a:latin typeface="한컴 윤고딕 250"/>
                <a:ea typeface="한컴 윤고딕 250"/>
              </a:rPr>
              <a:t>내힘이</a:t>
            </a:r>
            <a:r>
              <a:rPr lang="ko-KR" altLang="en-US" sz="8000" b="1" spc="-1800">
                <a:latin typeface="한컴 윤고딕 250"/>
                <a:ea typeface="한컴 윤고딕 250"/>
              </a:rPr>
              <a:t> </a:t>
            </a:r>
            <a:r>
              <a:rPr lang="ko-KR" altLang="en-US" sz="8000" b="1">
                <a:latin typeface="한컴 윤고딕 250"/>
                <a:ea typeface="한컴 윤고딕 250"/>
              </a:rPr>
              <a:t>아닌</a:t>
            </a:r>
            <a:endParaRPr lang="ko-KR" altLang="en-US" sz="8000" b="1">
              <a:latin typeface="한컴 윤고딕 250"/>
              <a:ea typeface="한컴 윤고딕 250"/>
            </a:endParaRPr>
          </a:p>
        </p:txBody>
      </p:sp>
      <p:sp>
        <p:nvSpPr>
          <p:cNvPr id="6" name="가로 글상자 5"/>
          <p:cNvSpPr txBox="1"/>
          <p:nvPr/>
        </p:nvSpPr>
        <p:spPr>
          <a:xfrm>
            <a:off x="1714500" y="3955382"/>
            <a:ext cx="9867898" cy="1310038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8000" b="1">
                <a:latin typeface="한컴 윤고딕 250"/>
                <a:ea typeface="한컴 윤고딕 250"/>
              </a:rPr>
              <a:t>오직</a:t>
            </a:r>
            <a:r>
              <a:rPr lang="ko-KR" altLang="en-US" sz="8000" b="1" spc="-1400">
                <a:latin typeface="한컴 윤고딕 250"/>
                <a:ea typeface="한컴 윤고딕 250"/>
              </a:rPr>
              <a:t> </a:t>
            </a:r>
            <a:r>
              <a:rPr lang="ko-KR" altLang="en-US" sz="8000" b="1">
                <a:latin typeface="한컴 윤고딕 250"/>
                <a:ea typeface="한컴 윤고딕 250"/>
              </a:rPr>
              <a:t>예수님의</a:t>
            </a:r>
            <a:r>
              <a:rPr lang="ko-KR" altLang="en-US" sz="8000" b="1" spc="-1400">
                <a:latin typeface="한컴 윤고딕 250"/>
                <a:ea typeface="한컴 윤고딕 250"/>
              </a:rPr>
              <a:t> </a:t>
            </a:r>
            <a:r>
              <a:rPr lang="ko-KR" altLang="en-US" sz="8000" b="1">
                <a:latin typeface="한컴 윤고딕 250"/>
                <a:ea typeface="한컴 윤고딕 250"/>
              </a:rPr>
              <a:t>보혈로 </a:t>
            </a:r>
            <a:endParaRPr lang="ko-KR" altLang="en-US" sz="80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3460" y="6778"/>
            <a:ext cx="12165079" cy="6844444"/>
          </a:xfrm>
          <a:prstGeom prst="rect">
            <a:avLst/>
          </a:prstGeom>
        </p:spPr>
      </p:pic>
      <p:sp>
        <p:nvSpPr>
          <p:cNvPr id="5" name="가로 글상자 4"/>
          <p:cNvSpPr txBox="1"/>
          <p:nvPr/>
        </p:nvSpPr>
        <p:spPr>
          <a:xfrm>
            <a:off x="1794711" y="997618"/>
            <a:ext cx="10397289" cy="142935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8000" b="1">
                <a:latin typeface="한컴 윤고딕 250"/>
                <a:ea typeface="한컴 윤고딕 250"/>
              </a:rPr>
              <a:t>      </a:t>
            </a:r>
            <a:r>
              <a:rPr lang="ko-KR" altLang="en-US" sz="8800" b="1">
                <a:latin typeface="한컴 윤고딕 250"/>
                <a:ea typeface="한컴 윤고딕 250"/>
              </a:rPr>
              <a:t>십자가의</a:t>
            </a:r>
            <a:r>
              <a:rPr lang="ko-KR" altLang="en-US" sz="8800" b="1" spc="-1200">
                <a:latin typeface="한컴 윤고딕 250"/>
                <a:ea typeface="한컴 윤고딕 250"/>
              </a:rPr>
              <a:t> </a:t>
            </a:r>
            <a:r>
              <a:rPr lang="ko-KR" altLang="en-US" sz="8800" b="1">
                <a:latin typeface="한컴 윤고딕 250"/>
                <a:ea typeface="한컴 윤고딕 250"/>
              </a:rPr>
              <a:t>보혈</a:t>
            </a:r>
            <a:endParaRPr lang="ko-KR" altLang="en-US" sz="8800" b="1">
              <a:latin typeface="한컴 윤고딕 250"/>
              <a:ea typeface="한컴 윤고딕 250"/>
            </a:endParaRPr>
          </a:p>
        </p:txBody>
      </p:sp>
      <p:sp>
        <p:nvSpPr>
          <p:cNvPr id="6" name="가로 글상자 5"/>
          <p:cNvSpPr txBox="1"/>
          <p:nvPr/>
        </p:nvSpPr>
        <p:spPr>
          <a:xfrm>
            <a:off x="2045367" y="3895223"/>
            <a:ext cx="9855869" cy="1427347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8800" b="1">
                <a:latin typeface="한컴 윤고딕 250"/>
                <a:ea typeface="한컴 윤고딕 250"/>
              </a:rPr>
              <a:t>     완전하신</a:t>
            </a:r>
            <a:r>
              <a:rPr lang="ko-KR" altLang="en-US" sz="8800" b="1" spc="-1300">
                <a:latin typeface="한컴 윤고딕 250"/>
                <a:ea typeface="한컴 윤고딕 250"/>
              </a:rPr>
              <a:t> </a:t>
            </a:r>
            <a:r>
              <a:rPr lang="ko-KR" altLang="en-US" sz="8800" b="1">
                <a:latin typeface="한컴 윤고딕 250"/>
                <a:ea typeface="한컴 윤고딕 250"/>
              </a:rPr>
              <a:t>사랑</a:t>
            </a:r>
            <a:endParaRPr lang="ko-KR" altLang="en-US" sz="88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3460" y="6778"/>
            <a:ext cx="12165079" cy="6844444"/>
          </a:xfrm>
          <a:prstGeom prst="rect">
            <a:avLst/>
          </a:prstGeom>
        </p:spPr>
      </p:pic>
      <p:sp>
        <p:nvSpPr>
          <p:cNvPr id="5" name="가로 글상자 4"/>
          <p:cNvSpPr txBox="1"/>
          <p:nvPr/>
        </p:nvSpPr>
        <p:spPr>
          <a:xfrm>
            <a:off x="862263" y="1228224"/>
            <a:ext cx="10720134" cy="1303521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8000" b="1">
                <a:latin typeface="한컴 윤고딕 250"/>
                <a:ea typeface="한컴 윤고딕 250"/>
              </a:rPr>
              <a:t>   힘입어 나아갑니</a:t>
            </a:r>
            <a:r>
              <a:rPr lang="en-US" altLang="ko-KR" sz="8000" b="1">
                <a:latin typeface="한컴 윤고딕 250"/>
                <a:ea typeface="한컴 윤고딕 250"/>
              </a:rPr>
              <a:t>-</a:t>
            </a:r>
            <a:r>
              <a:rPr lang="ko-KR" altLang="en-US" sz="8000" b="1">
                <a:latin typeface="한컴 윤고딕 250"/>
                <a:ea typeface="한컴 윤고딕 250"/>
              </a:rPr>
              <a:t>다</a:t>
            </a:r>
            <a:endParaRPr lang="ko-KR" altLang="en-US" sz="8000" b="1">
              <a:latin typeface="한컴 윤고딕 250"/>
              <a:ea typeface="한컴 윤고딕 250"/>
            </a:endParaRPr>
          </a:p>
        </p:txBody>
      </p:sp>
      <p:sp>
        <p:nvSpPr>
          <p:cNvPr id="6" name="가로 글상자 5"/>
          <p:cNvSpPr txBox="1"/>
          <p:nvPr/>
        </p:nvSpPr>
        <p:spPr>
          <a:xfrm>
            <a:off x="240632" y="3905250"/>
            <a:ext cx="11480132" cy="1122045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85000"/>
              </a:lnSpc>
              <a:defRPr/>
            </a:pPr>
            <a:r>
              <a:rPr lang="ko-KR" altLang="en-US" sz="8000" b="1">
                <a:latin typeface="한컴 윤고딕 250"/>
                <a:ea typeface="한컴 윤고딕 250"/>
              </a:rPr>
              <a:t> </a:t>
            </a:r>
            <a:r>
              <a:rPr lang="ko-KR" altLang="en-US" sz="7500" b="1" spc="-1200">
                <a:latin typeface="한컴 윤고딕 250"/>
                <a:ea typeface="한컴 윤고딕 250"/>
              </a:rPr>
              <a:t>십자가의 보혈</a:t>
            </a:r>
            <a:r>
              <a:rPr lang="ko-KR" altLang="en-US" sz="8000" b="1">
                <a:latin typeface="한컴 윤고딕 250"/>
                <a:ea typeface="한컴 윤고딕 250"/>
              </a:rPr>
              <a:t> </a:t>
            </a:r>
            <a:r>
              <a:rPr lang="ko-KR" altLang="en-US" sz="7500" b="1" spc="-600">
                <a:latin typeface="한컴 윤고딕 250"/>
                <a:ea typeface="한컴 윤고딕 250"/>
              </a:rPr>
              <a:t>완전하신 사랑 </a:t>
            </a:r>
            <a:endParaRPr lang="ko-KR" altLang="en-US" sz="7500" b="1" spc="-600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3460" y="6778"/>
            <a:ext cx="12165079" cy="6844444"/>
          </a:xfrm>
          <a:prstGeom prst="rect">
            <a:avLst/>
          </a:prstGeom>
        </p:spPr>
      </p:pic>
      <p:sp>
        <p:nvSpPr>
          <p:cNvPr id="5" name="가로 글상자 4"/>
          <p:cNvSpPr txBox="1"/>
          <p:nvPr/>
        </p:nvSpPr>
        <p:spPr>
          <a:xfrm>
            <a:off x="609599" y="1599197"/>
            <a:ext cx="11371849" cy="142885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8800" b="1">
                <a:latin typeface="한컴 윤고딕 250"/>
                <a:ea typeface="한컴 윤고딕 250"/>
              </a:rPr>
              <a:t>    힘입어 예배합니다</a:t>
            </a:r>
            <a:endParaRPr lang="ko-KR" altLang="en-US" sz="88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53</ep:Words>
  <ep:PresentationFormat>화면 슬라이드 쇼(4:3)</ep:PresentationFormat>
  <ep:Paragraphs>17</ep:Paragraphs>
  <ep:Slides>9</ep:Slides>
  <ep:Notes>9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ep:HeadingPairs>
  <ep:TitlesOfParts>
    <vt:vector size="10" baseType="lpstr">
      <vt:lpstr>한컴오피스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2023-08-24T12:08:15.321</dcterms:created>
  <dc:creator>user</dc:creator>
  <cp:lastModifiedBy>user</cp:lastModifiedBy>
  <dcterms:modified xsi:type="dcterms:W3CDTF">2023-08-24T12:59:40.024</dcterms:modified>
  <cp:revision>10</cp:revision>
  <cp:version>1100.0100.01</cp:version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