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258" r:id="rId4"/>
    <p:sldId id="260" r:id="rId5"/>
    <p:sldId id="262" r:id="rId6"/>
    <p:sldId id="264" r:id="rId7"/>
    <p:sldId id="266" r:id="rId8"/>
    <p:sldId id="268" r:id="rId9"/>
    <p:sldId id="270" r:id="rId10"/>
    <p:sldId id="272" r:id="rId11"/>
    <p:sldId id="274" r:id="rId12"/>
    <p:sldId id="276" r:id="rId13"/>
    <p:sldId id="278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 showNarration="1"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12579"/>
    <p:restoredTop sz="90000"/>
  </p:normalViewPr>
  <p:slide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157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8.xml"  /><Relationship Id="rId11" Type="http://schemas.openxmlformats.org/officeDocument/2006/relationships/slide" Target="slides/slide9.xml"  /><Relationship Id="rId12" Type="http://schemas.openxmlformats.org/officeDocument/2006/relationships/slide" Target="slides/slide10.xml"  /><Relationship Id="rId13" Type="http://schemas.openxmlformats.org/officeDocument/2006/relationships/slide" Target="slides/slide11.xml"  /><Relationship Id="rId14" Type="http://schemas.openxmlformats.org/officeDocument/2006/relationships/slide" Target="slides/slide12.xml"  /><Relationship Id="rId15" Type="http://schemas.openxmlformats.org/officeDocument/2006/relationships/presProps" Target="presProps.xml"  /><Relationship Id="rId16" Type="http://schemas.openxmlformats.org/officeDocument/2006/relationships/viewProps" Target="viewProps.xml"  /><Relationship Id="rId17" Type="http://schemas.openxmlformats.org/officeDocument/2006/relationships/theme" Target="theme/theme1.xml"  /><Relationship Id="rId18" Type="http://schemas.openxmlformats.org/officeDocument/2006/relationships/tableStyles" Target="tableStyles.xml"  /><Relationship Id="rId2" Type="http://schemas.openxmlformats.org/officeDocument/2006/relationships/notesMaster" Target="notesMasters/notesMaster1.xml"  /><Relationship Id="rId3" Type="http://schemas.openxmlformats.org/officeDocument/2006/relationships/slide" Target="slides/slide1.xml"  /><Relationship Id="rId4" Type="http://schemas.openxmlformats.org/officeDocument/2006/relationships/slide" Target="slides/slide2.xml"  /><Relationship Id="rId5" Type="http://schemas.openxmlformats.org/officeDocument/2006/relationships/slide" Target="slides/slide3.xml"  /><Relationship Id="rId6" Type="http://schemas.openxmlformats.org/officeDocument/2006/relationships/slide" Target="slides/slide4.xml"  /><Relationship Id="rId7" Type="http://schemas.openxmlformats.org/officeDocument/2006/relationships/slide" Target="slides/slide5.xml"  /><Relationship Id="rId8" Type="http://schemas.openxmlformats.org/officeDocument/2006/relationships/slide" Target="slides/slide6.xml"  /><Relationship Id="rId9" Type="http://schemas.openxmlformats.org/officeDocument/2006/relationships/slide" Target="slides/slide7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E2B2BC9D-A816-4D0A-858B-1D023B3A8ACA}" type="datetime1">
              <a:rPr lang="ko-KR" altLang="en-US"/>
              <a:pPr lvl="0">
                <a:defRPr/>
              </a:pPr>
              <a:t>2022-12-15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.xml"  /><Relationship Id="rId2" Type="http://schemas.openxmlformats.org/officeDocument/2006/relationships/notesMaster" Target="../notesMasters/notesMaster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slide" Target="../slides/slide2.xml"  /><Relationship Id="rId2" Type="http://schemas.openxmlformats.org/officeDocument/2006/relationships/notesMaster" Target="../notesMasters/notesMaster1.xml"  /></Relationships>
</file>

<file path=ppt/notesSlides/_rels/notesSlide3.xml.rels><?xml version="1.0" encoding="UTF-8" standalone="yes" ?><Relationships xmlns="http://schemas.openxmlformats.org/package/2006/relationships"><Relationship Id="rId1" Type="http://schemas.openxmlformats.org/officeDocument/2006/relationships/slide" Target="../slides/slide3.xml"  /><Relationship Id="rId2" Type="http://schemas.openxmlformats.org/officeDocument/2006/relationships/notesMaster" Target="../notesMasters/notesMaster1.xml"  /></Relationships>
</file>

<file path=ppt/notesSlides/_rels/notesSlide4.xml.rels><?xml version="1.0" encoding="UTF-8" standalone="yes" ?><Relationships xmlns="http://schemas.openxmlformats.org/package/2006/relationships"><Relationship Id="rId1" Type="http://schemas.openxmlformats.org/officeDocument/2006/relationships/slide" Target="../slides/slide4.xml"  /><Relationship Id="rId2" Type="http://schemas.openxmlformats.org/officeDocument/2006/relationships/notesMaster" Target="../notesMasters/notesMaster1.xml"  /></Relationships>
</file>

<file path=ppt/notesSlides/_rels/notesSlide5.xml.rels><?xml version="1.0" encoding="UTF-8" standalone="yes" ?><Relationships xmlns="http://schemas.openxmlformats.org/package/2006/relationships"><Relationship Id="rId1" Type="http://schemas.openxmlformats.org/officeDocument/2006/relationships/slide" Target="../slides/slide5.xml"  /><Relationship Id="rId2" Type="http://schemas.openxmlformats.org/officeDocument/2006/relationships/notesMaster" Target="../notesMasters/notesMaster1.xml"  /></Relationships>
</file>

<file path=ppt/notesSlides/_rels/notesSlide6.xml.rels><?xml version="1.0" encoding="UTF-8" standalone="yes" ?><Relationships xmlns="http://schemas.openxmlformats.org/package/2006/relationships"><Relationship Id="rId1" Type="http://schemas.openxmlformats.org/officeDocument/2006/relationships/slide" Target="../slides/slide6.xml"  /><Relationship Id="rId2" Type="http://schemas.openxmlformats.org/officeDocument/2006/relationships/notesMaster" Target="../notesMasters/notesMaster1.xml"  /></Relationships>
</file>

<file path=ppt/notesSlides/_rels/notesSlide7.xml.rels><?xml version="1.0" encoding="UTF-8" standalone="yes" ?><Relationships xmlns="http://schemas.openxmlformats.org/package/2006/relationships"><Relationship Id="rId1" Type="http://schemas.openxmlformats.org/officeDocument/2006/relationships/slide" Target="../slides/slide7.xml"  /><Relationship Id="rId2" Type="http://schemas.openxmlformats.org/officeDocument/2006/relationships/notesMaster" Target="../notesMasters/notesMaster1.xml"  /></Relationships>
</file>

<file path=ppt/notesSlides/_rels/notesSlide8.xml.rels><?xml version="1.0" encoding="UTF-8" standalone="yes" ?><Relationships xmlns="http://schemas.openxmlformats.org/package/2006/relationships"><Relationship Id="rId1" Type="http://schemas.openxmlformats.org/officeDocument/2006/relationships/slide" Target="../slides/slide8.xml"  /><Relationship Id="rId2" Type="http://schemas.openxmlformats.org/officeDocument/2006/relationships/notesMaster" Target="../notesMasters/notesMaster1.xml"  /></Relationships>
</file>

<file path=ppt/notesSlides/_rels/notesSlide9.xml.rels><?xml version="1.0" encoding="UTF-8" standalone="yes" ?><Relationships xmlns="http://schemas.openxmlformats.org/package/2006/relationships"><Relationship Id="rId1" Type="http://schemas.openxmlformats.org/officeDocument/2006/relationships/slide" Target="../slides/slide9.xml"  /><Relationship Id="rId2" Type="http://schemas.openxmlformats.org/officeDocument/2006/relationships/notesMaster" Target="../notesMasters/notesMaster1.xml"  /></Relationships>
</file>

<file path=ppt/notesSlides/_rels/notesSlide10.xml.rels><?xml version="1.0" encoding="UTF-8" standalone="yes" ?><Relationships xmlns="http://schemas.openxmlformats.org/package/2006/relationships"><Relationship Id="rId1" Type="http://schemas.openxmlformats.org/officeDocument/2006/relationships/slide" Target="../slides/slide10.xml"  /><Relationship Id="rId2" Type="http://schemas.openxmlformats.org/officeDocument/2006/relationships/notesMaster" Target="../notesMasters/notesMaster1.xml"  /></Relationships>
</file>

<file path=ppt/notesSlides/_rels/notesSlide1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1.xml"  /><Relationship Id="rId2" Type="http://schemas.openxmlformats.org/officeDocument/2006/relationships/notesMaster" Target="../notesMasters/notesMaster1.xml"  /></Relationships>
</file>

<file path=ppt/notesSlides/_rels/notesSlide12.xml.rels><?xml version="1.0" encoding="UTF-8" standalone="yes" ?><Relationships xmlns="http://schemas.openxmlformats.org/package/2006/relationships"><Relationship Id="rId1" Type="http://schemas.openxmlformats.org/officeDocument/2006/relationships/slide" Target="../slides/slide12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10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11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12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914399" y="2130425"/>
            <a:ext cx="10363198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799" y="3886200"/>
            <a:ext cx="853439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A130E-E3B8-4EBE-931F-81B26B8448AA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C6A38-4290-41DD-B95C-4155372FD4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3836A-82A3-4C8B-9D31-CD724F3673ED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BAF6-36D0-4DD8-B695-D4C1B37E35D6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963083" y="4406900"/>
            <a:ext cx="1036319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3" y="2906713"/>
            <a:ext cx="1036319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8D28-603B-4EFC-80F8-17E5E9107035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1F4E-0809-4239-8034-C38E431DAF92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A496-7307-4E8B-88DE-CB97B48BAB6F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sz="quarter" idx="13"/>
          </p:nvPr>
        </p:nvSpPr>
        <p:spPr>
          <a:xfrm>
            <a:off x="608037" y="1643063"/>
            <a:ext cx="10972798" cy="45252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r>
              <a:rPr lang="ko-KR" altLang="en-US" smtClean="0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21E90-850C-410B-8B89-8394F580CFDA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09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6197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608037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6036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2389716" y="4800600"/>
            <a:ext cx="7315199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6" y="612775"/>
            <a:ext cx="7315199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6" y="5367338"/>
            <a:ext cx="7315199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ko-KR" altLang="en-US" smtClean="0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130425"/>
            <a:ext cx="12192000" cy="1470025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48888-F454-4AD2-BA62-3AF29D9807C0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>
          <a:xfrm>
            <a:off x="2857477" y="2214563"/>
            <a:ext cx="6477021" cy="3214687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ko-KR" altLang="en-US" smtClean="0"/>
              <a:t>첫째 목차</a:t>
            </a:r>
            <a:endParaRPr lang="ko-KR" altLang="en-US"/>
          </a:p>
          <a:p>
            <a:pPr lvl="0"/>
            <a:r>
              <a:rPr lang="ko-KR" altLang="en-US" smtClean="0"/>
              <a:t>둘째 목차</a:t>
            </a:r>
            <a:endParaRPr lang="ko-KR" altLang="en-US"/>
          </a:p>
          <a:p>
            <a:pPr lvl="0"/>
            <a:r>
              <a:rPr lang="ko-KR" altLang="en-US" smtClean="0"/>
              <a:t>셋째 목차</a:t>
            </a:r>
            <a:endParaRPr lang="ko-KR" altLang="en-US"/>
          </a:p>
          <a:p>
            <a:pPr lvl="0"/>
            <a:r>
              <a:rPr lang="ko-KR" altLang="en-US" smtClean="0"/>
              <a:t>넷째 목차</a:t>
            </a:r>
            <a:endParaRPr lang="ko-KR" altLang="en-US"/>
          </a:p>
          <a:p>
            <a:pPr lvl="0"/>
            <a:r>
              <a:rPr lang="ko-KR" altLang="en-US" smtClean="0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FEC12-A4C9-4837-AF94-AD867782C04C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8839199" y="274638"/>
            <a:ext cx="2743199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599" y="274638"/>
            <a:ext cx="8026399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F84A3-4F29-4053-ACFD-1BAF2D3F140C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599" y="1600200"/>
            <a:ext cx="109727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2D86A-5F52-4165-8473-F1B836277586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599" y="6356350"/>
            <a:ext cx="3860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1" hangingPunct="1">
        <a:defRPr>
          <a:solidFill>
            <a:schemeClr val="tx2"/>
          </a:solidFill>
        </a:defRPr>
      </a:lvl2pPr>
      <a:lvl3pPr rtl="0" eaLnBrk="1" latinLnBrk="1" hangingPunct="1">
        <a:defRPr>
          <a:solidFill>
            <a:schemeClr val="tx2"/>
          </a:solidFill>
        </a:defRPr>
      </a:lvl3pPr>
      <a:lvl4pPr rtl="0" eaLnBrk="1" latinLnBrk="1" hangingPunct="1">
        <a:defRPr>
          <a:solidFill>
            <a:schemeClr val="tx2"/>
          </a:solidFill>
        </a:defRPr>
      </a:lvl4pPr>
      <a:lvl5pPr rtl="0" eaLnBrk="1" latinLnBrk="1" hangingPunct="1">
        <a:defRPr>
          <a:solidFill>
            <a:schemeClr val="tx2"/>
          </a:solidFill>
        </a:defRPr>
      </a:lvl5pPr>
      <a:lvl6pPr rtl="0" eaLnBrk="1" latinLnBrk="1" hangingPunct="1">
        <a:defRPr>
          <a:solidFill>
            <a:schemeClr val="tx2"/>
          </a:solidFill>
        </a:defRPr>
      </a:lvl6pPr>
      <a:lvl7pPr rtl="0" eaLnBrk="1" latinLnBrk="1" hangingPunct="1">
        <a:defRPr>
          <a:solidFill>
            <a:schemeClr val="tx2"/>
          </a:solidFill>
        </a:defRPr>
      </a:lvl7pPr>
      <a:lvl8pPr rtl="0" eaLnBrk="1" latinLnBrk="1" hangingPunct="1">
        <a:defRPr>
          <a:solidFill>
            <a:schemeClr val="tx2"/>
          </a:solidFill>
        </a:defRPr>
      </a:lvl8pPr>
      <a:lvl9pPr rtl="0"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1.xml"  /><Relationship Id="rId3" Type="http://schemas.openxmlformats.org/officeDocument/2006/relationships/image" Target="../media/image1.jpe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2.xml"  /><Relationship Id="rId2" Type="http://schemas.openxmlformats.org/officeDocument/2006/relationships/slideLayout" Target="../slideLayouts/slideLayout1.xml"  /><Relationship Id="rId3" Type="http://schemas.openxmlformats.org/officeDocument/2006/relationships/image" Target="../media/image1.jpe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3.xml"  /><Relationship Id="rId2" Type="http://schemas.openxmlformats.org/officeDocument/2006/relationships/slideLayout" Target="../slideLayouts/slideLayout1.xml"  /><Relationship Id="rId3" Type="http://schemas.openxmlformats.org/officeDocument/2006/relationships/image" Target="../media/image1.jpe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4.xml"  /><Relationship Id="rId2" Type="http://schemas.openxmlformats.org/officeDocument/2006/relationships/slideLayout" Target="../slideLayouts/slideLayout1.xml"  /><Relationship Id="rId3" Type="http://schemas.openxmlformats.org/officeDocument/2006/relationships/image" Target="../media/image1.jpe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5.xml"  /><Relationship Id="rId2" Type="http://schemas.openxmlformats.org/officeDocument/2006/relationships/slideLayout" Target="../slideLayouts/slideLayout1.xml"  /><Relationship Id="rId3" Type="http://schemas.openxmlformats.org/officeDocument/2006/relationships/image" Target="../media/image1.jpe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6.xml"  /><Relationship Id="rId2" Type="http://schemas.openxmlformats.org/officeDocument/2006/relationships/slideLayout" Target="../slideLayouts/slideLayout1.xml"  /><Relationship Id="rId3" Type="http://schemas.openxmlformats.org/officeDocument/2006/relationships/image" Target="../media/image1.jpe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7.xml"  /><Relationship Id="rId2" Type="http://schemas.openxmlformats.org/officeDocument/2006/relationships/slideLayout" Target="../slideLayouts/slideLayout1.xml"  /><Relationship Id="rId3" Type="http://schemas.openxmlformats.org/officeDocument/2006/relationships/image" Target="../media/image1.jpe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8.xml"  /><Relationship Id="rId2" Type="http://schemas.openxmlformats.org/officeDocument/2006/relationships/slideLayout" Target="../slideLayouts/slideLayout1.xml"  /><Relationship Id="rId3" Type="http://schemas.openxmlformats.org/officeDocument/2006/relationships/image" Target="../media/image1.jpe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9.xml"  /><Relationship Id="rId2" Type="http://schemas.openxmlformats.org/officeDocument/2006/relationships/slideLayout" Target="../slideLayouts/slideLayout1.xml"  /><Relationship Id="rId3" Type="http://schemas.openxmlformats.org/officeDocument/2006/relationships/image" Target="../media/image1.jpe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0.xml"  /><Relationship Id="rId2" Type="http://schemas.openxmlformats.org/officeDocument/2006/relationships/slideLayout" Target="../slideLayouts/slideLayout1.xml"  /><Relationship Id="rId3" Type="http://schemas.openxmlformats.org/officeDocument/2006/relationships/image" Target="../media/image1.jpe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1.xml"  /><Relationship Id="rId2" Type="http://schemas.openxmlformats.org/officeDocument/2006/relationships/slideLayout" Target="../slideLayouts/slideLayout1.xml"  /><Relationship Id="rId3" Type="http://schemas.openxmlformats.org/officeDocument/2006/relationships/image" Target="../media/image1.jpeg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2.xml"  /><Relationship Id="rId2" Type="http://schemas.openxmlformats.org/officeDocument/2006/relationships/slideLayout" Target="../slideLayouts/slideLayout1.xml"  /><Relationship Id="rId3" Type="http://schemas.openxmlformats.org/officeDocument/2006/relationships/image" Target="../media/image1.jpe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가로 글상자 4"/>
          <p:cNvSpPr txBox="1"/>
          <p:nvPr/>
        </p:nvSpPr>
        <p:spPr>
          <a:xfrm>
            <a:off x="355934" y="200525"/>
            <a:ext cx="11836066" cy="3131320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defRPr/>
            </a:pPr>
            <a:r>
              <a:rPr lang="ko-KR" altLang="en-US" sz="10000" b="1" spc="300">
                <a:solidFill>
                  <a:srgbClr val="98f9ee"/>
                </a:solidFill>
                <a:latin typeface="한컴 윤고딕 250"/>
                <a:ea typeface="한컴 윤고딕 250"/>
              </a:rPr>
              <a:t> </a:t>
            </a:r>
            <a:r>
              <a:rPr lang="en-US" altLang="ko-KR" sz="10000" b="1" spc="300">
                <a:solidFill>
                  <a:srgbClr val="98f9ee"/>
                </a:solidFill>
                <a:latin typeface="한컴 윤고딕 250"/>
                <a:ea typeface="한컴 윤고딕 250"/>
              </a:rPr>
              <a:t>1.</a:t>
            </a:r>
            <a:r>
              <a:rPr lang="ko-KR" altLang="en-US" sz="10000" b="1" spc="300">
                <a:solidFill>
                  <a:srgbClr val="98f9ee"/>
                </a:solidFill>
                <a:latin typeface="한컴 윤고딕 250"/>
                <a:ea typeface="한컴 윤고딕 250"/>
              </a:rPr>
              <a:t>그 어린 주 예수</a:t>
            </a:r>
            <a:endParaRPr lang="ko-KR" altLang="en-US" sz="10000" b="1" spc="300">
              <a:solidFill>
                <a:srgbClr val="98f9ee"/>
              </a:solidFill>
              <a:latin typeface="한컴 윤고딕 250"/>
              <a:ea typeface="한컴 윤고딕 250"/>
            </a:endParaRPr>
          </a:p>
          <a:p>
            <a:pPr lvl="0">
              <a:defRPr/>
            </a:pPr>
            <a:r>
              <a:rPr lang="ko-KR" altLang="en-US" sz="10000" b="1" spc="300">
                <a:solidFill>
                  <a:srgbClr val="98f9ee"/>
                </a:solidFill>
                <a:latin typeface="한컴 윤고딕 250"/>
                <a:ea typeface="한컴 윤고딕 250"/>
              </a:rPr>
              <a:t>   누울 자리 없어 </a:t>
            </a:r>
            <a:endParaRPr lang="ko-KR" altLang="en-US" sz="10000" b="1" spc="300">
              <a:solidFill>
                <a:srgbClr val="98f9ee"/>
              </a:solidFill>
              <a:latin typeface="한컴 윤고딕 250"/>
              <a:ea typeface="한컴 윤고딕 25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가로 글상자 4"/>
          <p:cNvSpPr txBox="1"/>
          <p:nvPr/>
        </p:nvSpPr>
        <p:spPr>
          <a:xfrm>
            <a:off x="355934" y="200525"/>
            <a:ext cx="11836066" cy="3283720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defRPr/>
            </a:pPr>
            <a:r>
              <a:rPr lang="ko-KR" altLang="en-US" sz="9600" b="1">
                <a:solidFill>
                  <a:srgbClr val="98f9ee"/>
                </a:solidFill>
                <a:latin typeface="한컴 윤고딕 250"/>
                <a:ea typeface="한컴 윤고딕 250"/>
              </a:rPr>
              <a:t>  </a:t>
            </a:r>
            <a:r>
              <a:rPr lang="ko-KR" altLang="en-US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그 귀하신 몸이</a:t>
            </a:r>
            <a:endParaRPr lang="ko-KR" altLang="en-US" sz="10500" b="1" spc="700">
              <a:solidFill>
                <a:srgbClr val="98f9ee"/>
              </a:solidFill>
              <a:latin typeface="한컴 윤고딕 250"/>
              <a:ea typeface="한컴 윤고딕 250"/>
            </a:endParaRPr>
          </a:p>
          <a:p>
            <a:pPr lvl="0">
              <a:defRPr/>
            </a:pPr>
            <a:r>
              <a:rPr lang="ko-KR" altLang="en-US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   구유에  있네 </a:t>
            </a:r>
            <a:endParaRPr lang="ko-KR" altLang="en-US" sz="10500" b="1" spc="700">
              <a:solidFill>
                <a:srgbClr val="98f9ee"/>
              </a:solidFill>
              <a:latin typeface="한컴 윤고딕 250"/>
              <a:ea typeface="한컴 윤고딕 25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가로 글상자 4"/>
          <p:cNvSpPr txBox="1"/>
          <p:nvPr/>
        </p:nvSpPr>
        <p:spPr>
          <a:xfrm>
            <a:off x="355934" y="200525"/>
            <a:ext cx="11836066" cy="3312295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defRPr/>
            </a:pPr>
            <a:r>
              <a:rPr lang="ko-KR" altLang="en-US" sz="9600" b="1">
                <a:solidFill>
                  <a:srgbClr val="98f9ee"/>
                </a:solidFill>
                <a:latin typeface="한컴 윤고딕 250"/>
                <a:ea typeface="한컴 윤고딕 250"/>
              </a:rPr>
              <a:t>   </a:t>
            </a:r>
            <a:r>
              <a:rPr lang="ko-KR" altLang="en-US" sz="10600" b="1" spc="400">
                <a:solidFill>
                  <a:srgbClr val="98f9ee"/>
                </a:solidFill>
                <a:latin typeface="한컴 윤고딕 250"/>
                <a:ea typeface="한컴 윤고딕 250"/>
              </a:rPr>
              <a:t>저 하늘의 별들</a:t>
            </a:r>
            <a:endParaRPr lang="ko-KR" altLang="en-US" sz="10600" b="1" spc="400">
              <a:solidFill>
                <a:srgbClr val="98f9ee"/>
              </a:solidFill>
              <a:latin typeface="한컴 윤고딕 250"/>
              <a:ea typeface="한컴 윤고딕 250"/>
            </a:endParaRPr>
          </a:p>
          <a:p>
            <a:pPr lvl="0">
              <a:defRPr/>
            </a:pPr>
            <a:r>
              <a:rPr lang="ko-KR" altLang="en-US" sz="10600" b="1">
                <a:solidFill>
                  <a:srgbClr val="98f9ee"/>
                </a:solidFill>
                <a:latin typeface="한컴 윤고딕 250"/>
                <a:ea typeface="한컴 윤고딕 250"/>
              </a:rPr>
              <a:t>     </a:t>
            </a:r>
            <a:r>
              <a:rPr lang="ko-KR" altLang="en-US" sz="106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반짝이는데 </a:t>
            </a:r>
            <a:r>
              <a:rPr lang="ko-KR" altLang="en-US" sz="10600" b="1">
                <a:solidFill>
                  <a:srgbClr val="98f9ee"/>
                </a:solidFill>
                <a:latin typeface="한컴 윤고딕 250"/>
                <a:ea typeface="한컴 윤고딕 250"/>
              </a:rPr>
              <a:t> </a:t>
            </a:r>
            <a:endParaRPr lang="ko-KR" altLang="en-US" sz="10600" b="1">
              <a:solidFill>
                <a:srgbClr val="98f9ee"/>
              </a:solidFill>
              <a:latin typeface="한컴 윤고딕 250"/>
              <a:ea typeface="한컴 윤고딕 25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가로 글상자 4"/>
          <p:cNvSpPr txBox="1"/>
          <p:nvPr/>
        </p:nvSpPr>
        <p:spPr>
          <a:xfrm>
            <a:off x="355934" y="200525"/>
            <a:ext cx="11836066" cy="3283720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defRPr/>
            </a:pPr>
            <a:r>
              <a:rPr lang="ko-KR" altLang="en-US" sz="9600" b="1">
                <a:solidFill>
                  <a:srgbClr val="98f9ee"/>
                </a:solidFill>
                <a:latin typeface="한컴 윤고딕 250"/>
                <a:ea typeface="한컴 윤고딕 250"/>
              </a:rPr>
              <a:t>  </a:t>
            </a:r>
            <a:r>
              <a:rPr lang="ko-KR" altLang="en-US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그 어린 주 예수</a:t>
            </a:r>
            <a:endParaRPr lang="ko-KR" altLang="en-US" sz="10500" b="1" spc="700">
              <a:solidFill>
                <a:srgbClr val="98f9ee"/>
              </a:solidFill>
              <a:latin typeface="한컴 윤고딕 250"/>
              <a:ea typeface="한컴 윤고딕 250"/>
            </a:endParaRPr>
          </a:p>
          <a:p>
            <a:pPr lvl="0">
              <a:defRPr/>
            </a:pPr>
            <a:r>
              <a:rPr lang="ko-KR" altLang="en-US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   꼴 위에 자네</a:t>
            </a:r>
            <a:r>
              <a:rPr lang="en-US" altLang="ko-KR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-</a:t>
            </a:r>
            <a:r>
              <a:rPr lang="ko-KR" altLang="en-US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 </a:t>
            </a:r>
            <a:r>
              <a:rPr lang="ko-KR" altLang="en-US" sz="96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 </a:t>
            </a:r>
            <a:endParaRPr lang="ko-KR" altLang="en-US" sz="9600" b="1" spc="700">
              <a:solidFill>
                <a:srgbClr val="98f9ee"/>
              </a:solidFill>
              <a:latin typeface="한컴 윤고딕 250"/>
              <a:ea typeface="한컴 윤고딕 25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가로 글상자 4"/>
          <p:cNvSpPr txBox="1"/>
          <p:nvPr/>
        </p:nvSpPr>
        <p:spPr>
          <a:xfrm>
            <a:off x="355934" y="200525"/>
            <a:ext cx="11836066" cy="3283720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defRPr/>
            </a:pPr>
            <a:r>
              <a:rPr lang="ko-KR" altLang="en-US" sz="9600" b="1">
                <a:solidFill>
                  <a:srgbClr val="98f9ee"/>
                </a:solidFill>
                <a:latin typeface="한컴 윤고딕 250"/>
                <a:ea typeface="한컴 윤고딕 250"/>
              </a:rPr>
              <a:t> </a:t>
            </a:r>
            <a:r>
              <a:rPr lang="en-US" altLang="ko-KR" sz="10500" b="1" spc="300">
                <a:solidFill>
                  <a:srgbClr val="98f9ee"/>
                </a:solidFill>
                <a:latin typeface="한컴 윤고딕 250"/>
                <a:ea typeface="한컴 윤고딕 250"/>
              </a:rPr>
              <a:t>2.</a:t>
            </a:r>
            <a:r>
              <a:rPr lang="ko-KR" altLang="en-US" sz="10500" b="1" spc="300">
                <a:solidFill>
                  <a:srgbClr val="98f9ee"/>
                </a:solidFill>
                <a:latin typeface="한컴 윤고딕 250"/>
                <a:ea typeface="한컴 윤고딕 250"/>
              </a:rPr>
              <a:t>저 육축 소리에</a:t>
            </a:r>
            <a:endParaRPr lang="ko-KR" altLang="en-US" sz="10500" b="1" spc="300">
              <a:solidFill>
                <a:srgbClr val="98f9ee"/>
              </a:solidFill>
              <a:latin typeface="한컴 윤고딕 250"/>
              <a:ea typeface="한컴 윤고딕 250"/>
            </a:endParaRPr>
          </a:p>
          <a:p>
            <a:pPr lvl="0">
              <a:defRPr/>
            </a:pPr>
            <a:r>
              <a:rPr lang="ko-KR" altLang="en-US" sz="10500" b="1" spc="300">
                <a:solidFill>
                  <a:srgbClr val="98f9ee"/>
                </a:solidFill>
                <a:latin typeface="한컴 윤고딕 250"/>
                <a:ea typeface="한컴 윤고딕 250"/>
              </a:rPr>
              <a:t>   아기 잠 깨나</a:t>
            </a:r>
            <a:r>
              <a:rPr lang="ko-KR" altLang="en-US" sz="9600" b="1" spc="300">
                <a:solidFill>
                  <a:srgbClr val="98f9ee"/>
                </a:solidFill>
                <a:latin typeface="한컴 윤고딕 250"/>
                <a:ea typeface="한컴 윤고딕 250"/>
              </a:rPr>
              <a:t> </a:t>
            </a:r>
            <a:endParaRPr lang="ko-KR" altLang="en-US" sz="9600" b="1" spc="300">
              <a:solidFill>
                <a:srgbClr val="98f9ee"/>
              </a:solidFill>
              <a:latin typeface="한컴 윤고딕 250"/>
              <a:ea typeface="한컴 윤고딕 25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가로 글상자 4"/>
          <p:cNvSpPr txBox="1"/>
          <p:nvPr/>
        </p:nvSpPr>
        <p:spPr>
          <a:xfrm>
            <a:off x="355934" y="200525"/>
            <a:ext cx="11836066" cy="3283720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defRPr/>
            </a:pPr>
            <a:r>
              <a:rPr lang="ko-KR" altLang="en-US" sz="9600" b="1">
                <a:solidFill>
                  <a:srgbClr val="98f9ee"/>
                </a:solidFill>
                <a:latin typeface="한컴 윤고딕 250"/>
                <a:ea typeface="한컴 윤고딕 250"/>
              </a:rPr>
              <a:t>   </a:t>
            </a:r>
            <a:r>
              <a:rPr lang="ko-KR" altLang="en-US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그 순하신 예수</a:t>
            </a:r>
            <a:endParaRPr lang="ko-KR" altLang="en-US" sz="10500" b="1" spc="700">
              <a:solidFill>
                <a:srgbClr val="98f9ee"/>
              </a:solidFill>
              <a:latin typeface="한컴 윤고딕 250"/>
              <a:ea typeface="한컴 윤고딕 250"/>
            </a:endParaRPr>
          </a:p>
          <a:p>
            <a:pPr lvl="0">
              <a:defRPr/>
            </a:pPr>
            <a:r>
              <a:rPr lang="ko-KR" altLang="en-US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    우시지 않네 </a:t>
            </a:r>
            <a:endParaRPr lang="ko-KR" altLang="en-US" sz="10500" b="1" spc="700">
              <a:solidFill>
                <a:srgbClr val="98f9ee"/>
              </a:solidFill>
              <a:latin typeface="한컴 윤고딕 250"/>
              <a:ea typeface="한컴 윤고딕 25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가로 글상자 4"/>
          <p:cNvSpPr txBox="1"/>
          <p:nvPr/>
        </p:nvSpPr>
        <p:spPr>
          <a:xfrm>
            <a:off x="355934" y="200525"/>
            <a:ext cx="11836066" cy="3283720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defRPr/>
            </a:pPr>
            <a:r>
              <a:rPr lang="ko-KR" altLang="en-US" sz="9600" b="1">
                <a:solidFill>
                  <a:srgbClr val="98f9ee"/>
                </a:solidFill>
                <a:latin typeface="한컴 윤고딕 250"/>
                <a:ea typeface="한컴 윤고딕 250"/>
              </a:rPr>
              <a:t>   </a:t>
            </a:r>
            <a:r>
              <a:rPr lang="ko-KR" altLang="en-US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귀하신 예수를</a:t>
            </a:r>
            <a:endParaRPr lang="ko-KR" altLang="en-US" sz="10500" b="1" spc="700">
              <a:solidFill>
                <a:srgbClr val="98f9ee"/>
              </a:solidFill>
              <a:latin typeface="한컴 윤고딕 250"/>
              <a:ea typeface="한컴 윤고딕 250"/>
            </a:endParaRPr>
          </a:p>
          <a:p>
            <a:pPr lvl="0">
              <a:defRPr/>
            </a:pPr>
            <a:r>
              <a:rPr lang="ko-KR" altLang="en-US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   나 사랑하니 </a:t>
            </a:r>
            <a:endParaRPr lang="ko-KR" altLang="en-US" sz="10500" b="1" spc="700">
              <a:solidFill>
                <a:srgbClr val="98f9ee"/>
              </a:solidFill>
              <a:latin typeface="한컴 윤고딕 250"/>
              <a:ea typeface="한컴 윤고딕 25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가로 글상자 4"/>
          <p:cNvSpPr txBox="1"/>
          <p:nvPr/>
        </p:nvSpPr>
        <p:spPr>
          <a:xfrm>
            <a:off x="355934" y="200525"/>
            <a:ext cx="11836066" cy="3283719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defRPr/>
            </a:pPr>
            <a:r>
              <a:rPr lang="ko-KR" altLang="en-US" sz="9600" b="1">
                <a:solidFill>
                  <a:srgbClr val="98f9ee"/>
                </a:solidFill>
                <a:latin typeface="한컴 윤고딕 250"/>
                <a:ea typeface="한컴 윤고딕 250"/>
              </a:rPr>
              <a:t>   </a:t>
            </a:r>
            <a:r>
              <a:rPr lang="ko-KR" altLang="en-US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새 날이 밝도록</a:t>
            </a:r>
            <a:endParaRPr lang="ko-KR" altLang="en-US" sz="10500" b="1" spc="700">
              <a:solidFill>
                <a:srgbClr val="98f9ee"/>
              </a:solidFill>
              <a:latin typeface="한컴 윤고딕 250"/>
              <a:ea typeface="한컴 윤고딕 250"/>
            </a:endParaRPr>
          </a:p>
          <a:p>
            <a:pPr lvl="0">
              <a:defRPr/>
            </a:pPr>
            <a:r>
              <a:rPr lang="ko-KR" altLang="en-US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     함께 하소서</a:t>
            </a:r>
            <a:r>
              <a:rPr lang="ko-KR" altLang="en-US" sz="96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 </a:t>
            </a:r>
            <a:endParaRPr lang="ko-KR" altLang="en-US" sz="9600" b="1" spc="700">
              <a:solidFill>
                <a:srgbClr val="98f9ee"/>
              </a:solidFill>
              <a:latin typeface="한컴 윤고딕 250"/>
              <a:ea typeface="한컴 윤고딕 25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가로 글상자 4"/>
          <p:cNvSpPr txBox="1"/>
          <p:nvPr/>
        </p:nvSpPr>
        <p:spPr>
          <a:xfrm>
            <a:off x="355934" y="200525"/>
            <a:ext cx="11836066" cy="3283719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defRPr/>
            </a:pPr>
            <a:r>
              <a:rPr lang="en-US" altLang="ko-KR" sz="10500" b="1" spc="300">
                <a:solidFill>
                  <a:srgbClr val="98f9ee"/>
                </a:solidFill>
                <a:latin typeface="한컴 윤고딕 250"/>
                <a:ea typeface="한컴 윤고딕 250"/>
              </a:rPr>
              <a:t>3.</a:t>
            </a:r>
            <a:r>
              <a:rPr lang="ko-KR" altLang="en-US" sz="10500" b="1" spc="300">
                <a:solidFill>
                  <a:srgbClr val="98f9ee"/>
                </a:solidFill>
                <a:latin typeface="한컴 윤고딕 250"/>
                <a:ea typeface="한컴 윤고딕 250"/>
              </a:rPr>
              <a:t>주 예수 내 곁에</a:t>
            </a:r>
            <a:endParaRPr lang="ko-KR" altLang="en-US" sz="10500" b="1" spc="300">
              <a:solidFill>
                <a:srgbClr val="98f9ee"/>
              </a:solidFill>
              <a:latin typeface="한컴 윤고딕 250"/>
              <a:ea typeface="한컴 윤고딕 250"/>
            </a:endParaRPr>
          </a:p>
          <a:p>
            <a:pPr lvl="0">
              <a:defRPr/>
            </a:pPr>
            <a:r>
              <a:rPr lang="ko-KR" altLang="en-US" sz="10500" b="1" spc="300">
                <a:solidFill>
                  <a:srgbClr val="98f9ee"/>
                </a:solidFill>
                <a:latin typeface="한컴 윤고딕 250"/>
                <a:ea typeface="한컴 윤고딕 250"/>
              </a:rPr>
              <a:t>   </a:t>
            </a:r>
            <a:r>
              <a:rPr lang="ko-KR" altLang="en-US" sz="10500" b="1" spc="800">
                <a:solidFill>
                  <a:srgbClr val="98f9ee"/>
                </a:solidFill>
                <a:latin typeface="한컴 윤고딕 250"/>
                <a:ea typeface="한컴 윤고딕 250"/>
              </a:rPr>
              <a:t>가까이 계셔</a:t>
            </a:r>
            <a:r>
              <a:rPr lang="ko-KR" altLang="en-US" sz="9600" b="1" spc="800">
                <a:solidFill>
                  <a:srgbClr val="98f9ee"/>
                </a:solidFill>
                <a:latin typeface="한컴 윤고딕 250"/>
                <a:ea typeface="한컴 윤고딕 250"/>
              </a:rPr>
              <a:t> </a:t>
            </a:r>
            <a:endParaRPr lang="ko-KR" altLang="en-US" sz="9600" b="1" spc="800">
              <a:solidFill>
                <a:srgbClr val="98f9ee"/>
              </a:solidFill>
              <a:latin typeface="한컴 윤고딕 250"/>
              <a:ea typeface="한컴 윤고딕 25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가로 글상자 4"/>
          <p:cNvSpPr txBox="1"/>
          <p:nvPr/>
        </p:nvSpPr>
        <p:spPr>
          <a:xfrm>
            <a:off x="355934" y="200525"/>
            <a:ext cx="11836066" cy="3283720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defRPr/>
            </a:pPr>
            <a:r>
              <a:rPr lang="ko-KR" altLang="en-US" sz="9600" b="1">
                <a:solidFill>
                  <a:srgbClr val="98f9ee"/>
                </a:solidFill>
                <a:latin typeface="한컴 윤고딕 250"/>
                <a:ea typeface="한컴 윤고딕 250"/>
              </a:rPr>
              <a:t>  </a:t>
            </a:r>
            <a:r>
              <a:rPr lang="ko-KR" altLang="en-US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그 한없는 사랑 </a:t>
            </a:r>
            <a:endParaRPr lang="ko-KR" altLang="en-US" sz="10500" b="1" spc="700">
              <a:solidFill>
                <a:srgbClr val="98f9ee"/>
              </a:solidFill>
              <a:latin typeface="한컴 윤고딕 250"/>
              <a:ea typeface="한컴 윤고딕 250"/>
            </a:endParaRPr>
          </a:p>
          <a:p>
            <a:pPr lvl="0">
              <a:defRPr/>
            </a:pPr>
            <a:r>
              <a:rPr lang="ko-KR" altLang="en-US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    늘 </a:t>
            </a:r>
            <a:r>
              <a:rPr lang="ko-KR" altLang="en-US" sz="10500" b="1" spc="1000">
                <a:solidFill>
                  <a:srgbClr val="98f9ee"/>
                </a:solidFill>
                <a:latin typeface="한컴 윤고딕 250"/>
                <a:ea typeface="한컴 윤고딕 250"/>
              </a:rPr>
              <a:t>베푸시고</a:t>
            </a:r>
            <a:r>
              <a:rPr lang="ko-KR" altLang="en-US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 </a:t>
            </a:r>
            <a:r>
              <a:rPr lang="ko-KR" altLang="en-US" sz="96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 </a:t>
            </a:r>
            <a:endParaRPr lang="ko-KR" altLang="en-US" sz="9600" b="1" spc="700">
              <a:solidFill>
                <a:srgbClr val="98f9ee"/>
              </a:solidFill>
              <a:latin typeface="한컴 윤고딕 250"/>
              <a:ea typeface="한컴 윤고딕 25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가로 글상자 4"/>
          <p:cNvSpPr txBox="1"/>
          <p:nvPr/>
        </p:nvSpPr>
        <p:spPr>
          <a:xfrm>
            <a:off x="355934" y="200525"/>
            <a:ext cx="11836066" cy="3283719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defRPr/>
            </a:pPr>
            <a:r>
              <a:rPr lang="ko-KR" altLang="en-US" sz="9600" b="1">
                <a:solidFill>
                  <a:srgbClr val="98f9ee"/>
                </a:solidFill>
                <a:latin typeface="한컴 윤고딕 250"/>
                <a:ea typeface="한컴 윤고딕 250"/>
              </a:rPr>
              <a:t>   </a:t>
            </a:r>
            <a:r>
              <a:rPr lang="ko-KR" altLang="en-US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온 세상 아기들</a:t>
            </a:r>
            <a:endParaRPr lang="ko-KR" altLang="en-US" sz="10500" b="1" spc="700">
              <a:solidFill>
                <a:srgbClr val="98f9ee"/>
              </a:solidFill>
              <a:latin typeface="한컴 윤고딕 250"/>
              <a:ea typeface="한컴 윤고딕 250"/>
            </a:endParaRPr>
          </a:p>
          <a:p>
            <a:pPr lvl="0">
              <a:defRPr/>
            </a:pPr>
            <a:r>
              <a:rPr lang="ko-KR" altLang="en-US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     </a:t>
            </a:r>
            <a:r>
              <a:rPr lang="ko-KR" altLang="en-US" sz="10500" b="1" spc="1100">
                <a:solidFill>
                  <a:srgbClr val="98f9ee"/>
                </a:solidFill>
                <a:latin typeface="한컴 윤고딕 250"/>
                <a:ea typeface="한컴 윤고딕 250"/>
              </a:rPr>
              <a:t>다 품어주사</a:t>
            </a:r>
            <a:r>
              <a:rPr lang="ko-KR" altLang="en-US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 </a:t>
            </a:r>
            <a:r>
              <a:rPr lang="ko-KR" altLang="en-US" sz="96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 </a:t>
            </a:r>
            <a:endParaRPr lang="ko-KR" altLang="en-US" sz="9600" b="1" spc="700">
              <a:solidFill>
                <a:srgbClr val="98f9ee"/>
              </a:solidFill>
              <a:latin typeface="한컴 윤고딕 250"/>
              <a:ea typeface="한컴 윤고딕 25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가로 글상자 4"/>
          <p:cNvSpPr txBox="1"/>
          <p:nvPr/>
        </p:nvSpPr>
        <p:spPr>
          <a:xfrm>
            <a:off x="355934" y="200525"/>
            <a:ext cx="11836066" cy="3283719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defRPr/>
            </a:pPr>
            <a:r>
              <a:rPr lang="ko-KR" altLang="en-US" sz="9600" b="1">
                <a:solidFill>
                  <a:srgbClr val="98f9ee"/>
                </a:solidFill>
                <a:latin typeface="한컴 윤고딕 250"/>
                <a:ea typeface="한컴 윤고딕 250"/>
              </a:rPr>
              <a:t>  </a:t>
            </a:r>
            <a:r>
              <a:rPr lang="ko-KR" altLang="en-US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주 품안에 안겨</a:t>
            </a:r>
            <a:endParaRPr lang="ko-KR" altLang="en-US" sz="10500" b="1" spc="700">
              <a:solidFill>
                <a:srgbClr val="98f9ee"/>
              </a:solidFill>
              <a:latin typeface="한컴 윤고딕 250"/>
              <a:ea typeface="한컴 윤고딕 250"/>
            </a:endParaRPr>
          </a:p>
          <a:p>
            <a:pPr lvl="0">
              <a:defRPr/>
            </a:pPr>
            <a:r>
              <a:rPr lang="ko-KR" altLang="en-US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  살게 하소서</a:t>
            </a:r>
            <a:r>
              <a:rPr lang="en-US" altLang="ko-KR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--</a:t>
            </a:r>
            <a:r>
              <a:rPr lang="ko-KR" altLang="en-US" sz="10500" b="1" spc="700">
                <a:solidFill>
                  <a:srgbClr val="98f9ee"/>
                </a:solidFill>
                <a:latin typeface="한컴 윤고딕 250"/>
                <a:ea typeface="한컴 윤고딕 250"/>
              </a:rPr>
              <a:t> </a:t>
            </a:r>
            <a:endParaRPr lang="ko-KR" altLang="en-US" sz="10500" b="1" spc="700">
              <a:solidFill>
                <a:srgbClr val="98f9ee"/>
              </a:solidFill>
              <a:latin typeface="한컴 윤고딕 250"/>
              <a:ea typeface="한컴 윤고딕 25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Phetsarath OT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Phetsarath OT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Phetsarath OT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Phetsarath OT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77</ep:Words>
  <ep:PresentationFormat>화면 슬라이드 쇼(4:3)</ep:PresentationFormat>
  <ep:Paragraphs>24</ep:Paragraphs>
  <ep:Slides>12</ep:Slides>
  <ep:Notes>12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ep:HeadingPairs>
  <ep:TitlesOfParts>
    <vt:vector size="13" baseType="lpstr">
      <vt:lpstr>한컴오피스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2022-12-15T10:27:04.231</dcterms:created>
  <dc:creator>user</dc:creator>
  <cp:lastModifiedBy>user</cp:lastModifiedBy>
  <dcterms:modified xsi:type="dcterms:W3CDTF">2022-12-15T10:45:51.471</dcterms:modified>
  <cp:revision>8</cp:revision>
  <cp:version>1100.0100.01</cp:version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