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1" r:id="rId7"/>
    <p:sldId id="263" r:id="rId8"/>
    <p:sldId id="265" r:id="rId9"/>
    <p:sldId id="267" r:id="rId10"/>
    <p:sldId id="269" r:id="rId11"/>
    <p:sldId id="271" r:id="rId12"/>
    <p:sldId id="272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2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1.jpeg"  /><Relationship Id="rId4" Type="http://schemas.openxmlformats.org/officeDocument/2006/relationships/image" Target="../media/image2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Relationship Id="rId4" Type="http://schemas.openxmlformats.org/officeDocument/2006/relationships/image" Target="../media/image11.png"  /><Relationship Id="rId5" Type="http://schemas.openxmlformats.org/officeDocument/2006/relationships/image" Target="../media/image1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Relationship Id="rId4" Type="http://schemas.openxmlformats.org/officeDocument/2006/relationships/image" Target="../media/image1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Relationship Id="rId4" Type="http://schemas.openxmlformats.org/officeDocument/2006/relationships/image" Target="../media/image1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1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Relationship Id="rId4" Type="http://schemas.openxmlformats.org/officeDocument/2006/relationships/image" Target="../media/image1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488907" y="802105"/>
            <a:ext cx="10156658" cy="112956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 spc="-300">
                <a:latin typeface="한컴 윤고딕 250"/>
                <a:ea typeface="한컴 윤고딕 250"/>
              </a:rPr>
              <a:t>주님</a:t>
            </a:r>
            <a:r>
              <a:rPr lang="ko-KR" altLang="en-US" sz="8000" b="1" spc="-1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내가</a:t>
            </a:r>
            <a:r>
              <a:rPr lang="ko-KR" altLang="en-US" sz="8000" b="1" spc="-2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800">
                <a:latin typeface="한컴 윤고딕 250"/>
                <a:ea typeface="한컴 윤고딕 250"/>
              </a:rPr>
              <a:t>여</a:t>
            </a:r>
            <a:r>
              <a:rPr lang="ko-KR" altLang="en-US" sz="8000" b="1" spc="-1200">
                <a:latin typeface="한컴 윤고딕 250"/>
                <a:ea typeface="한컴 윤고딕 250"/>
              </a:rPr>
              <a:t>기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있</a:t>
            </a:r>
            <a:r>
              <a:rPr lang="ko-KR" altLang="en-US" sz="8000" b="1" spc="-600">
                <a:latin typeface="한컴 윤고딕 250"/>
                <a:ea typeface="한컴 윤고딕 250"/>
              </a:rPr>
              <a:t>사오니</a:t>
            </a:r>
            <a:endParaRPr lang="ko-KR" altLang="en-US" sz="8000" b="1" spc="-600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949115" y="3258553"/>
            <a:ext cx="9328482" cy="10924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나를  보내소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 서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351170" y="3971474"/>
            <a:ext cx="245345" cy="36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151721"/>
            <a:ext cx="2996825" cy="29968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208078" y="3874077"/>
            <a:ext cx="2983923" cy="2983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13184" y="1072815"/>
            <a:ext cx="10266948" cy="91600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5000"/>
              </a:lnSpc>
              <a:defRPr/>
            </a:pPr>
            <a:r>
              <a:rPr lang="ko-KR" altLang="en-US" sz="8400" b="1" spc="-300">
                <a:latin typeface="한컴 윤고딕 250"/>
                <a:ea typeface="한컴 윤고딕 250"/>
              </a:rPr>
              <a:t>알렐루</a:t>
            </a:r>
            <a:r>
              <a:rPr lang="en-US" altLang="ko-KR" sz="8400" b="1" spc="-16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600">
                <a:latin typeface="한컴 윤고딕 250"/>
                <a:ea typeface="한컴 윤고딕 250"/>
              </a:rPr>
              <a:t> </a:t>
            </a:r>
            <a:r>
              <a:rPr lang="ko-KR" altLang="en-US" sz="8400" b="1" spc="-1000">
                <a:latin typeface="한컴 윤고딕 250"/>
                <a:ea typeface="한컴 윤고딕 250"/>
              </a:rPr>
              <a:t>야 알</a:t>
            </a:r>
            <a:r>
              <a:rPr lang="en-US" altLang="ko-KR" sz="8400" b="1" spc="-10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000">
                <a:latin typeface="한컴 윤고딕 250"/>
                <a:ea typeface="한컴 윤고딕 250"/>
              </a:rPr>
              <a:t> </a:t>
            </a:r>
            <a:r>
              <a:rPr lang="ko-KR" altLang="en-US" sz="8400" b="1" spc="-500">
                <a:latin typeface="한컴 윤고딕 250"/>
                <a:ea typeface="한컴 윤고딕 250"/>
              </a:rPr>
              <a:t>렐</a:t>
            </a:r>
            <a:r>
              <a:rPr lang="en-US" altLang="ko-KR" sz="8400" b="1" spc="-12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200">
                <a:latin typeface="한컴 윤고딕 250"/>
                <a:ea typeface="한컴 윤고딕 250"/>
              </a:rPr>
              <a:t>루</a:t>
            </a:r>
            <a:r>
              <a:rPr lang="en-US" altLang="ko-KR" sz="8400" b="1" spc="-5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000">
                <a:latin typeface="한컴 윤고딕 250"/>
                <a:ea typeface="한컴 윤고딕 250"/>
              </a:rPr>
              <a:t>야</a:t>
            </a:r>
            <a:endParaRPr lang="ko-KR" altLang="en-US" sz="8400" b="1" spc="-10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213184" y="2937711"/>
            <a:ext cx="10718132" cy="119423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500" b="1">
                <a:latin typeface="한컴 윤고딕 250"/>
                <a:ea typeface="한컴 윤고딕 250"/>
              </a:rPr>
              <a:t>알렐루</a:t>
            </a:r>
            <a:r>
              <a:rPr lang="en-US" altLang="ko-KR" sz="8500" b="1">
                <a:latin typeface="한컴 윤고딕 250"/>
                <a:ea typeface="한컴 윤고딕 250"/>
              </a:rPr>
              <a:t>­</a:t>
            </a:r>
            <a:r>
              <a:rPr lang="ko-KR" altLang="en-US" sz="8500" b="1">
                <a:latin typeface="한컴 윤고딕 250"/>
                <a:ea typeface="한컴 윤고딕 250"/>
              </a:rPr>
              <a:t>야</a:t>
            </a:r>
            <a:r>
              <a:rPr lang="en-US" altLang="ko-KR" sz="8500" b="1">
                <a:latin typeface="한컴 윤고딕 250"/>
                <a:ea typeface="한컴 윤고딕 250"/>
              </a:rPr>
              <a:t>-</a:t>
            </a:r>
            <a:r>
              <a:rPr lang="ko-KR" altLang="en-US" sz="8500" b="1">
                <a:latin typeface="한컴 윤고딕 250"/>
                <a:ea typeface="한컴 윤고딕 250"/>
              </a:rPr>
              <a:t> 알렐루야</a:t>
            </a:r>
            <a:endParaRPr lang="ko-KR" altLang="en-US" sz="85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061083" y="3860270"/>
            <a:ext cx="2130916" cy="2997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453816" y="846137"/>
            <a:ext cx="10128581" cy="12950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 나를 받으옵소 서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724527" y="3078079"/>
            <a:ext cx="10136605" cy="109196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나를 받으옵소서</a:t>
            </a:r>
            <a:r>
              <a:rPr lang="en-US" altLang="ko-KR" sz="8800" b="1">
                <a:latin typeface="한컴 윤고딕 250"/>
                <a:ea typeface="한컴 윤고딕 250"/>
              </a:rPr>
              <a:t>--</a:t>
            </a:r>
            <a:endParaRPr lang="en-US" altLang="ko-KR" sz="88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00769" y="3924284"/>
            <a:ext cx="4391230" cy="2933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82842" y="1022684"/>
            <a:ext cx="10176712" cy="11661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나의 맘</a:t>
            </a:r>
            <a:r>
              <a:rPr lang="ko-KR" altLang="en-US" sz="8800" b="1" spc="-600">
                <a:latin typeface="한컴 윤고딕 250"/>
                <a:ea typeface="한컴 윤고딕 250"/>
              </a:rPr>
              <a:t> 나의 몸</a:t>
            </a:r>
            <a:r>
              <a:rPr lang="ko-KR" altLang="en-US" sz="8800" b="1">
                <a:latin typeface="한컴 윤고딕 250"/>
                <a:ea typeface="한컴 윤고딕 250"/>
              </a:rPr>
              <a:t> 주께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461210" y="3128210"/>
            <a:ext cx="10547686" cy="106088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드리오니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주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받으옵소서</a:t>
            </a:r>
            <a:endParaRPr lang="ko-KR" altLang="en-US" sz="8000" b="1" spc="-3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521307" y="4532255"/>
            <a:ext cx="2325745" cy="232574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4199702"/>
            <a:ext cx="2247900" cy="299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153024" y="1012658"/>
            <a:ext cx="10096502" cy="8809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5000"/>
              </a:lnSpc>
              <a:defRPr/>
            </a:pPr>
            <a:r>
              <a:rPr lang="ko-KR" altLang="en-US" sz="8000" b="1" spc="-300">
                <a:latin typeface="한컴 윤고딕 250"/>
                <a:ea typeface="한컴 윤고딕 250"/>
              </a:rPr>
              <a:t> 주님</a:t>
            </a:r>
            <a:r>
              <a:rPr lang="ko-KR" altLang="en-US" sz="8000" b="1" spc="-1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내가</a:t>
            </a:r>
            <a:r>
              <a:rPr lang="ko-KR" altLang="en-US" sz="8000" b="1" spc="-2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800">
                <a:latin typeface="한컴 윤고딕 250"/>
                <a:ea typeface="한컴 윤고딕 250"/>
              </a:rPr>
              <a:t>여</a:t>
            </a:r>
            <a:r>
              <a:rPr lang="ko-KR" altLang="en-US" sz="8000" b="1" spc="-1200">
                <a:latin typeface="한컴 윤고딕 250"/>
                <a:ea typeface="한컴 윤고딕 250"/>
              </a:rPr>
              <a:t>기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있</a:t>
            </a:r>
            <a:r>
              <a:rPr lang="ko-KR" altLang="en-US" sz="8000" b="1" spc="-600">
                <a:latin typeface="한컴 윤고딕 250"/>
                <a:ea typeface="한컴 윤고딕 250"/>
              </a:rPr>
              <a:t>사오니</a:t>
            </a:r>
            <a:endParaRPr lang="ko-KR" altLang="en-US" sz="8000" b="1" spc="-6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594184" y="3017921"/>
            <a:ext cx="240331" cy="361549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6" name="가로 글상자 5"/>
          <p:cNvSpPr txBox="1"/>
          <p:nvPr/>
        </p:nvSpPr>
        <p:spPr>
          <a:xfrm>
            <a:off x="1594184" y="3017921"/>
            <a:ext cx="10226844" cy="122832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나를</a:t>
            </a:r>
            <a:r>
              <a:rPr lang="ko-KR" altLang="en-US" sz="8800" b="1" spc="-800">
                <a:latin typeface="한컴 윤고딕 250"/>
                <a:ea typeface="한컴 윤고딕 250"/>
              </a:rPr>
              <a:t>  써 주</a:t>
            </a:r>
            <a:r>
              <a:rPr lang="ko-KR" altLang="en-US" sz="8800" b="1" spc="-20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소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서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390144" y="3861175"/>
            <a:ext cx="2996825" cy="29968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333750"/>
            <a:ext cx="2247900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33237" y="972552"/>
            <a:ext cx="10216817" cy="122581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가진 것</a:t>
            </a:r>
            <a:r>
              <a:rPr lang="ko-KR" altLang="en-US" sz="8800" b="1" spc="-800">
                <a:latin typeface="한컴 윤고딕 250"/>
                <a:ea typeface="한컴 윤고딕 250"/>
              </a:rPr>
              <a:t> </a:t>
            </a:r>
            <a:r>
              <a:rPr lang="ko-KR" altLang="en-US" sz="8800" b="1" spc="-200">
                <a:latin typeface="한컴 윤고딕 250"/>
                <a:ea typeface="한컴 윤고딕 250"/>
              </a:rPr>
              <a:t>모두다 주께</a:t>
            </a:r>
            <a:endParaRPr lang="ko-KR" altLang="en-US" sz="8800" b="1" spc="-2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609599" y="3148263"/>
            <a:ext cx="11121190" cy="11837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드리오니 </a:t>
            </a:r>
            <a:r>
              <a:rPr lang="ko-KR" altLang="en-US" sz="8000" b="1" spc="-200">
                <a:latin typeface="한컴 윤고딕 250"/>
                <a:ea typeface="한컴 윤고딕 250"/>
              </a:rPr>
              <a:t>주 받으옵소서</a:t>
            </a:r>
            <a:endParaRPr lang="ko-KR" altLang="en-US" sz="8000" b="1" spc="-2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099298"/>
            <a:ext cx="2996825" cy="29968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119267" y="3740117"/>
            <a:ext cx="2072732" cy="3117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13184" y="1072815"/>
            <a:ext cx="10266948" cy="91600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5000"/>
              </a:lnSpc>
              <a:defRPr/>
            </a:pPr>
            <a:r>
              <a:rPr lang="ko-KR" altLang="en-US" sz="8400" b="1" spc="-300">
                <a:latin typeface="한컴 윤고딕 250"/>
                <a:ea typeface="한컴 윤고딕 250"/>
              </a:rPr>
              <a:t>알렐루</a:t>
            </a:r>
            <a:r>
              <a:rPr lang="en-US" altLang="ko-KR" sz="8400" b="1" spc="-16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600">
                <a:latin typeface="한컴 윤고딕 250"/>
                <a:ea typeface="한컴 윤고딕 250"/>
              </a:rPr>
              <a:t> </a:t>
            </a:r>
            <a:r>
              <a:rPr lang="ko-KR" altLang="en-US" sz="8400" b="1" spc="-1000">
                <a:latin typeface="한컴 윤고딕 250"/>
                <a:ea typeface="한컴 윤고딕 250"/>
              </a:rPr>
              <a:t>야 알</a:t>
            </a:r>
            <a:r>
              <a:rPr lang="en-US" altLang="ko-KR" sz="8400" b="1" spc="-10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000">
                <a:latin typeface="한컴 윤고딕 250"/>
                <a:ea typeface="한컴 윤고딕 250"/>
              </a:rPr>
              <a:t> </a:t>
            </a:r>
            <a:r>
              <a:rPr lang="ko-KR" altLang="en-US" sz="8400" b="1" spc="-500">
                <a:latin typeface="한컴 윤고딕 250"/>
                <a:ea typeface="한컴 윤고딕 250"/>
              </a:rPr>
              <a:t>렐</a:t>
            </a:r>
            <a:r>
              <a:rPr lang="en-US" altLang="ko-KR" sz="8400" b="1" spc="-12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200">
                <a:latin typeface="한컴 윤고딕 250"/>
                <a:ea typeface="한컴 윤고딕 250"/>
              </a:rPr>
              <a:t>루</a:t>
            </a:r>
            <a:r>
              <a:rPr lang="en-US" altLang="ko-KR" sz="8400" b="1" spc="-500">
                <a:latin typeface="한컴 윤고딕 250"/>
                <a:ea typeface="한컴 윤고딕 250"/>
              </a:rPr>
              <a:t>­</a:t>
            </a:r>
            <a:r>
              <a:rPr lang="ko-KR" altLang="en-US" sz="8400" b="1" spc="-1000">
                <a:latin typeface="한컴 윤고딕 250"/>
                <a:ea typeface="한컴 윤고딕 250"/>
              </a:rPr>
              <a:t>야</a:t>
            </a:r>
            <a:endParaRPr lang="ko-KR" altLang="en-US" sz="8400" b="1" spc="-10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213184" y="2937711"/>
            <a:ext cx="10718132" cy="119423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500" b="1">
                <a:latin typeface="한컴 윤고딕 250"/>
                <a:ea typeface="한컴 윤고딕 250"/>
              </a:rPr>
              <a:t>알렐루</a:t>
            </a:r>
            <a:r>
              <a:rPr lang="en-US" altLang="ko-KR" sz="8500" b="1">
                <a:latin typeface="한컴 윤고딕 250"/>
                <a:ea typeface="한컴 윤고딕 250"/>
              </a:rPr>
              <a:t>­</a:t>
            </a:r>
            <a:r>
              <a:rPr lang="ko-KR" altLang="en-US" sz="8500" b="1">
                <a:latin typeface="한컴 윤고딕 250"/>
                <a:ea typeface="한컴 윤고딕 250"/>
              </a:rPr>
              <a:t>야</a:t>
            </a:r>
            <a:r>
              <a:rPr lang="en-US" altLang="ko-KR" sz="8500" b="1">
                <a:latin typeface="한컴 윤고딕 250"/>
                <a:ea typeface="한컴 윤고딕 250"/>
              </a:rPr>
              <a:t>-</a:t>
            </a:r>
            <a:r>
              <a:rPr lang="ko-KR" altLang="en-US" sz="8500" b="1">
                <a:latin typeface="한컴 윤고딕 250"/>
                <a:ea typeface="한컴 윤고딕 250"/>
              </a:rPr>
              <a:t> 알렐루야</a:t>
            </a:r>
            <a:endParaRPr lang="ko-KR" altLang="en-US" sz="8500" b="1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97587" y="3861175"/>
            <a:ext cx="2996825" cy="299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488907" y="802105"/>
            <a:ext cx="10156658" cy="112956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000" b="1" spc="-300">
                <a:latin typeface="한컴 윤고딕 250"/>
                <a:ea typeface="한컴 윤고딕 250"/>
              </a:rPr>
              <a:t>주님</a:t>
            </a:r>
            <a:r>
              <a:rPr lang="ko-KR" altLang="en-US" sz="8000" b="1" spc="-1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내가</a:t>
            </a:r>
            <a:r>
              <a:rPr lang="ko-KR" altLang="en-US" sz="8000" b="1" spc="-2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800">
                <a:latin typeface="한컴 윤고딕 250"/>
                <a:ea typeface="한컴 윤고딕 250"/>
              </a:rPr>
              <a:t>여</a:t>
            </a:r>
            <a:r>
              <a:rPr lang="ko-KR" altLang="en-US" sz="8000" b="1" spc="-1200">
                <a:latin typeface="한컴 윤고딕 250"/>
                <a:ea typeface="한컴 윤고딕 250"/>
              </a:rPr>
              <a:t>기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있</a:t>
            </a:r>
            <a:r>
              <a:rPr lang="ko-KR" altLang="en-US" sz="8000" b="1" spc="-600">
                <a:latin typeface="한컴 윤고딕 250"/>
                <a:ea typeface="한컴 윤고딕 250"/>
              </a:rPr>
              <a:t>사오니</a:t>
            </a:r>
            <a:endParaRPr lang="ko-KR" altLang="en-US" sz="8000" b="1" spc="-600">
              <a:latin typeface="한컴 윤고딕 250"/>
              <a:ea typeface="한컴 윤고딕 250"/>
            </a:endParaRPr>
          </a:p>
        </p:txBody>
      </p:sp>
      <p:sp>
        <p:nvSpPr>
          <p:cNvPr id="6" name="가로 글상자 5"/>
          <p:cNvSpPr txBox="1"/>
          <p:nvPr/>
        </p:nvSpPr>
        <p:spPr>
          <a:xfrm>
            <a:off x="1949115" y="3258553"/>
            <a:ext cx="9328482" cy="10924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7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나를  보내소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 서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2351170" y="3971474"/>
            <a:ext cx="245345" cy="36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140387"/>
            <a:ext cx="2996825" cy="29968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944100" y="3619500"/>
            <a:ext cx="22479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082842" y="1022684"/>
            <a:ext cx="10176712" cy="11661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나의 맘</a:t>
            </a:r>
            <a:r>
              <a:rPr lang="ko-KR" altLang="en-US" sz="8800" b="1" spc="-600">
                <a:latin typeface="한컴 윤고딕 250"/>
                <a:ea typeface="한컴 윤고딕 250"/>
              </a:rPr>
              <a:t> 나의 몸</a:t>
            </a:r>
            <a:r>
              <a:rPr lang="ko-KR" altLang="en-US" sz="8800" b="1">
                <a:latin typeface="한컴 윤고딕 250"/>
                <a:ea typeface="한컴 윤고딕 250"/>
              </a:rPr>
              <a:t> 주께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461210" y="3128210"/>
            <a:ext cx="10547686" cy="106088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드리오니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주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받으옵소서</a:t>
            </a:r>
            <a:endParaRPr lang="ko-KR" altLang="en-US" sz="8000" b="1" spc="-300">
              <a:latin typeface="한컴 윤고딕 250"/>
              <a:ea typeface="한컴 윤고딕 25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4864349"/>
            <a:ext cx="2996825" cy="199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153024" y="1012658"/>
            <a:ext cx="10096502" cy="88091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65000"/>
              </a:lnSpc>
              <a:defRPr/>
            </a:pPr>
            <a:r>
              <a:rPr lang="ko-KR" altLang="en-US" sz="8000" b="1" spc="-300">
                <a:latin typeface="한컴 윤고딕 250"/>
                <a:ea typeface="한컴 윤고딕 250"/>
              </a:rPr>
              <a:t> 주님</a:t>
            </a:r>
            <a:r>
              <a:rPr lang="ko-KR" altLang="en-US" sz="8000" b="1" spc="-1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300">
                <a:latin typeface="한컴 윤고딕 250"/>
                <a:ea typeface="한컴 윤고딕 250"/>
              </a:rPr>
              <a:t>내가</a:t>
            </a:r>
            <a:r>
              <a:rPr lang="ko-KR" altLang="en-US" sz="8000" b="1" spc="-2100">
                <a:latin typeface="한컴 윤고딕 250"/>
                <a:ea typeface="한컴 윤고딕 250"/>
              </a:rPr>
              <a:t> </a:t>
            </a:r>
            <a:r>
              <a:rPr lang="ko-KR" altLang="en-US" sz="8000" b="1" spc="-800">
                <a:latin typeface="한컴 윤고딕 250"/>
                <a:ea typeface="한컴 윤고딕 250"/>
              </a:rPr>
              <a:t>여</a:t>
            </a:r>
            <a:r>
              <a:rPr lang="ko-KR" altLang="en-US" sz="8000" b="1" spc="-1200">
                <a:latin typeface="한컴 윤고딕 250"/>
                <a:ea typeface="한컴 윤고딕 250"/>
              </a:rPr>
              <a:t>기</a:t>
            </a:r>
            <a:r>
              <a:rPr lang="ko-KR" altLang="en-US" sz="8000" b="1" spc="-1500">
                <a:latin typeface="한컴 윤고딕 250"/>
                <a:ea typeface="한컴 윤고딕 250"/>
              </a:rPr>
              <a:t> 있</a:t>
            </a:r>
            <a:r>
              <a:rPr lang="ko-KR" altLang="en-US" sz="8000" b="1" spc="-600">
                <a:latin typeface="한컴 윤고딕 250"/>
                <a:ea typeface="한컴 윤고딕 250"/>
              </a:rPr>
              <a:t>사오니</a:t>
            </a:r>
            <a:endParaRPr lang="ko-KR" altLang="en-US" sz="8000" b="1" spc="-6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1594184" y="3017921"/>
            <a:ext cx="240331" cy="361549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6" name="가로 글상자 5"/>
          <p:cNvSpPr txBox="1"/>
          <p:nvPr/>
        </p:nvSpPr>
        <p:spPr>
          <a:xfrm>
            <a:off x="1594184" y="3017921"/>
            <a:ext cx="10226844" cy="122832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나를</a:t>
            </a:r>
            <a:r>
              <a:rPr lang="ko-KR" altLang="en-US" sz="8800" b="1" spc="-800">
                <a:latin typeface="한컴 윤고딕 250"/>
                <a:ea typeface="한컴 윤고딕 250"/>
              </a:rPr>
              <a:t>  써 주</a:t>
            </a:r>
            <a:r>
              <a:rPr lang="ko-KR" altLang="en-US" sz="8800" b="1" spc="-2000">
                <a:latin typeface="한컴 윤고딕 250"/>
                <a:ea typeface="한컴 윤고딕 250"/>
              </a:rPr>
              <a:t> </a:t>
            </a:r>
            <a:r>
              <a:rPr lang="ko-KR" altLang="en-US" sz="8800" b="1">
                <a:latin typeface="한컴 윤고딕 250"/>
                <a:ea typeface="한컴 윤고딕 250"/>
              </a:rPr>
              <a:t>소</a:t>
            </a:r>
            <a:r>
              <a:rPr lang="en-US" altLang="ko-KR" sz="8800" b="1">
                <a:latin typeface="한컴 윤고딕 250"/>
                <a:ea typeface="한컴 윤고딕 250"/>
              </a:rPr>
              <a:t>-</a:t>
            </a:r>
            <a:r>
              <a:rPr lang="ko-KR" altLang="en-US" sz="8800" b="1">
                <a:latin typeface="한컴 윤고딕 250"/>
                <a:ea typeface="한컴 윤고딕 250"/>
              </a:rPr>
              <a:t>서</a:t>
            </a:r>
            <a:endParaRPr lang="ko-KR" altLang="en-US" sz="8800" b="1"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908050" y="3429000"/>
            <a:ext cx="2682951" cy="3915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1233237" y="972552"/>
            <a:ext cx="10216817" cy="122581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85000"/>
              </a:lnSpc>
              <a:defRPr/>
            </a:pPr>
            <a:r>
              <a:rPr lang="ko-KR" altLang="en-US" sz="8800" b="1">
                <a:latin typeface="한컴 윤고딕 250"/>
                <a:ea typeface="한컴 윤고딕 250"/>
              </a:rPr>
              <a:t> 가진 것</a:t>
            </a:r>
            <a:r>
              <a:rPr lang="ko-KR" altLang="en-US" sz="8800" b="1" spc="-800">
                <a:latin typeface="한컴 윤고딕 250"/>
                <a:ea typeface="한컴 윤고딕 250"/>
              </a:rPr>
              <a:t> </a:t>
            </a:r>
            <a:r>
              <a:rPr lang="ko-KR" altLang="en-US" sz="8800" b="1" spc="-200">
                <a:latin typeface="한컴 윤고딕 250"/>
                <a:ea typeface="한컴 윤고딕 250"/>
              </a:rPr>
              <a:t>모두다 주께</a:t>
            </a:r>
            <a:endParaRPr lang="ko-KR" altLang="en-US" sz="8800" b="1" spc="-200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609599" y="3148263"/>
            <a:ext cx="11121190" cy="11837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90000"/>
              </a:lnSpc>
              <a:defRPr/>
            </a:pPr>
            <a:r>
              <a:rPr lang="ko-KR" altLang="en-US" sz="8000" b="1">
                <a:latin typeface="한컴 윤고딕 250"/>
                <a:ea typeface="한컴 윤고딕 250"/>
              </a:rPr>
              <a:t>드리오니 </a:t>
            </a:r>
            <a:r>
              <a:rPr lang="ko-KR" altLang="en-US" sz="8000" b="1" spc="-200">
                <a:latin typeface="한컴 윤고딕 250"/>
                <a:ea typeface="한컴 윤고딕 250"/>
              </a:rPr>
              <a:t>주 받으옵소서</a:t>
            </a:r>
            <a:endParaRPr lang="ko-KR" altLang="en-US" sz="8000" b="1" spc="-200">
              <a:latin typeface="한컴 윤고딕 250"/>
              <a:ea typeface="한컴 윤고딕 25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3842112"/>
            <a:ext cx="1988127" cy="3015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77</ep:Words>
  <ep:PresentationFormat>화면 슬라이드 쇼(4:3)</ep:PresentationFormat>
  <ep:Paragraphs>22</ep:Paragraphs>
  <ep:Slides>11</ep:Slides>
  <ep:Notes>11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2023-02-09T12:13:08.270</dcterms:created>
  <dc:creator>user</dc:creator>
  <cp:lastModifiedBy>user</cp:lastModifiedBy>
  <dcterms:modified xsi:type="dcterms:W3CDTF">2023-09-08T05:28:26.828</dcterms:modified>
  <cp:revision>33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