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6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viewProps" Target="viewProps.xml"  /><Relationship Id="rId11" Type="http://schemas.openxmlformats.org/officeDocument/2006/relationships/theme" Target="theme/theme1.xml"  /><Relationship Id="rId12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presProps" Target="presProp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5.png"  /><Relationship Id="rId4" Type="http://schemas.openxmlformats.org/officeDocument/2006/relationships/image" Target="../media/image6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7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Relationship Id="rId4" Type="http://schemas.openxmlformats.org/officeDocument/2006/relationships/image" Target="../media/image8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86013" y="300789"/>
            <a:ext cx="11510211" cy="304058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성령이여 임하소서 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20000"/>
              </a:lnSpc>
              <a:defRPr/>
            </a:pP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메마른 나의 심령위에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317789" y="2865437"/>
            <a:ext cx="3611707" cy="5417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426118" y="160419"/>
            <a:ext cx="11339764" cy="444777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주님의 은혜의 단비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15000"/>
              </a:lnSpc>
              <a:defRPr/>
            </a:pP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내려   날 흠뻑 적셔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10000"/>
              </a:lnSpc>
              <a:defRPr/>
            </a:pP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 주옵소서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584013" y="3169227"/>
            <a:ext cx="2996825" cy="4025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546434" y="501314"/>
            <a:ext cx="11259554" cy="297340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주의 권세  주의 능력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15000"/>
              </a:lnSpc>
              <a:defRPr/>
            </a:pP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지금 이시간 임하셔서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3417482"/>
            <a:ext cx="3602961" cy="4442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486275" y="75981"/>
            <a:ext cx="11530264" cy="417026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악한 권세 모두 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5000"/>
              </a:lnSpc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 깨뜨리고  주님나라 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  임하소서 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60606" y="4610381"/>
            <a:ext cx="2996825" cy="224761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0" y="3251058"/>
            <a:ext cx="2710950" cy="36069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486275" y="75980"/>
            <a:ext cx="11530264" cy="544661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 spc="-600">
                <a:solidFill>
                  <a:srgbClr val="5f0658"/>
                </a:solidFill>
                <a:latin typeface="한컴 윤고딕 250"/>
                <a:ea typeface="한컴 윤고딕 250"/>
              </a:rPr>
              <a:t>영광 할렐루야 예수의</a:t>
            </a:r>
            <a:endParaRPr lang="ko-KR" altLang="en-US" sz="8800" b="1" spc="-600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그 피가 내게 승리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주네 구원이 되시네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4102678"/>
            <a:ext cx="2204257" cy="27553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486275" y="75981"/>
            <a:ext cx="11530264" cy="410358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 spc="-500">
                <a:solidFill>
                  <a:srgbClr val="5f0658"/>
                </a:solidFill>
                <a:latin typeface="한컴 윤고딕 250"/>
                <a:ea typeface="한컴 윤고딕 250"/>
              </a:rPr>
              <a:t>영광 할렐루야 예수의</a:t>
            </a:r>
            <a:endParaRPr lang="ko-KR" altLang="en-US" sz="8800" b="1" spc="-500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 이름이 능력되네</a:t>
            </a:r>
            <a:endParaRPr lang="ko-KR" altLang="en-US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    소망이 되시네</a:t>
            </a:r>
            <a:r>
              <a:rPr lang="en-US" altLang="ko-KR" sz="8800" b="1">
                <a:solidFill>
                  <a:srgbClr val="5f0658"/>
                </a:solidFill>
                <a:latin typeface="한컴 윤고딕 250"/>
                <a:ea typeface="한컴 윤고딕 250"/>
              </a:rPr>
              <a:t>--</a:t>
            </a:r>
            <a:endParaRPr lang="en-US" altLang="ko-KR" sz="8800" b="1">
              <a:solidFill>
                <a:srgbClr val="5f0658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0" y="3600450"/>
            <a:ext cx="3257550" cy="3257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48</ep:Words>
  <ep:PresentationFormat>화면 슬라이드 쇼(4:3)</ep:PresentationFormat>
  <ep:Paragraphs>17</ep:Paragraphs>
  <ep:Slides>6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2022-10-12T15:23:00.147</dcterms:created>
  <dc:creator>user</dc:creator>
  <cp:lastModifiedBy>user</cp:lastModifiedBy>
  <dcterms:modified xsi:type="dcterms:W3CDTF">2023-09-23T07:10:33.150</dcterms:modified>
  <cp:revision>21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