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5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presProps" Target="presProps.xml"  /><Relationship Id="rId2" Type="http://schemas.openxmlformats.org/officeDocument/2006/relationships/notesMaster" Target="notesMasters/notesMaster1.xml"  /><Relationship Id="rId20" Type="http://schemas.openxmlformats.org/officeDocument/2006/relationships/viewProps" Target="viewProps.xml"  /><Relationship Id="rId21" Type="http://schemas.openxmlformats.org/officeDocument/2006/relationships/theme" Target="theme/theme1.xml"  /><Relationship Id="rId22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2023-01-05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_rels/notesSlide12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_rels/notesSlide13.xml.rels><?xml version="1.0" encoding="UTF-8" standalone="yes" ?><Relationships xmlns="http://schemas.openxmlformats.org/package/2006/relationships"><Relationship Id="rId1" Type="http://schemas.openxmlformats.org/officeDocument/2006/relationships/slide" Target="../slides/slide13.xml"  /><Relationship Id="rId2" Type="http://schemas.openxmlformats.org/officeDocument/2006/relationships/notesMaster" Target="../notesMasters/notesMaster1.xml"  /></Relationships>
</file>

<file path=ppt/notesSlides/_rels/notesSlide14.xml.rels><?xml version="1.0" encoding="UTF-8" standalone="yes" ?><Relationships xmlns="http://schemas.openxmlformats.org/package/2006/relationships"><Relationship Id="rId1" Type="http://schemas.openxmlformats.org/officeDocument/2006/relationships/slide" Target="../slides/slide14.xml"  /><Relationship Id="rId2" Type="http://schemas.openxmlformats.org/officeDocument/2006/relationships/notesMaster" Target="../notesMasters/notesMaster1.xml"  /></Relationships>
</file>

<file path=ppt/notesSlides/_rels/notesSlide15.xml.rels><?xml version="1.0" encoding="UTF-8" standalone="yes" ?><Relationships xmlns="http://schemas.openxmlformats.org/package/2006/relationships"><Relationship Id="rId1" Type="http://schemas.openxmlformats.org/officeDocument/2006/relationships/slide" Target="../slides/slide15.xml"  /><Relationship Id="rId2" Type="http://schemas.openxmlformats.org/officeDocument/2006/relationships/notesMaster" Target="../notesMasters/notesMaster1.xml"  /></Relationships>
</file>

<file path=ppt/notesSlides/_rels/notesSlide16.xml.rels><?xml version="1.0" encoding="UTF-8" standalone="yes" ?><Relationships xmlns="http://schemas.openxmlformats.org/package/2006/relationships"><Relationship Id="rId1" Type="http://schemas.openxmlformats.org/officeDocument/2006/relationships/slide" Target="../slides/slide16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8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9.jpe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0.jpe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1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2.jpe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9.jpe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0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5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가로 글상자 4"/>
          <p:cNvSpPr txBox="1"/>
          <p:nvPr/>
        </p:nvSpPr>
        <p:spPr>
          <a:xfrm>
            <a:off x="556460" y="491288"/>
            <a:ext cx="11319711" cy="277388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8800" b="1" spc="-200">
                <a:latin typeface="한컴 윤고딕 250"/>
                <a:ea typeface="한컴 윤고딕 250"/>
              </a:rPr>
              <a:t>1.</a:t>
            </a:r>
            <a:r>
              <a:rPr lang="ko-KR" altLang="en-US" sz="8800" b="1" spc="-200">
                <a:latin typeface="한컴 윤고딕 250"/>
                <a:ea typeface="한컴 윤고딕 250"/>
              </a:rPr>
              <a:t>슬픈 마음있는 사람</a:t>
            </a:r>
            <a:endParaRPr lang="ko-KR" altLang="en-US" sz="8800" b="1" spc="-2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200">
                <a:latin typeface="한컴 윤고딕 250"/>
                <a:ea typeface="한컴 윤고딕 250"/>
              </a:rPr>
              <a:t>    예수 이름 믿으면 </a:t>
            </a:r>
            <a:endParaRPr lang="ko-KR" altLang="en-US" sz="8800" b="1" spc="-20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461209"/>
            <a:ext cx="11271586" cy="301351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주의 품에 안길때에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기뻐 찬송 부르리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591552"/>
            <a:ext cx="10972798" cy="300699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예수의 이름은 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세상의 소망이요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91026" y="401052"/>
            <a:ext cx="11339762" cy="300699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예수의 이름은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천국의 기쁨일세</a:t>
            </a:r>
            <a:r>
              <a:rPr lang="en-US" altLang="ko-KR" sz="9600" b="1">
                <a:latin typeface="한컴 윤고딕 250"/>
                <a:ea typeface="한컴 윤고딕 250"/>
              </a:rPr>
              <a:t>-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가로 글상자 4"/>
          <p:cNvSpPr txBox="1"/>
          <p:nvPr/>
        </p:nvSpPr>
        <p:spPr>
          <a:xfrm>
            <a:off x="609599" y="721895"/>
            <a:ext cx="11211428" cy="277187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8800" b="1" spc="-500">
                <a:latin typeface="한컴 윤고딕 250"/>
                <a:ea typeface="한컴 윤고딕 250"/>
              </a:rPr>
              <a:t>4.</a:t>
            </a:r>
            <a:r>
              <a:rPr lang="ko-KR" altLang="en-US" sz="8800" b="1" spc="-500">
                <a:latin typeface="한컴 윤고딕 250"/>
                <a:ea typeface="한컴 윤고딕 250"/>
              </a:rPr>
              <a:t>우리 갈길 다간 후에</a:t>
            </a:r>
            <a:endParaRPr lang="ko-KR" altLang="en-US" sz="8800" b="1" spc="-2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200">
                <a:latin typeface="한컴 윤고딕 250"/>
                <a:ea typeface="한컴 윤고딕 250"/>
              </a:rPr>
              <a:t>    보좌 앞에 나아가 </a:t>
            </a:r>
            <a:endParaRPr lang="ko-KR" altLang="en-US" sz="8800" b="1" spc="-20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116305"/>
            <a:ext cx="12191999" cy="6741695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91026" y="274638"/>
            <a:ext cx="11680658" cy="2771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왕의 왕께 경배하며</a:t>
            </a: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 면류관을 드리리 </a:t>
            </a:r>
            <a:endParaRPr lang="ko-KR" altLang="en-US" sz="88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591552"/>
            <a:ext cx="10972798" cy="300699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예수의 이름은 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세상의 소망이요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91026" y="401052"/>
            <a:ext cx="11339762" cy="300699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예수의 이름은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천국의</a:t>
            </a:r>
            <a:r>
              <a:rPr lang="ko-KR" altLang="en-US" sz="9600" b="1" spc="-1300">
                <a:latin typeface="한컴 윤고딕 250"/>
                <a:ea typeface="한컴 윤고딕 250"/>
              </a:rPr>
              <a:t> </a:t>
            </a:r>
            <a:r>
              <a:rPr lang="ko-KR" altLang="en-US" sz="9600" b="1">
                <a:latin typeface="한컴 윤고딕 250"/>
                <a:ea typeface="한컴 윤고딕 250"/>
              </a:rPr>
              <a:t>기쁨일세</a:t>
            </a:r>
            <a:r>
              <a:rPr lang="en-US" altLang="ko-KR" sz="9600" b="1">
                <a:latin typeface="한컴 윤고딕 250"/>
                <a:ea typeface="한컴 윤고딕 250"/>
              </a:rPr>
              <a:t>--</a:t>
            </a:r>
            <a:endParaRPr lang="en-US" altLang="ko-KR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81000" y="274638"/>
            <a:ext cx="11630527" cy="28857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</a:t>
            </a:r>
            <a:r>
              <a:rPr lang="ko-KR" altLang="en-US" sz="9200" b="1">
                <a:latin typeface="한컴 윤고딕 250"/>
                <a:ea typeface="한컴 윤고딕 250"/>
              </a:rPr>
              <a:t>영원토록 변함 없는</a:t>
            </a:r>
            <a:endParaRPr lang="ko-KR" altLang="en-US" sz="92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200" b="1">
                <a:latin typeface="한컴 윤고딕 250"/>
                <a:ea typeface="한컴 윤고딕 250"/>
              </a:rPr>
              <a:t>  기쁜 마음 얻으리</a:t>
            </a:r>
            <a:endParaRPr lang="ko-KR" altLang="en-US" sz="92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70711" y="274638"/>
            <a:ext cx="11780921" cy="300958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200" b="1">
                <a:latin typeface="한컴 윤고딕 250"/>
                <a:ea typeface="한컴 윤고딕 250"/>
              </a:rPr>
              <a:t>  </a:t>
            </a:r>
            <a:r>
              <a:rPr lang="ko-KR" altLang="en-US" sz="9600" b="1">
                <a:latin typeface="한컴 윤고딕 250"/>
                <a:ea typeface="한컴 윤고딕 250"/>
              </a:rPr>
              <a:t>예수의 이름은 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세상의 소망이요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50921" y="274637"/>
            <a:ext cx="11640553" cy="300958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예수의 이름은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천국의 기쁨일세</a:t>
            </a:r>
            <a:r>
              <a:rPr lang="en-US" altLang="ko-KR" sz="9600" b="1">
                <a:latin typeface="한컴 윤고딕 250"/>
                <a:ea typeface="한컴 윤고딕 250"/>
              </a:rPr>
              <a:t>-</a:t>
            </a:r>
            <a:endParaRPr lang="en-US" altLang="ko-KR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0" y="274638"/>
            <a:ext cx="12192000" cy="2771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 spc="-200">
                <a:latin typeface="한컴 윤고딕 250"/>
                <a:ea typeface="한컴 윤고딕 250"/>
              </a:rPr>
              <a:t> </a:t>
            </a:r>
            <a:r>
              <a:rPr lang="en-US" altLang="ko-KR" sz="8800" b="1" spc="-200">
                <a:latin typeface="한컴 윤고딕 250"/>
                <a:ea typeface="한컴 윤고딕 250"/>
              </a:rPr>
              <a:t>2.</a:t>
            </a:r>
            <a:r>
              <a:rPr lang="ko-KR" altLang="en-US" sz="8800" b="1" spc="-200">
                <a:latin typeface="한컴 윤고딕 250"/>
                <a:ea typeface="한컴 윤고딕 250"/>
              </a:rPr>
              <a:t>거룩하신 주의 이름</a:t>
            </a:r>
            <a:endParaRPr lang="ko-KR" altLang="en-US" sz="8800" b="1" spc="-2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200">
                <a:latin typeface="한컴 윤고딕 250"/>
                <a:ea typeface="한컴 윤고딕 250"/>
              </a:rPr>
              <a:t>     너의 방패 삼아라  </a:t>
            </a:r>
            <a:endParaRPr lang="ko-KR" altLang="en-US" sz="8800" b="1" spc="-20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10553" y="274636"/>
            <a:ext cx="11821027" cy="447643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환란</a:t>
            </a:r>
            <a:r>
              <a:rPr lang="ko-KR" altLang="en-US" sz="9600" b="1" spc="-800">
                <a:latin typeface="한컴 윤고딕 250"/>
                <a:ea typeface="한컴 윤고딕 250"/>
              </a:rPr>
              <a:t> </a:t>
            </a:r>
            <a:r>
              <a:rPr lang="ko-KR" altLang="en-US" sz="9600" b="1">
                <a:latin typeface="한컴 윤고딕 250"/>
                <a:ea typeface="한컴 윤고딕 250"/>
              </a:rPr>
              <a:t>시험</a:t>
            </a:r>
            <a:r>
              <a:rPr lang="ko-KR" altLang="en-US" sz="9600" b="1" spc="-600">
                <a:latin typeface="한컴 윤고딕 250"/>
                <a:ea typeface="한컴 윤고딕 250"/>
              </a:rPr>
              <a:t> </a:t>
            </a:r>
            <a:r>
              <a:rPr lang="ko-KR" altLang="en-US" sz="9600" b="1">
                <a:latin typeface="한컴 윤고딕 250"/>
                <a:ea typeface="한컴 윤고딕 250"/>
              </a:rPr>
              <a:t>당할때에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주께 기도드려라 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70711" y="274638"/>
            <a:ext cx="11780921" cy="300958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200" b="1">
                <a:latin typeface="한컴 윤고딕 250"/>
                <a:ea typeface="한컴 윤고딕 250"/>
              </a:rPr>
              <a:t>  </a:t>
            </a:r>
            <a:r>
              <a:rPr lang="ko-KR" altLang="en-US" sz="9600" b="1">
                <a:latin typeface="한컴 윤고딕 250"/>
                <a:ea typeface="한컴 윤고딕 250"/>
              </a:rPr>
              <a:t>예수의 이름은 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 세상의 소망이요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50921" y="274637"/>
            <a:ext cx="11640553" cy="300958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예수의 이름은</a:t>
            </a:r>
            <a:endParaRPr lang="ko-KR" altLang="en-US" sz="96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천국의 기쁨일세</a:t>
            </a:r>
            <a:r>
              <a:rPr lang="en-US" altLang="ko-KR" sz="9600" b="1">
                <a:latin typeface="한컴 윤고딕 250"/>
                <a:ea typeface="한컴 윤고딕 250"/>
              </a:rPr>
              <a:t>-</a:t>
            </a:r>
            <a:endParaRPr lang="en-US" altLang="ko-KR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80737" y="274638"/>
            <a:ext cx="11690684" cy="36163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5" name="가로 글상자 4"/>
          <p:cNvSpPr txBox="1"/>
          <p:nvPr/>
        </p:nvSpPr>
        <p:spPr>
          <a:xfrm>
            <a:off x="280737" y="274638"/>
            <a:ext cx="11690684" cy="277145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8800" b="1" spc="-200">
                <a:latin typeface="한컴 윤고딕 250"/>
                <a:ea typeface="한컴 윤고딕 250"/>
              </a:rPr>
              <a:t>3.</a:t>
            </a:r>
            <a:r>
              <a:rPr lang="ko-KR" altLang="en-US" sz="8800" b="1" spc="-200">
                <a:latin typeface="한컴 윤고딕 250"/>
                <a:ea typeface="한컴 윤고딕 250"/>
              </a:rPr>
              <a:t>존귀하신 주의 이름</a:t>
            </a:r>
            <a:endParaRPr lang="ko-KR" altLang="en-US" sz="8800" b="1" spc="-200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200">
                <a:latin typeface="한컴 윤고딕 250"/>
                <a:ea typeface="한컴 윤고딕 250"/>
              </a:rPr>
              <a:t>    우리 기쁨 되도다</a:t>
            </a:r>
            <a:endParaRPr lang="ko-KR" altLang="en-US" sz="8800" b="1" spc="-20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94</ep:Words>
  <ep:PresentationFormat>화면 슬라이드 쇼(4:3)</ep:PresentationFormat>
  <ep:Paragraphs>33</ep:Paragraphs>
  <ep:Slides>16</ep:Slides>
  <ep:Notes>16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ep:HeadingPairs>
  <ep:TitlesOfParts>
    <vt:vector size="17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2023-01-05T05:36:16.458</dcterms:created>
  <dc:creator>user</dc:creator>
  <cp:lastModifiedBy>user</cp:lastModifiedBy>
  <dcterms:modified xsi:type="dcterms:W3CDTF">2023-01-05T06:40:34.587</dcterms:modified>
  <cp:revision>11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