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6" r:id="rId3"/>
    <p:sldId id="268" r:id="rId4"/>
    <p:sldId id="272" r:id="rId5"/>
    <p:sldId id="274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napVertSplitter="1">
    <p:restoredLeft sz="12579"/>
    <p:restoredTop sz="89856"/>
  </p:normalViewPr>
  <p:slideViewPr>
    <p:cSldViewPr snapToGrid="0" snapToObjects="1">
      <p:cViewPr varScale="1">
        <p:scale>
          <a:sx n="100" d="100"/>
          <a:sy n="100" d="100"/>
        </p:scale>
        <p:origin x="0" y="0"/>
      </p:cViewPr>
      <p:guideLst>
        <p:guide orient="horz" pos="2159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9" cy="72009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8.xml"  /><Relationship Id="rId11" Type="http://schemas.openxmlformats.org/officeDocument/2006/relationships/slide" Target="slides/slide9.xml"  /><Relationship Id="rId12" Type="http://schemas.openxmlformats.org/officeDocument/2006/relationships/slide" Target="slides/slide10.xml"  /><Relationship Id="rId13" Type="http://schemas.openxmlformats.org/officeDocument/2006/relationships/slide" Target="slides/slide11.xml"  /><Relationship Id="rId14" Type="http://schemas.openxmlformats.org/officeDocument/2006/relationships/slide" Target="slides/slide12.xml"  /><Relationship Id="rId15" Type="http://schemas.openxmlformats.org/officeDocument/2006/relationships/slide" Target="slides/slide13.xml"  /><Relationship Id="rId16" Type="http://schemas.openxmlformats.org/officeDocument/2006/relationships/slide" Target="slides/slide14.xml"  /><Relationship Id="rId17" Type="http://schemas.openxmlformats.org/officeDocument/2006/relationships/presProps" Target="presProps.xml"  /><Relationship Id="rId18" Type="http://schemas.openxmlformats.org/officeDocument/2006/relationships/viewProps" Target="viewProps.xml"  /><Relationship Id="rId19" Type="http://schemas.openxmlformats.org/officeDocument/2006/relationships/theme" Target="theme/theme1.xml"  /><Relationship Id="rId2" Type="http://schemas.openxmlformats.org/officeDocument/2006/relationships/notesMaster" Target="notesMasters/notesMaster1.xml"  /><Relationship Id="rId20" Type="http://schemas.openxmlformats.org/officeDocument/2006/relationships/tableStyles" Target="tableStyles.xml"  /><Relationship Id="rId3" Type="http://schemas.openxmlformats.org/officeDocument/2006/relationships/slide" Target="slides/slide1.xml"  /><Relationship Id="rId4" Type="http://schemas.openxmlformats.org/officeDocument/2006/relationships/slide" Target="slides/slide2.xml"  /><Relationship Id="rId5" Type="http://schemas.openxmlformats.org/officeDocument/2006/relationships/slide" Target="slides/slide3.xml"  /><Relationship Id="rId6" Type="http://schemas.openxmlformats.org/officeDocument/2006/relationships/slide" Target="slides/slide4.xml"  /><Relationship Id="rId7" Type="http://schemas.openxmlformats.org/officeDocument/2006/relationships/slide" Target="slides/slide5.xml"  /><Relationship Id="rId8" Type="http://schemas.openxmlformats.org/officeDocument/2006/relationships/slide" Target="slides/slide6.xml"  /><Relationship Id="rId9" Type="http://schemas.openxmlformats.org/officeDocument/2006/relationships/slide" Target="slides/slide7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E2B2BC9D-A816-4D0A-858B-1D023B3A8ACA}" type="datetime1">
              <a:rPr lang="ko-KR" altLang="en-US"/>
              <a:pPr lvl="0">
                <a:defRPr/>
              </a:pPr>
              <a:t>2024-02-16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09F4262C-968C-4EE9-8164-CE16364706B3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slide" Target="../slides/slide1.xml"  /><Relationship Id="rId2" Type="http://schemas.openxmlformats.org/officeDocument/2006/relationships/notesMaster" Target="../notesMasters/notesMaster1.xml"  /></Relationships>
</file>

<file path=ppt/notesSlides/_rels/notesSlide2.xml.rels><?xml version="1.0" encoding="UTF-8" standalone="yes" ?><Relationships xmlns="http://schemas.openxmlformats.org/package/2006/relationships"><Relationship Id="rId1" Type="http://schemas.openxmlformats.org/officeDocument/2006/relationships/slide" Target="../slides/slide2.xml"  /><Relationship Id="rId2" Type="http://schemas.openxmlformats.org/officeDocument/2006/relationships/notesMaster" Target="../notesMasters/notesMaster1.xml"  /></Relationships>
</file>

<file path=ppt/notesSlides/_rels/notesSlide3.xml.rels><?xml version="1.0" encoding="UTF-8" standalone="yes" ?><Relationships xmlns="http://schemas.openxmlformats.org/package/2006/relationships"><Relationship Id="rId1" Type="http://schemas.openxmlformats.org/officeDocument/2006/relationships/slide" Target="../slides/slide3.xml"  /><Relationship Id="rId2" Type="http://schemas.openxmlformats.org/officeDocument/2006/relationships/notesMaster" Target="../notesMasters/notesMaster1.xml"  /></Relationships>
</file>

<file path=ppt/notesSlides/_rels/notesSlide4.xml.rels><?xml version="1.0" encoding="UTF-8" standalone="yes" ?><Relationships xmlns="http://schemas.openxmlformats.org/package/2006/relationships"><Relationship Id="rId1" Type="http://schemas.openxmlformats.org/officeDocument/2006/relationships/slide" Target="../slides/slide4.xml"  /><Relationship Id="rId2" Type="http://schemas.openxmlformats.org/officeDocument/2006/relationships/notesMaster" Target="../notesMasters/notesMaster1.xml"  /></Relationships>
</file>

<file path=ppt/notesSlides/_rels/notesSlide5.xml.rels><?xml version="1.0" encoding="UTF-8" standalone="yes" ?><Relationships xmlns="http://schemas.openxmlformats.org/package/2006/relationships"><Relationship Id="rId1" Type="http://schemas.openxmlformats.org/officeDocument/2006/relationships/slide" Target="../slides/slide5.xml"  /><Relationship Id="rId2" Type="http://schemas.openxmlformats.org/officeDocument/2006/relationships/notesMaster" Target="../notesMasters/notesMaster1.xml"  /></Relationships>
</file>

<file path=ppt/notesSlides/_rels/notesSlide6.xml.rels><?xml version="1.0" encoding="UTF-8" standalone="yes" ?><Relationships xmlns="http://schemas.openxmlformats.org/package/2006/relationships"><Relationship Id="rId1" Type="http://schemas.openxmlformats.org/officeDocument/2006/relationships/slide" Target="../slides/slide6.xml"  /><Relationship Id="rId2" Type="http://schemas.openxmlformats.org/officeDocument/2006/relationships/notesMaster" Target="../notesMasters/notesMaster1.xml"  /></Relationships>
</file>

<file path=ppt/notesSlides/_rels/notesSlide7.xml.rels><?xml version="1.0" encoding="UTF-8" standalone="yes" ?><Relationships xmlns="http://schemas.openxmlformats.org/package/2006/relationships"><Relationship Id="rId1" Type="http://schemas.openxmlformats.org/officeDocument/2006/relationships/slide" Target="../slides/slide7.xml"  /><Relationship Id="rId2" Type="http://schemas.openxmlformats.org/officeDocument/2006/relationships/notesMaster" Target="../notesMasters/notesMaster1.xml"  /></Relationships>
</file>

<file path=ppt/notesSlides/_rels/notesSlide8.xml.rels><?xml version="1.0" encoding="UTF-8" standalone="yes" ?><Relationships xmlns="http://schemas.openxmlformats.org/package/2006/relationships"><Relationship Id="rId1" Type="http://schemas.openxmlformats.org/officeDocument/2006/relationships/slide" Target="../slides/slide8.xml"  /><Relationship Id="rId2" Type="http://schemas.openxmlformats.org/officeDocument/2006/relationships/notesMaster" Target="../notesMasters/notesMaster1.xml"  /></Relationships>
</file>

<file path=ppt/notesSlides/_rels/notesSlide9.xml.rels><?xml version="1.0" encoding="UTF-8" standalone="yes" ?><Relationships xmlns="http://schemas.openxmlformats.org/package/2006/relationships"><Relationship Id="rId1" Type="http://schemas.openxmlformats.org/officeDocument/2006/relationships/slide" Target="../slides/slide9.xml"  /><Relationship Id="rId2" Type="http://schemas.openxmlformats.org/officeDocument/2006/relationships/notesMaster" Target="../notesMasters/notesMaster1.xml"  /></Relationships>
</file>

<file path=ppt/notesSlides/_rels/notesSlide10.xml.rels><?xml version="1.0" encoding="UTF-8" standalone="yes" ?><Relationships xmlns="http://schemas.openxmlformats.org/package/2006/relationships"><Relationship Id="rId1" Type="http://schemas.openxmlformats.org/officeDocument/2006/relationships/slide" Target="../slides/slide10.xml"  /><Relationship Id="rId2" Type="http://schemas.openxmlformats.org/officeDocument/2006/relationships/notesMaster" Target="../notesMasters/notesMaster1.xml"  /></Relationships>
</file>

<file path=ppt/notesSlides/_rels/notesSlide11.xml.rels><?xml version="1.0" encoding="UTF-8" standalone="yes" ?><Relationships xmlns="http://schemas.openxmlformats.org/package/2006/relationships"><Relationship Id="rId1" Type="http://schemas.openxmlformats.org/officeDocument/2006/relationships/slide" Target="../slides/slide11.xml"  /><Relationship Id="rId2" Type="http://schemas.openxmlformats.org/officeDocument/2006/relationships/notesMaster" Target="../notesMasters/notesMaster1.xml"  /></Relationships>
</file>

<file path=ppt/notesSlides/_rels/notesSlide12.xml.rels><?xml version="1.0" encoding="UTF-8" standalone="yes" ?><Relationships xmlns="http://schemas.openxmlformats.org/package/2006/relationships"><Relationship Id="rId1" Type="http://schemas.openxmlformats.org/officeDocument/2006/relationships/slide" Target="../slides/slide12.xml"  /><Relationship Id="rId2" Type="http://schemas.openxmlformats.org/officeDocument/2006/relationships/notesMaster" Target="../notesMasters/notesMaster1.xml"  /></Relationships>
</file>

<file path=ppt/notesSlides/_rels/notesSlide13.xml.rels><?xml version="1.0" encoding="UTF-8" standalone="yes" ?><Relationships xmlns="http://schemas.openxmlformats.org/package/2006/relationships"><Relationship Id="rId1" Type="http://schemas.openxmlformats.org/officeDocument/2006/relationships/slide" Target="../slides/slide13.xml"  /><Relationship Id="rId2" Type="http://schemas.openxmlformats.org/officeDocument/2006/relationships/notesMaster" Target="../notesMasters/notesMaster1.xml"  /></Relationships>
</file>

<file path=ppt/notesSlides/_rels/notesSlide14.xml.rels><?xml version="1.0" encoding="UTF-8" standalone="yes" ?><Relationships xmlns="http://schemas.openxmlformats.org/package/2006/relationships"><Relationship Id="rId1" Type="http://schemas.openxmlformats.org/officeDocument/2006/relationships/slide" Target="../slides/slide14.xml"  /><Relationship Id="rId2" Type="http://schemas.openxmlformats.org/officeDocument/2006/relationships/notesMaster" Target="../notesMasters/notesMaster1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11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13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14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914399" y="2130425"/>
            <a:ext cx="10363198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799" y="3886200"/>
            <a:ext cx="853439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A130E-E3B8-4EBE-931F-81B26B8448AA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C6A38-4290-41DD-B95C-4155372FD4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836A-82A3-4C8B-9D31-CD724F3673ED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EBAF6-36D0-4DD8-B695-D4C1B37E35D6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963083" y="4406900"/>
            <a:ext cx="1036319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3" y="2906713"/>
            <a:ext cx="10363198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8D28-603B-4EFC-80F8-17E5E9107035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599" y="1600200"/>
            <a:ext cx="53847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599" y="1600200"/>
            <a:ext cx="53847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A1F4E-0809-4239-8034-C38E431DAF92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DA496-7307-4E8B-88DE-CB97B48BAB6F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bl" preserve="1">
  <p:cSld name="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sz="quarter" idx="13"/>
          </p:nvPr>
        </p:nvSpPr>
        <p:spPr>
          <a:xfrm>
            <a:off x="608037" y="1643063"/>
            <a:ext cx="10972798" cy="4525200"/>
          </a:xfrm>
        </p:spPr>
        <p:txBody>
          <a:bodyPr/>
          <a:lstStyle>
            <a:lvl1pPr>
              <a:buFontTx/>
              <a:buNone/>
              <a:defRPr/>
            </a:lvl1pPr>
          </a:lstStyle>
          <a:p>
            <a:r>
              <a:rPr lang="ko-KR" altLang="en-US" smtClean="0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21E90-850C-410B-8B89-8394F580CFDA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fourObj" preserve="1">
  <p:cSld name="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609599" y="160020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6197599" y="160020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608037" y="398422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6036" y="398422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E7E28-9336-4363-8674-B91477D8F243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2389716" y="4800600"/>
            <a:ext cx="7315199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6" y="612775"/>
            <a:ext cx="7315199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6" y="5367338"/>
            <a:ext cx="7315199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ko-KR" altLang="en-US" smtClean="0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E7E28-9336-4363-8674-B91477D8F243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2130425"/>
            <a:ext cx="12192000" cy="1470025"/>
          </a:xfr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48888-F454-4AD2-BA62-3AF29D9807C0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609599" y="274638"/>
            <a:ext cx="1097279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>
          <a:xfrm>
            <a:off x="2857477" y="2214563"/>
            <a:ext cx="6477021" cy="321468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/>
            <a:r>
              <a:rPr lang="ko-KR" altLang="en-US" smtClean="0"/>
              <a:t>첫째 목차</a:t>
            </a:r>
            <a:endParaRPr lang="ko-KR" altLang="en-US"/>
          </a:p>
          <a:p>
            <a:pPr lvl="0"/>
            <a:r>
              <a:rPr lang="ko-KR" altLang="en-US" smtClean="0"/>
              <a:t>둘째 목차</a:t>
            </a:r>
            <a:endParaRPr lang="ko-KR" altLang="en-US"/>
          </a:p>
          <a:p>
            <a:pPr lvl="0"/>
            <a:r>
              <a:rPr lang="ko-KR" altLang="en-US" smtClean="0"/>
              <a:t>셋째 목차</a:t>
            </a:r>
            <a:endParaRPr lang="ko-KR" altLang="en-US"/>
          </a:p>
          <a:p>
            <a:pPr lvl="0"/>
            <a:r>
              <a:rPr lang="ko-KR" altLang="en-US" smtClean="0"/>
              <a:t>넷째 목차</a:t>
            </a:r>
            <a:endParaRPr lang="ko-KR" altLang="en-US"/>
          </a:p>
          <a:p>
            <a:pPr lvl="0"/>
            <a:r>
              <a:rPr lang="ko-KR" altLang="en-US" smtClean="0"/>
              <a:t>다섯째 목차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EC12-A4C9-4837-AF94-AD867782C04C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8839199" y="274638"/>
            <a:ext cx="2743199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599" y="274638"/>
            <a:ext cx="8026399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84A3-4F29-4053-ACFD-1BAF2D3F140C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slideLayout" Target="../slideLayouts/slideLayout12.xml"  /><Relationship Id="rId13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609599" y="274638"/>
            <a:ext cx="1097279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599" y="1600200"/>
            <a:ext cx="1097279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095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2D86A-5F52-4165-8473-F1B836277586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165599" y="6356350"/>
            <a:ext cx="3860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375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rtl="0" eaLnBrk="1" latinLnBrk="1" hangingPunct="1">
        <a:defRPr>
          <a:solidFill>
            <a:schemeClr val="tx2"/>
          </a:solidFill>
        </a:defRPr>
      </a:lvl2pPr>
      <a:lvl3pPr rtl="0" eaLnBrk="1" latinLnBrk="1" hangingPunct="1">
        <a:defRPr>
          <a:solidFill>
            <a:schemeClr val="tx2"/>
          </a:solidFill>
        </a:defRPr>
      </a:lvl3pPr>
      <a:lvl4pPr rtl="0" eaLnBrk="1" latinLnBrk="1" hangingPunct="1">
        <a:defRPr>
          <a:solidFill>
            <a:schemeClr val="tx2"/>
          </a:solidFill>
        </a:defRPr>
      </a:lvl4pPr>
      <a:lvl5pPr rtl="0" eaLnBrk="1" latinLnBrk="1" hangingPunct="1">
        <a:defRPr>
          <a:solidFill>
            <a:schemeClr val="tx2"/>
          </a:solidFill>
        </a:defRPr>
      </a:lvl5pPr>
      <a:lvl6pPr rtl="0" eaLnBrk="1" latinLnBrk="1" hangingPunct="1">
        <a:defRPr>
          <a:solidFill>
            <a:schemeClr val="tx2"/>
          </a:solidFill>
        </a:defRPr>
      </a:lvl6pPr>
      <a:lvl7pPr rtl="0" eaLnBrk="1" latinLnBrk="1" hangingPunct="1">
        <a:defRPr>
          <a:solidFill>
            <a:schemeClr val="tx2"/>
          </a:solidFill>
        </a:defRPr>
      </a:lvl7pPr>
      <a:lvl8pPr rtl="0" eaLnBrk="1" latinLnBrk="1" hangingPunct="1">
        <a:defRPr>
          <a:solidFill>
            <a:schemeClr val="tx2"/>
          </a:solidFill>
        </a:defRPr>
      </a:lvl8pPr>
      <a:lvl9pPr rtl="0"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.xml"  /><Relationship Id="rId2" Type="http://schemas.openxmlformats.org/officeDocument/2006/relationships/slideLayout" Target="../slideLayouts/slideLayout1.xml"  /><Relationship Id="rId3" Type="http://schemas.openxmlformats.org/officeDocument/2006/relationships/image" Target="../media/image1.jpeg"  /><Relationship Id="rId4" Type="http://schemas.openxmlformats.org/officeDocument/2006/relationships/image" Target="../media/image2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2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3.jpeg"  /><Relationship Id="rId4" Type="http://schemas.openxmlformats.org/officeDocument/2006/relationships/image" Target="../media/image4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3.xml"  /><Relationship Id="rId2" Type="http://schemas.openxmlformats.org/officeDocument/2006/relationships/slideLayout" Target="../slideLayouts/slideLayout1.xml"  /><Relationship Id="rId3" Type="http://schemas.openxmlformats.org/officeDocument/2006/relationships/image" Target="../media/image1.jpeg"  /><Relationship Id="rId4" Type="http://schemas.openxmlformats.org/officeDocument/2006/relationships/image" Target="../media/image2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4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3.jpeg"  /><Relationship Id="rId4" Type="http://schemas.openxmlformats.org/officeDocument/2006/relationships/image" Target="../media/image4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5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5.jpeg"  /><Relationship Id="rId4" Type="http://schemas.openxmlformats.org/officeDocument/2006/relationships/image" Target="../media/image6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6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7.jpeg"  /><Relationship Id="rId4" Type="http://schemas.openxmlformats.org/officeDocument/2006/relationships/image" Target="../media/image8.pn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7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9.jpeg"  /><Relationship Id="rId4" Type="http://schemas.openxmlformats.org/officeDocument/2006/relationships/image" Target="../media/image10.pn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8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11.jpeg"  /><Relationship Id="rId4" Type="http://schemas.openxmlformats.org/officeDocument/2006/relationships/image" Target="../media/image12.pn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9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13.jpeg"  /><Relationship Id="rId4" Type="http://schemas.openxmlformats.org/officeDocument/2006/relationships/image" Target="../media/image14.png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0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15.jpeg"  /><Relationship Id="rId4" Type="http://schemas.openxmlformats.org/officeDocument/2006/relationships/image" Target="../media/image16.png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1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17.jpeg"  /><Relationship Id="rId4" Type="http://schemas.openxmlformats.org/officeDocument/2006/relationships/image" Target="../media/image18.png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2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19.jpeg"  /><Relationship Id="rId4" Type="http://schemas.openxmlformats.org/officeDocument/2006/relationships/image" Target="../media/image20.png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3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21.jpeg"  /><Relationship Id="rId4" Type="http://schemas.openxmlformats.org/officeDocument/2006/relationships/image" Target="../media/image22.png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4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23.jpeg"  /><Relationship Id="rId4" Type="http://schemas.openxmlformats.org/officeDocument/2006/relationships/image" Target="../media/image24.pn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3460" y="6778"/>
            <a:ext cx="12165079" cy="6844444"/>
          </a:xfrm>
          <a:prstGeom prst="rect">
            <a:avLst/>
          </a:prstGeom>
        </p:spPr>
      </p:pic>
      <p:sp>
        <p:nvSpPr>
          <p:cNvPr id="6" name="가로 글상자 5"/>
          <p:cNvSpPr txBox="1"/>
          <p:nvPr/>
        </p:nvSpPr>
        <p:spPr>
          <a:xfrm>
            <a:off x="914399" y="952500"/>
            <a:ext cx="11139238" cy="1550670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en-US" altLang="ko-KR" sz="9600" b="1" spc="-900">
                <a:solidFill>
                  <a:srgbClr val="9e11a8"/>
                </a:solidFill>
                <a:latin typeface="한컴 윤고딕 250"/>
                <a:ea typeface="한컴 윤고딕 250"/>
              </a:rPr>
              <a:t>1.</a:t>
            </a:r>
            <a:r>
              <a:rPr lang="ko-KR" altLang="en-US" sz="9600" b="1">
                <a:solidFill>
                  <a:srgbClr val="9e11a8"/>
                </a:solidFill>
                <a:latin typeface="한컴 윤고딕 250"/>
                <a:ea typeface="한컴 윤고딕 250"/>
              </a:rPr>
              <a:t>호렙산</a:t>
            </a:r>
            <a:r>
              <a:rPr lang="ko-KR" altLang="en-US" sz="9600" b="1" spc="-2100">
                <a:solidFill>
                  <a:srgbClr val="9e11a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9600" b="1" spc="-400">
                <a:solidFill>
                  <a:srgbClr val="9e11a8"/>
                </a:solidFill>
                <a:latin typeface="한컴 윤고딕 250"/>
                <a:ea typeface="한컴 윤고딕 250"/>
              </a:rPr>
              <a:t>떨기나무에</a:t>
            </a:r>
            <a:endParaRPr lang="ko-KR" altLang="en-US" sz="9600" b="1" spc="-400">
              <a:solidFill>
                <a:srgbClr val="9e11a8"/>
              </a:solidFill>
              <a:latin typeface="한컴 윤고딕 250"/>
              <a:ea typeface="한컴 윤고딕 250"/>
            </a:endParaRPr>
          </a:p>
        </p:txBody>
      </p:sp>
      <p:sp>
        <p:nvSpPr>
          <p:cNvPr id="7" name="가로 글상자 6"/>
          <p:cNvSpPr txBox="1"/>
          <p:nvPr/>
        </p:nvSpPr>
        <p:spPr>
          <a:xfrm>
            <a:off x="2039352" y="3600450"/>
            <a:ext cx="9500940" cy="1550671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sz="9600" b="1">
                <a:solidFill>
                  <a:srgbClr val="9e11a8"/>
                </a:solidFill>
                <a:latin typeface="한컴 윤고딕 250"/>
                <a:ea typeface="한컴 윤고딕 250"/>
              </a:rPr>
              <a:t>나타나신 하나님</a:t>
            </a:r>
            <a:endParaRPr lang="ko-KR" altLang="en-US" sz="9600" b="1">
              <a:solidFill>
                <a:srgbClr val="9e11a8"/>
              </a:solidFill>
              <a:latin typeface="한컴 윤고딕 250"/>
              <a:ea typeface="한컴 윤고딕 250"/>
            </a:endParaRPr>
          </a:p>
        </p:txBody>
      </p:sp>
      <p:sp>
        <p:nvSpPr>
          <p:cNvPr id="8" name="가로 글상자 7"/>
          <p:cNvSpPr txBox="1"/>
          <p:nvPr/>
        </p:nvSpPr>
        <p:spPr>
          <a:xfrm>
            <a:off x="6484018" y="5638800"/>
            <a:ext cx="5569620" cy="769620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endParaRPr lang="ko-KR" altLang="en-US" sz="4500" b="1">
              <a:solidFill>
                <a:srgbClr val="0815ae"/>
              </a:solidFill>
              <a:latin typeface="휴먼옛체"/>
              <a:ea typeface="휴먼옛체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3460" y="6778"/>
            <a:ext cx="12165079" cy="6844444"/>
          </a:xfrm>
          <a:prstGeom prst="rect">
            <a:avLst/>
          </a:prstGeom>
        </p:spPr>
      </p:pic>
      <p:sp>
        <p:nvSpPr>
          <p:cNvPr id="5" name="가로 글상자 4"/>
          <p:cNvSpPr txBox="1"/>
          <p:nvPr/>
        </p:nvSpPr>
        <p:spPr>
          <a:xfrm>
            <a:off x="952500" y="1273342"/>
            <a:ext cx="11069053" cy="1182203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75000"/>
              </a:lnSpc>
              <a:defRPr/>
            </a:pPr>
            <a:r>
              <a:rPr lang="ko-KR" altLang="en-US" sz="9600" b="1">
                <a:latin typeface="한컴 윤고딕 250"/>
                <a:ea typeface="한컴 윤고딕 250"/>
              </a:rPr>
              <a:t>  </a:t>
            </a:r>
            <a:r>
              <a:rPr lang="ko-KR" altLang="en-US" sz="9600" b="1">
                <a:solidFill>
                  <a:srgbClr val="9e11a8"/>
                </a:solidFill>
                <a:latin typeface="한컴 윤고딕 250"/>
                <a:ea typeface="한컴 윤고딕 250"/>
              </a:rPr>
              <a:t>모세  를 부르신</a:t>
            </a:r>
            <a:r>
              <a:rPr lang="en-US" altLang="ko-KR" sz="9600" b="1">
                <a:solidFill>
                  <a:srgbClr val="9e11a8"/>
                </a:solidFill>
                <a:latin typeface="한컴 윤고딕 250"/>
                <a:ea typeface="한컴 윤고딕 250"/>
              </a:rPr>
              <a:t>-</a:t>
            </a:r>
            <a:endParaRPr lang="en-US" altLang="ko-KR" sz="9600" b="1">
              <a:solidFill>
                <a:srgbClr val="9e11a8"/>
              </a:solidFill>
              <a:latin typeface="한컴 윤고딕 250"/>
              <a:ea typeface="한컴 윤고딕 250"/>
            </a:endParaRPr>
          </a:p>
        </p:txBody>
      </p:sp>
      <p:sp>
        <p:nvSpPr>
          <p:cNvPr id="6" name="가로 글상자 5"/>
          <p:cNvSpPr txBox="1"/>
          <p:nvPr/>
        </p:nvSpPr>
        <p:spPr>
          <a:xfrm>
            <a:off x="1183105" y="4140869"/>
            <a:ext cx="10399293" cy="1334101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85000"/>
              </a:lnSpc>
              <a:defRPr/>
            </a:pPr>
            <a:r>
              <a:rPr lang="ko-KR" altLang="en-US" sz="9600" b="1">
                <a:solidFill>
                  <a:srgbClr val="9e11a8"/>
                </a:solidFill>
                <a:latin typeface="한컴 윤고딕 250"/>
                <a:ea typeface="한컴 윤고딕 250"/>
              </a:rPr>
              <a:t>주</a:t>
            </a:r>
            <a:r>
              <a:rPr lang="en-US" altLang="ko-KR" sz="9600" b="1">
                <a:solidFill>
                  <a:srgbClr val="9e11a8"/>
                </a:solidFill>
                <a:latin typeface="한컴 윤고딕 250"/>
                <a:ea typeface="한컴 윤고딕 250"/>
              </a:rPr>
              <a:t>-</a:t>
            </a:r>
            <a:r>
              <a:rPr lang="ko-KR" altLang="en-US" sz="9600" b="1">
                <a:solidFill>
                  <a:srgbClr val="9e11a8"/>
                </a:solidFill>
                <a:latin typeface="한컴 윤고딕 250"/>
                <a:ea typeface="한컴 윤고딕 250"/>
              </a:rPr>
              <a:t>하</a:t>
            </a:r>
            <a:r>
              <a:rPr lang="en-US" altLang="ko-KR" sz="9600" b="1">
                <a:solidFill>
                  <a:srgbClr val="9e11a8"/>
                </a:solidFill>
                <a:latin typeface="한컴 윤고딕 250"/>
                <a:ea typeface="한컴 윤고딕 250"/>
              </a:rPr>
              <a:t>-</a:t>
            </a:r>
            <a:r>
              <a:rPr lang="ko-KR" altLang="en-US" sz="9600" b="1">
                <a:solidFill>
                  <a:srgbClr val="9e11a8"/>
                </a:solidFill>
                <a:latin typeface="한컴 윤고딕 250"/>
                <a:ea typeface="한컴 윤고딕 250"/>
              </a:rPr>
              <a:t>나님</a:t>
            </a:r>
            <a:r>
              <a:rPr lang="ko-KR" altLang="en-US" sz="9600" b="1" spc="-2200">
                <a:solidFill>
                  <a:srgbClr val="9e11a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9600" b="1" spc="-600">
                <a:solidFill>
                  <a:srgbClr val="9e11a8"/>
                </a:solidFill>
                <a:latin typeface="한컴 윤고딕 250"/>
                <a:ea typeface="한컴 윤고딕 250"/>
              </a:rPr>
              <a:t>하나님</a:t>
            </a:r>
            <a:endParaRPr lang="ko-KR" altLang="en-US" sz="9600" b="1" spc="-600">
              <a:solidFill>
                <a:srgbClr val="9e11a8"/>
              </a:solidFill>
              <a:latin typeface="한컴 윤고딕 250"/>
              <a:ea typeface="한컴 윤고딕 25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3460" y="6778"/>
            <a:ext cx="12165079" cy="6844444"/>
          </a:xfrm>
          <a:prstGeom prst="rect">
            <a:avLst/>
          </a:prstGeom>
        </p:spPr>
      </p:pic>
      <p:sp>
        <p:nvSpPr>
          <p:cNvPr id="6" name="가로 글상자 5"/>
          <p:cNvSpPr txBox="1"/>
          <p:nvPr/>
        </p:nvSpPr>
        <p:spPr>
          <a:xfrm>
            <a:off x="914399" y="952500"/>
            <a:ext cx="11139238" cy="1550670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sz="9600" b="1">
                <a:solidFill>
                  <a:srgbClr val="9e11a8"/>
                </a:solidFill>
                <a:latin typeface="한컴 윤고딕 250"/>
                <a:ea typeface="한컴 윤고딕 250"/>
              </a:rPr>
              <a:t>  </a:t>
            </a:r>
            <a:r>
              <a:rPr lang="ko-KR" altLang="en-US" sz="9600" b="1" spc="-400">
                <a:solidFill>
                  <a:srgbClr val="9e11a8"/>
                </a:solidFill>
                <a:latin typeface="한컴 윤고딕 250"/>
                <a:ea typeface="한컴 윤고딕 250"/>
              </a:rPr>
              <a:t>불꽃 떨기속에 계신</a:t>
            </a:r>
            <a:endParaRPr lang="ko-KR" altLang="en-US" sz="9600" b="1" spc="-400">
              <a:solidFill>
                <a:srgbClr val="9e11a8"/>
              </a:solidFill>
              <a:latin typeface="한컴 윤고딕 250"/>
              <a:ea typeface="한컴 윤고딕 250"/>
            </a:endParaRPr>
          </a:p>
        </p:txBody>
      </p:sp>
      <p:sp>
        <p:nvSpPr>
          <p:cNvPr id="7" name="가로 글상자 6"/>
          <p:cNvSpPr txBox="1"/>
          <p:nvPr/>
        </p:nvSpPr>
        <p:spPr>
          <a:xfrm>
            <a:off x="2039352" y="3600450"/>
            <a:ext cx="9500940" cy="1550671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sz="9600" b="1">
                <a:solidFill>
                  <a:srgbClr val="9e11a8"/>
                </a:solidFill>
                <a:latin typeface="한컴 윤고딕 250"/>
                <a:ea typeface="한컴 윤고딕 250"/>
              </a:rPr>
              <a:t>거룩하신 하나님</a:t>
            </a:r>
            <a:endParaRPr lang="ko-KR" altLang="en-US" sz="9600" b="1">
              <a:solidFill>
                <a:srgbClr val="9e11a8"/>
              </a:solidFill>
              <a:latin typeface="한컴 윤고딕 250"/>
              <a:ea typeface="한컴 윤고딕 250"/>
            </a:endParaRPr>
          </a:p>
        </p:txBody>
      </p:sp>
      <p:sp>
        <p:nvSpPr>
          <p:cNvPr id="8" name="가로 글상자 7"/>
          <p:cNvSpPr txBox="1"/>
          <p:nvPr/>
        </p:nvSpPr>
        <p:spPr>
          <a:xfrm>
            <a:off x="6243386" y="5518485"/>
            <a:ext cx="5569620" cy="775635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endParaRPr lang="ko-KR" altLang="en-US" sz="4500" b="1">
              <a:solidFill>
                <a:srgbClr val="0815ae"/>
              </a:solidFill>
              <a:latin typeface="휴먼옛체"/>
              <a:ea typeface="휴먼옛체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3460" y="6778"/>
            <a:ext cx="12165079" cy="6844444"/>
          </a:xfrm>
          <a:prstGeom prst="rect">
            <a:avLst/>
          </a:prstGeom>
        </p:spPr>
      </p:pic>
      <p:sp>
        <p:nvSpPr>
          <p:cNvPr id="5" name="가로 글상자 4"/>
          <p:cNvSpPr txBox="1"/>
          <p:nvPr/>
        </p:nvSpPr>
        <p:spPr>
          <a:xfrm>
            <a:off x="952500" y="1273342"/>
            <a:ext cx="11069053" cy="1182203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75000"/>
              </a:lnSpc>
              <a:defRPr/>
            </a:pPr>
            <a:r>
              <a:rPr lang="ko-KR" altLang="en-US" sz="9600" b="1">
                <a:latin typeface="한컴 윤고딕 250"/>
                <a:ea typeface="한컴 윤고딕 250"/>
              </a:rPr>
              <a:t>  </a:t>
            </a:r>
            <a:r>
              <a:rPr lang="ko-KR" altLang="en-US" sz="9600" b="1">
                <a:solidFill>
                  <a:srgbClr val="9e11a8"/>
                </a:solidFill>
                <a:latin typeface="한컴 윤고딕 250"/>
                <a:ea typeface="한컴 윤고딕 250"/>
              </a:rPr>
              <a:t>약하 고 힘없는  내</a:t>
            </a:r>
            <a:endParaRPr lang="ko-KR" altLang="en-US" sz="9600" b="1">
              <a:solidFill>
                <a:srgbClr val="9e11a8"/>
              </a:solidFill>
              <a:latin typeface="한컴 윤고딕 250"/>
              <a:ea typeface="한컴 윤고딕 250"/>
            </a:endParaRPr>
          </a:p>
        </p:txBody>
      </p:sp>
      <p:sp>
        <p:nvSpPr>
          <p:cNvPr id="6" name="가로 글상자 5"/>
          <p:cNvSpPr txBox="1"/>
          <p:nvPr/>
        </p:nvSpPr>
        <p:spPr>
          <a:xfrm>
            <a:off x="952500" y="4140869"/>
            <a:ext cx="10629898" cy="1115026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70000"/>
              </a:lnSpc>
              <a:defRPr/>
            </a:pPr>
            <a:r>
              <a:rPr lang="ko-KR" altLang="en-US" sz="9600" b="1" spc="-600">
                <a:solidFill>
                  <a:srgbClr val="9e11a8"/>
                </a:solidFill>
                <a:latin typeface="한컴 윤고딕 250"/>
                <a:ea typeface="한컴 윤고딕 250"/>
              </a:rPr>
              <a:t>백성을 찾으라 찾으라</a:t>
            </a:r>
            <a:endParaRPr lang="ko-KR" altLang="en-US" sz="9600" b="1" spc="-600">
              <a:solidFill>
                <a:srgbClr val="9e11a8"/>
              </a:solidFill>
              <a:latin typeface="한컴 윤고딕 250"/>
              <a:ea typeface="한컴 윤고딕 25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3460" y="6778"/>
            <a:ext cx="12165079" cy="6844444"/>
          </a:xfrm>
          <a:prstGeom prst="rect">
            <a:avLst/>
          </a:prstGeom>
        </p:spPr>
      </p:pic>
      <p:sp>
        <p:nvSpPr>
          <p:cNvPr id="5" name="가로 글상자 4"/>
          <p:cNvSpPr txBox="1"/>
          <p:nvPr/>
        </p:nvSpPr>
        <p:spPr>
          <a:xfrm>
            <a:off x="706854" y="846137"/>
            <a:ext cx="11690686" cy="1552258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sz="9600" b="1">
                <a:latin typeface="한컴 윤고딕 250"/>
                <a:ea typeface="한컴 윤고딕 250"/>
              </a:rPr>
              <a:t> </a:t>
            </a:r>
            <a:r>
              <a:rPr lang="ko-KR" altLang="en-US" sz="9000" b="1">
                <a:solidFill>
                  <a:srgbClr val="9e11a8"/>
                </a:solidFill>
                <a:latin typeface="한컴 윤고딕 250"/>
                <a:ea typeface="한컴 윤고딕 250"/>
              </a:rPr>
              <a:t>내가</a:t>
            </a:r>
            <a:r>
              <a:rPr lang="ko-KR" altLang="en-US" sz="9000" b="1" spc="-1600">
                <a:solidFill>
                  <a:srgbClr val="9e11a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9000" b="1" spc="-300">
                <a:solidFill>
                  <a:srgbClr val="9e11a8"/>
                </a:solidFill>
                <a:latin typeface="한컴 윤고딕 250"/>
                <a:ea typeface="한컴 윤고딕 250"/>
              </a:rPr>
              <a:t>너와</a:t>
            </a:r>
            <a:r>
              <a:rPr lang="ko-KR" altLang="en-US" sz="9000" b="1" spc="-2600">
                <a:solidFill>
                  <a:srgbClr val="9e11a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9000" b="1" spc="-300">
                <a:solidFill>
                  <a:srgbClr val="9e11a8"/>
                </a:solidFill>
                <a:latin typeface="한컴 윤고딕 250"/>
                <a:ea typeface="한컴 윤고딕 250"/>
              </a:rPr>
              <a:t>함께</a:t>
            </a:r>
            <a:r>
              <a:rPr lang="ko-KR" altLang="en-US" sz="9000" b="1">
                <a:solidFill>
                  <a:srgbClr val="9e11a8"/>
                </a:solidFill>
                <a:latin typeface="한컴 윤고딕 250"/>
                <a:ea typeface="한컴 윤고딕 250"/>
              </a:rPr>
              <a:t> 가리라</a:t>
            </a:r>
            <a:endParaRPr lang="ko-KR" altLang="en-US" sz="9000" b="1">
              <a:solidFill>
                <a:srgbClr val="9e11a8"/>
              </a:solidFill>
              <a:latin typeface="한컴 윤고딕 250"/>
              <a:ea typeface="한컴 윤고딕 250"/>
            </a:endParaRPr>
          </a:p>
        </p:txBody>
      </p:sp>
      <p:sp>
        <p:nvSpPr>
          <p:cNvPr id="6" name="가로 글상자 5"/>
          <p:cNvSpPr txBox="1"/>
          <p:nvPr/>
        </p:nvSpPr>
        <p:spPr>
          <a:xfrm>
            <a:off x="1243263" y="3830053"/>
            <a:ext cx="10948737" cy="1397267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90000"/>
              </a:lnSpc>
              <a:defRPr/>
            </a:pPr>
            <a:r>
              <a:rPr lang="ko-KR" altLang="en-US" sz="9600" b="1">
                <a:latin typeface="한컴 윤고딕 250"/>
                <a:ea typeface="한컴 윤고딕 250"/>
              </a:rPr>
              <a:t>  </a:t>
            </a:r>
            <a:r>
              <a:rPr lang="ko-KR" altLang="en-US" sz="9600" b="1">
                <a:solidFill>
                  <a:srgbClr val="9e11a8"/>
                </a:solidFill>
                <a:latin typeface="한컴 윤고딕 250"/>
                <a:ea typeface="한컴 윤고딕 250"/>
              </a:rPr>
              <a:t>너를</a:t>
            </a:r>
            <a:r>
              <a:rPr lang="ko-KR" altLang="en-US" sz="9600" b="1" spc="-1500">
                <a:solidFill>
                  <a:srgbClr val="9e11a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9600" b="1" spc="600">
                <a:solidFill>
                  <a:srgbClr val="9e11a8"/>
                </a:solidFill>
                <a:latin typeface="한컴 윤고딕 250"/>
                <a:ea typeface="한컴 윤고딕 250"/>
              </a:rPr>
              <a:t>도와주리라</a:t>
            </a:r>
            <a:endParaRPr lang="ko-KR" altLang="en-US" sz="9600" b="1" spc="600">
              <a:solidFill>
                <a:srgbClr val="9e11a8"/>
              </a:solidFill>
              <a:latin typeface="한컴 윤고딕 250"/>
              <a:ea typeface="한컴 윤고딕 25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3460" y="6778"/>
            <a:ext cx="12165079" cy="6844444"/>
          </a:xfrm>
          <a:prstGeom prst="rect">
            <a:avLst/>
          </a:prstGeom>
        </p:spPr>
      </p:pic>
      <p:sp>
        <p:nvSpPr>
          <p:cNvPr id="5" name="가로 글상자 4"/>
          <p:cNvSpPr txBox="1"/>
          <p:nvPr/>
        </p:nvSpPr>
        <p:spPr>
          <a:xfrm>
            <a:off x="1183105" y="1102894"/>
            <a:ext cx="10507581" cy="1552676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sz="9000" b="1">
                <a:solidFill>
                  <a:srgbClr val="9e11a8"/>
                </a:solidFill>
                <a:latin typeface="한컴 윤고딕 250"/>
                <a:ea typeface="한컴 윤고딕 250"/>
              </a:rPr>
              <a:t>고통속에</a:t>
            </a:r>
            <a:r>
              <a:rPr lang="ko-KR" altLang="en-US" sz="9000" b="1" spc="-500">
                <a:solidFill>
                  <a:srgbClr val="9e11a8"/>
                </a:solidFill>
                <a:latin typeface="한컴 윤고딕 250"/>
                <a:ea typeface="한컴 윤고딕 250"/>
              </a:rPr>
              <a:t> 있는</a:t>
            </a:r>
            <a:r>
              <a:rPr lang="ko-KR" altLang="en-US" sz="9000" b="1" spc="-600">
                <a:solidFill>
                  <a:srgbClr val="9e11a8"/>
                </a:solidFill>
                <a:latin typeface="한컴 윤고딕 250"/>
                <a:ea typeface="한컴 윤고딕 250"/>
              </a:rPr>
              <a:t> 내백성</a:t>
            </a:r>
            <a:r>
              <a:rPr lang="ko-KR" altLang="en-US" sz="9600" b="1">
                <a:solidFill>
                  <a:srgbClr val="9e11a8"/>
                </a:solidFill>
                <a:latin typeface="한컴 윤고딕 250"/>
                <a:ea typeface="한컴 윤고딕 250"/>
              </a:rPr>
              <a:t> </a:t>
            </a:r>
            <a:endParaRPr lang="ko-KR" altLang="en-US" sz="9600" b="1">
              <a:solidFill>
                <a:srgbClr val="9e11a8"/>
              </a:solidFill>
              <a:latin typeface="한컴 윤고딕 250"/>
              <a:ea typeface="한컴 윤고딕 250"/>
            </a:endParaRPr>
          </a:p>
        </p:txBody>
      </p:sp>
      <p:sp>
        <p:nvSpPr>
          <p:cNvPr id="6" name="가로 글상자 5"/>
          <p:cNvSpPr txBox="1"/>
          <p:nvPr/>
        </p:nvSpPr>
        <p:spPr>
          <a:xfrm>
            <a:off x="1764632" y="3850105"/>
            <a:ext cx="9926054" cy="1405790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90000"/>
              </a:lnSpc>
              <a:defRPr/>
            </a:pPr>
            <a:r>
              <a:rPr lang="ko-KR" altLang="en-US" sz="9600" b="1">
                <a:latin typeface="한컴 윤고딕 250"/>
                <a:ea typeface="한컴 윤고딕 250"/>
              </a:rPr>
              <a:t> </a:t>
            </a:r>
            <a:r>
              <a:rPr lang="ko-KR" altLang="en-US" sz="9600" b="1">
                <a:solidFill>
                  <a:srgbClr val="9e11a8"/>
                </a:solidFill>
                <a:latin typeface="한컴 윤고딕 250"/>
                <a:ea typeface="한컴 윤고딕 250"/>
              </a:rPr>
              <a:t>어서 찾아가 라</a:t>
            </a:r>
            <a:endParaRPr lang="ko-KR" altLang="en-US" sz="9600" b="1">
              <a:solidFill>
                <a:srgbClr val="9e11a8"/>
              </a:solidFill>
              <a:latin typeface="한컴 윤고딕 250"/>
              <a:ea typeface="한컴 윤고딕 25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3460" y="6778"/>
            <a:ext cx="12165079" cy="6844444"/>
          </a:xfrm>
          <a:prstGeom prst="rect">
            <a:avLst/>
          </a:prstGeom>
        </p:spPr>
      </p:pic>
      <p:sp>
        <p:nvSpPr>
          <p:cNvPr id="5" name="가로 글상자 4"/>
          <p:cNvSpPr txBox="1"/>
          <p:nvPr/>
        </p:nvSpPr>
        <p:spPr>
          <a:xfrm>
            <a:off x="1423737" y="1183105"/>
            <a:ext cx="9976185" cy="1396265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95000"/>
              </a:lnSpc>
              <a:defRPr/>
            </a:pPr>
            <a:r>
              <a:rPr lang="ko-KR" altLang="en-US" sz="9000" b="1">
                <a:solidFill>
                  <a:srgbClr val="9e11a8"/>
                </a:solidFill>
                <a:latin typeface="한컴 윤고딕 250"/>
                <a:ea typeface="한컴 윤고딕 250"/>
              </a:rPr>
              <a:t>불꽃 떨기속에 계신</a:t>
            </a:r>
            <a:endParaRPr lang="ko-KR" altLang="en-US" sz="9000" b="1">
              <a:solidFill>
                <a:srgbClr val="9e11a8"/>
              </a:solidFill>
              <a:latin typeface="한컴 윤고딕 250"/>
              <a:ea typeface="한컴 윤고딕 250"/>
            </a:endParaRPr>
          </a:p>
        </p:txBody>
      </p:sp>
      <p:sp>
        <p:nvSpPr>
          <p:cNvPr id="6" name="가로 글상자 5"/>
          <p:cNvSpPr txBox="1"/>
          <p:nvPr/>
        </p:nvSpPr>
        <p:spPr>
          <a:xfrm>
            <a:off x="1794710" y="3970421"/>
            <a:ext cx="9787687" cy="1475974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95000"/>
              </a:lnSpc>
              <a:defRPr/>
            </a:pPr>
            <a:r>
              <a:rPr lang="ko-KR" altLang="en-US" sz="9600" b="1">
                <a:latin typeface="한컴 윤고딕 250"/>
                <a:ea typeface="한컴 윤고딕 250"/>
              </a:rPr>
              <a:t> </a:t>
            </a:r>
            <a:r>
              <a:rPr lang="ko-KR" altLang="en-US" sz="9600" b="1">
                <a:solidFill>
                  <a:srgbClr val="9e11a8"/>
                </a:solidFill>
                <a:latin typeface="한컴 윤고딕 250"/>
                <a:ea typeface="한컴 윤고딕 250"/>
              </a:rPr>
              <a:t>거룩하신 하나님 </a:t>
            </a:r>
            <a:endParaRPr lang="ko-KR" altLang="en-US" sz="9600" b="1">
              <a:solidFill>
                <a:srgbClr val="9e11a8"/>
              </a:solidFill>
              <a:latin typeface="한컴 윤고딕 250"/>
              <a:ea typeface="한컴 윤고딕 25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3460" y="6778"/>
            <a:ext cx="12165079" cy="6844444"/>
          </a:xfrm>
          <a:prstGeom prst="rect">
            <a:avLst/>
          </a:prstGeom>
        </p:spPr>
      </p:pic>
      <p:sp>
        <p:nvSpPr>
          <p:cNvPr id="5" name="가로 글상자 4"/>
          <p:cNvSpPr txBox="1"/>
          <p:nvPr/>
        </p:nvSpPr>
        <p:spPr>
          <a:xfrm>
            <a:off x="1233236" y="976480"/>
            <a:ext cx="10557712" cy="1555265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sz="9600" b="1">
                <a:latin typeface="한컴 윤고딕 250"/>
                <a:ea typeface="한컴 윤고딕 250"/>
              </a:rPr>
              <a:t>  </a:t>
            </a:r>
            <a:r>
              <a:rPr lang="ko-KR" altLang="en-US" sz="9600" b="1">
                <a:solidFill>
                  <a:srgbClr val="9e11a8"/>
                </a:solidFill>
                <a:latin typeface="한컴 윤고딕 250"/>
                <a:ea typeface="한컴 윤고딕 250"/>
              </a:rPr>
              <a:t>우리  를 부르 신</a:t>
            </a:r>
            <a:endParaRPr lang="ko-KR" altLang="en-US" sz="9600" b="1">
              <a:solidFill>
                <a:srgbClr val="9e11a8"/>
              </a:solidFill>
              <a:latin typeface="한컴 윤고딕 250"/>
              <a:ea typeface="한컴 윤고딕 250"/>
            </a:endParaRPr>
          </a:p>
        </p:txBody>
      </p:sp>
      <p:sp>
        <p:nvSpPr>
          <p:cNvPr id="6" name="가로 글상자 5"/>
          <p:cNvSpPr txBox="1"/>
          <p:nvPr/>
        </p:nvSpPr>
        <p:spPr>
          <a:xfrm>
            <a:off x="1333500" y="4140869"/>
            <a:ext cx="10457448" cy="1257901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80000"/>
              </a:lnSpc>
              <a:defRPr/>
            </a:pPr>
            <a:r>
              <a:rPr lang="ko-KR" altLang="en-US" sz="9600" b="1">
                <a:latin typeface="한컴 윤고딕 250"/>
                <a:ea typeface="한컴 윤고딕 250"/>
              </a:rPr>
              <a:t> </a:t>
            </a:r>
            <a:r>
              <a:rPr lang="ko-KR" altLang="en-US" sz="9600" b="1">
                <a:solidFill>
                  <a:srgbClr val="9e11a8"/>
                </a:solidFill>
                <a:latin typeface="한컴 윤고딕 250"/>
                <a:ea typeface="한컴 윤고딕 250"/>
              </a:rPr>
              <a:t>주하나 님</a:t>
            </a:r>
            <a:r>
              <a:rPr lang="ko-KR" altLang="en-US" sz="9600" b="1" spc="-700">
                <a:solidFill>
                  <a:srgbClr val="9e11a8"/>
                </a:solidFill>
                <a:latin typeface="한컴 윤고딕 250"/>
                <a:ea typeface="한컴 윤고딕 250"/>
              </a:rPr>
              <a:t> 하나님</a:t>
            </a:r>
            <a:r>
              <a:rPr lang="en-US" altLang="ko-KR" sz="9600" b="1" spc="-700">
                <a:solidFill>
                  <a:srgbClr val="9e11a8"/>
                </a:solidFill>
                <a:latin typeface="한컴 윤고딕 250"/>
                <a:ea typeface="한컴 윤고딕 250"/>
              </a:rPr>
              <a:t>-</a:t>
            </a:r>
            <a:endParaRPr lang="en-US" altLang="ko-KR" sz="9600" b="1" spc="-700">
              <a:solidFill>
                <a:srgbClr val="9e11a8"/>
              </a:solidFill>
              <a:latin typeface="한컴 윤고딕 250"/>
              <a:ea typeface="한컴 윤고딕 25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3460" y="6778"/>
            <a:ext cx="12165079" cy="6844444"/>
          </a:xfrm>
          <a:prstGeom prst="rect">
            <a:avLst/>
          </a:prstGeom>
        </p:spPr>
      </p:pic>
      <p:sp>
        <p:nvSpPr>
          <p:cNvPr id="5" name="가로 글상자 4"/>
          <p:cNvSpPr txBox="1"/>
          <p:nvPr/>
        </p:nvSpPr>
        <p:spPr>
          <a:xfrm>
            <a:off x="623058" y="1146927"/>
            <a:ext cx="11568942" cy="1394343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95000"/>
              </a:lnSpc>
              <a:defRPr/>
            </a:pPr>
            <a:r>
              <a:rPr lang="ko-KR" altLang="en-US" sz="9000" b="1">
                <a:latin typeface="한컴 윤고딕 250"/>
                <a:ea typeface="한컴 윤고딕 250"/>
              </a:rPr>
              <a:t> </a:t>
            </a:r>
            <a:r>
              <a:rPr lang="en-US" altLang="ko-KR" sz="9000" b="1" spc="-900">
                <a:solidFill>
                  <a:srgbClr val="9e11a8"/>
                </a:solidFill>
                <a:latin typeface="한컴 윤고딕 250"/>
                <a:ea typeface="한컴 윤고딕 250"/>
              </a:rPr>
              <a:t>2.</a:t>
            </a:r>
            <a:r>
              <a:rPr lang="ko-KR" altLang="en-US" sz="9000" b="1">
                <a:solidFill>
                  <a:srgbClr val="9e11a8"/>
                </a:solidFill>
                <a:latin typeface="한컴 윤고딕 250"/>
                <a:ea typeface="한컴 윤고딕 250"/>
              </a:rPr>
              <a:t>불꽃</a:t>
            </a:r>
            <a:r>
              <a:rPr lang="ko-KR" altLang="en-US" sz="9000" b="1" spc="-600">
                <a:solidFill>
                  <a:srgbClr val="9e11a8"/>
                </a:solidFill>
                <a:latin typeface="한컴 윤고딕 250"/>
                <a:ea typeface="한컴 윤고딕 250"/>
              </a:rPr>
              <a:t> 떨기속에</a:t>
            </a:r>
            <a:r>
              <a:rPr lang="ko-KR" altLang="en-US" sz="9000" b="1">
                <a:solidFill>
                  <a:srgbClr val="9e11a8"/>
                </a:solidFill>
                <a:latin typeface="한컴 윤고딕 250"/>
                <a:ea typeface="한컴 윤고딕 250"/>
              </a:rPr>
              <a:t> 계신</a:t>
            </a:r>
            <a:endParaRPr lang="ko-KR" altLang="en-US" sz="9000" b="1">
              <a:solidFill>
                <a:srgbClr val="9e11a8"/>
              </a:solidFill>
              <a:latin typeface="한컴 윤고딕 250"/>
              <a:ea typeface="한컴 윤고딕 250"/>
            </a:endParaRPr>
          </a:p>
        </p:txBody>
      </p:sp>
      <p:sp>
        <p:nvSpPr>
          <p:cNvPr id="6" name="가로 글상자 5"/>
          <p:cNvSpPr txBox="1"/>
          <p:nvPr/>
        </p:nvSpPr>
        <p:spPr>
          <a:xfrm>
            <a:off x="1153026" y="3860132"/>
            <a:ext cx="10429372" cy="1338613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85000"/>
              </a:lnSpc>
              <a:defRPr/>
            </a:pPr>
            <a:r>
              <a:rPr lang="ko-KR" altLang="en-US" sz="9600" b="1">
                <a:latin typeface="한컴 윤고딕 250"/>
                <a:ea typeface="한컴 윤고딕 250"/>
              </a:rPr>
              <a:t>  </a:t>
            </a:r>
            <a:r>
              <a:rPr lang="ko-KR" altLang="en-US" sz="9600" b="1" spc="600">
                <a:solidFill>
                  <a:srgbClr val="9e11a8"/>
                </a:solidFill>
                <a:latin typeface="한컴 윤고딕 250"/>
                <a:ea typeface="한컴 윤고딕 250"/>
              </a:rPr>
              <a:t>거룩하신</a:t>
            </a:r>
            <a:r>
              <a:rPr lang="ko-KR" altLang="en-US" sz="9600" b="1" spc="-2100">
                <a:solidFill>
                  <a:srgbClr val="9e11a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9600" b="1" spc="600">
                <a:solidFill>
                  <a:srgbClr val="9e11a8"/>
                </a:solidFill>
                <a:latin typeface="한컴 윤고딕 250"/>
                <a:ea typeface="한컴 윤고딕 250"/>
              </a:rPr>
              <a:t>하나님</a:t>
            </a:r>
            <a:r>
              <a:rPr lang="ko-KR" altLang="en-US" sz="9600" b="1" spc="600">
                <a:latin typeface="한컴 윤고딕 250"/>
                <a:ea typeface="한컴 윤고딕 250"/>
              </a:rPr>
              <a:t> </a:t>
            </a:r>
            <a:endParaRPr lang="ko-KR" altLang="en-US" sz="9600" b="1" spc="600">
              <a:latin typeface="한컴 윤고딕 250"/>
              <a:ea typeface="한컴 윤고딕 25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3460" y="6778"/>
            <a:ext cx="12165079" cy="6844444"/>
          </a:xfrm>
          <a:prstGeom prst="rect">
            <a:avLst/>
          </a:prstGeom>
        </p:spPr>
      </p:pic>
      <p:sp>
        <p:nvSpPr>
          <p:cNvPr id="5" name="가로 글상자 4"/>
          <p:cNvSpPr txBox="1"/>
          <p:nvPr/>
        </p:nvSpPr>
        <p:spPr>
          <a:xfrm>
            <a:off x="1183105" y="1223210"/>
            <a:ext cx="11008895" cy="1118035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70000"/>
              </a:lnSpc>
              <a:defRPr/>
            </a:pPr>
            <a:r>
              <a:rPr lang="ko-KR" altLang="en-US" sz="9600" b="1">
                <a:latin typeface="한컴 윤고딕 250"/>
                <a:ea typeface="한컴 윤고딕 250"/>
              </a:rPr>
              <a:t> </a:t>
            </a:r>
            <a:r>
              <a:rPr lang="ko-KR" altLang="en-US" sz="9600" b="1">
                <a:solidFill>
                  <a:srgbClr val="9e11a8"/>
                </a:solidFill>
                <a:latin typeface="한컴 윤고딕 250"/>
                <a:ea typeface="한컴 윤고딕 250"/>
              </a:rPr>
              <a:t>약하 고  힘없는 내</a:t>
            </a:r>
            <a:endParaRPr lang="ko-KR" altLang="en-US" sz="9600" b="1">
              <a:solidFill>
                <a:srgbClr val="9e11a8"/>
              </a:solidFill>
              <a:latin typeface="한컴 윤고딕 250"/>
              <a:ea typeface="한컴 윤고딕 250"/>
            </a:endParaRPr>
          </a:p>
        </p:txBody>
      </p:sp>
      <p:sp>
        <p:nvSpPr>
          <p:cNvPr id="6" name="가로 글상자 5"/>
          <p:cNvSpPr txBox="1"/>
          <p:nvPr/>
        </p:nvSpPr>
        <p:spPr>
          <a:xfrm>
            <a:off x="1183106" y="4120816"/>
            <a:ext cx="10547684" cy="1249379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85000"/>
              </a:lnSpc>
              <a:defRPr/>
            </a:pPr>
            <a:r>
              <a:rPr lang="ko-KR" altLang="en-US" sz="9000" b="1">
                <a:solidFill>
                  <a:srgbClr val="9e11a8"/>
                </a:solidFill>
                <a:latin typeface="한컴 윤고딕 250"/>
                <a:ea typeface="한컴 윤고딕 250"/>
              </a:rPr>
              <a:t>백성을</a:t>
            </a:r>
            <a:r>
              <a:rPr lang="ko-KR" altLang="en-US" sz="9000" b="1" spc="-500">
                <a:solidFill>
                  <a:srgbClr val="9e11a8"/>
                </a:solidFill>
                <a:latin typeface="한컴 윤고딕 250"/>
                <a:ea typeface="한컴 윤고딕 250"/>
              </a:rPr>
              <a:t> 찾으라 찾으라</a:t>
            </a:r>
            <a:endParaRPr lang="ko-KR" altLang="en-US" sz="9000" b="1" spc="-500">
              <a:solidFill>
                <a:srgbClr val="9e11a8"/>
              </a:solidFill>
              <a:latin typeface="한컴 윤고딕 250"/>
              <a:ea typeface="한컴 윤고딕 25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3460" y="6778"/>
            <a:ext cx="12165079" cy="6844444"/>
          </a:xfrm>
          <a:prstGeom prst="rect">
            <a:avLst/>
          </a:prstGeom>
        </p:spPr>
      </p:pic>
      <p:sp>
        <p:nvSpPr>
          <p:cNvPr id="5" name="가로 글상자 4"/>
          <p:cNvSpPr txBox="1"/>
          <p:nvPr/>
        </p:nvSpPr>
        <p:spPr>
          <a:xfrm>
            <a:off x="1082842" y="1092868"/>
            <a:ext cx="10499556" cy="362552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endParaRPr lang="ko-KR" altLang="en-US"/>
          </a:p>
        </p:txBody>
      </p:sp>
      <p:sp>
        <p:nvSpPr>
          <p:cNvPr id="6" name="가로 글상자 5"/>
          <p:cNvSpPr txBox="1"/>
          <p:nvPr/>
        </p:nvSpPr>
        <p:spPr>
          <a:xfrm>
            <a:off x="1193132" y="1092868"/>
            <a:ext cx="10627896" cy="1391252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95000"/>
              </a:lnSpc>
              <a:defRPr/>
            </a:pPr>
            <a:r>
              <a:rPr lang="ko-KR" altLang="en-US" sz="9000" b="1">
                <a:solidFill>
                  <a:srgbClr val="9e11a8"/>
                </a:solidFill>
                <a:latin typeface="한컴 윤고딕 250"/>
                <a:ea typeface="한컴 윤고딕 250"/>
              </a:rPr>
              <a:t>내가</a:t>
            </a:r>
            <a:r>
              <a:rPr lang="ko-KR" altLang="en-US" sz="9000" b="1" spc="-1600">
                <a:solidFill>
                  <a:srgbClr val="9e11a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9000" b="1" spc="-300">
                <a:solidFill>
                  <a:srgbClr val="9e11a8"/>
                </a:solidFill>
                <a:latin typeface="한컴 윤고딕 250"/>
                <a:ea typeface="한컴 윤고딕 250"/>
              </a:rPr>
              <a:t>너와</a:t>
            </a:r>
            <a:r>
              <a:rPr lang="ko-KR" altLang="en-US" sz="9000" b="1" spc="-2600">
                <a:solidFill>
                  <a:srgbClr val="9e11a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9000" b="1" spc="-300">
                <a:solidFill>
                  <a:srgbClr val="9e11a8"/>
                </a:solidFill>
                <a:latin typeface="한컴 윤고딕 250"/>
                <a:ea typeface="한컴 윤고딕 250"/>
              </a:rPr>
              <a:t>함께</a:t>
            </a:r>
            <a:r>
              <a:rPr lang="ko-KR" altLang="en-US" sz="9000" b="1">
                <a:solidFill>
                  <a:srgbClr val="9e11a8"/>
                </a:solidFill>
                <a:latin typeface="한컴 윤고딕 250"/>
                <a:ea typeface="한컴 윤고딕 250"/>
              </a:rPr>
              <a:t> 가리라</a:t>
            </a:r>
            <a:endParaRPr lang="ko-KR" altLang="en-US" sz="9000" i="1">
              <a:solidFill>
                <a:srgbClr val="9e11a8"/>
              </a:solidFill>
              <a:latin typeface="한컴 윤고딕 250"/>
              <a:ea typeface="한컴 윤고딕 250"/>
            </a:endParaRPr>
          </a:p>
        </p:txBody>
      </p:sp>
      <p:sp>
        <p:nvSpPr>
          <p:cNvPr id="7" name="가로 글상자 6"/>
          <p:cNvSpPr txBox="1"/>
          <p:nvPr/>
        </p:nvSpPr>
        <p:spPr>
          <a:xfrm>
            <a:off x="1423737" y="3769895"/>
            <a:ext cx="10768263" cy="1400275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90000"/>
              </a:lnSpc>
              <a:defRPr/>
            </a:pPr>
            <a:r>
              <a:rPr lang="ko-KR" altLang="en-US" sz="9600" b="1">
                <a:latin typeface="한컴 윤고딕 250"/>
                <a:ea typeface="한컴 윤고딕 250"/>
              </a:rPr>
              <a:t> </a:t>
            </a:r>
            <a:r>
              <a:rPr lang="ko-KR" altLang="en-US" sz="9600" b="1">
                <a:solidFill>
                  <a:srgbClr val="9e11a8"/>
                </a:solidFill>
                <a:latin typeface="한컴 윤고딕 250"/>
                <a:ea typeface="한컴 윤고딕 250"/>
              </a:rPr>
              <a:t>너를</a:t>
            </a:r>
            <a:r>
              <a:rPr lang="ko-KR" altLang="en-US" sz="9600" b="1" spc="-1500">
                <a:solidFill>
                  <a:srgbClr val="9e11a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9600" b="1" spc="600">
                <a:solidFill>
                  <a:srgbClr val="9e11a8"/>
                </a:solidFill>
                <a:latin typeface="한컴 윤고딕 250"/>
                <a:ea typeface="한컴 윤고딕 250"/>
              </a:rPr>
              <a:t>도와주리라</a:t>
            </a:r>
            <a:endParaRPr lang="ko-KR" altLang="en-US" sz="9600" b="1">
              <a:solidFill>
                <a:srgbClr val="9e11a8"/>
              </a:solidFill>
              <a:latin typeface="한컴 윤고딕 250"/>
              <a:ea typeface="한컴 윤고딕 25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3460" y="6778"/>
            <a:ext cx="12165079" cy="6844444"/>
          </a:xfrm>
          <a:prstGeom prst="rect">
            <a:avLst/>
          </a:prstGeom>
        </p:spPr>
      </p:pic>
      <p:sp>
        <p:nvSpPr>
          <p:cNvPr id="5" name="가로 글상자 4"/>
          <p:cNvSpPr txBox="1"/>
          <p:nvPr/>
        </p:nvSpPr>
        <p:spPr>
          <a:xfrm>
            <a:off x="1193131" y="1072815"/>
            <a:ext cx="10497553" cy="1458930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sz="9000" b="1">
                <a:solidFill>
                  <a:srgbClr val="9e11a8"/>
                </a:solidFill>
                <a:latin typeface="한컴 윤고딕 250"/>
                <a:ea typeface="한컴 윤고딕 250"/>
              </a:rPr>
              <a:t>억압</a:t>
            </a:r>
            <a:r>
              <a:rPr lang="ko-KR" altLang="en-US" sz="9000" b="1" spc="-500">
                <a:solidFill>
                  <a:srgbClr val="9e11a8"/>
                </a:solidFill>
                <a:latin typeface="한컴 윤고딕 250"/>
                <a:ea typeface="한컴 윤고딕 250"/>
              </a:rPr>
              <a:t> 받고있는</a:t>
            </a:r>
            <a:r>
              <a:rPr lang="ko-KR" altLang="en-US" sz="9000" b="1">
                <a:solidFill>
                  <a:srgbClr val="9e11a8"/>
                </a:solidFill>
                <a:latin typeface="한컴 윤고딕 250"/>
                <a:ea typeface="한컴 윤고딕 250"/>
              </a:rPr>
              <a:t> 내백성</a:t>
            </a:r>
            <a:endParaRPr lang="ko-KR" altLang="en-US" sz="9000" b="1">
              <a:solidFill>
                <a:srgbClr val="9e11a8"/>
              </a:solidFill>
              <a:latin typeface="한컴 윤고딕 250"/>
              <a:ea typeface="한컴 윤고딕 250"/>
            </a:endParaRPr>
          </a:p>
        </p:txBody>
      </p:sp>
      <p:sp>
        <p:nvSpPr>
          <p:cNvPr id="6" name="가로 글상자 5"/>
          <p:cNvSpPr txBox="1"/>
          <p:nvPr/>
        </p:nvSpPr>
        <p:spPr>
          <a:xfrm>
            <a:off x="1443789" y="3769895"/>
            <a:ext cx="10748211" cy="1554680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sz="9600" b="1">
                <a:latin typeface="한컴 윤고딕 250"/>
                <a:ea typeface="한컴 윤고딕 250"/>
              </a:rPr>
              <a:t>  </a:t>
            </a:r>
            <a:r>
              <a:rPr lang="ko-KR" altLang="en-US" sz="9600" b="1">
                <a:solidFill>
                  <a:srgbClr val="9e11a8"/>
                </a:solidFill>
                <a:latin typeface="한컴 윤고딕 250"/>
                <a:ea typeface="한컴 윤고딕 250"/>
              </a:rPr>
              <a:t>어서 구하여 라 </a:t>
            </a:r>
            <a:endParaRPr lang="ko-KR" altLang="en-US" sz="9600" b="1">
              <a:solidFill>
                <a:srgbClr val="9e11a8"/>
              </a:solidFill>
              <a:latin typeface="한컴 윤고딕 250"/>
              <a:ea typeface="한컴 윤고딕 25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3460" y="6778"/>
            <a:ext cx="12165079" cy="6844444"/>
          </a:xfrm>
          <a:prstGeom prst="rect">
            <a:avLst/>
          </a:prstGeom>
        </p:spPr>
      </p:pic>
      <p:sp>
        <p:nvSpPr>
          <p:cNvPr id="5" name="가로 글상자 4"/>
          <p:cNvSpPr txBox="1"/>
          <p:nvPr/>
        </p:nvSpPr>
        <p:spPr>
          <a:xfrm>
            <a:off x="1303421" y="1082842"/>
            <a:ext cx="9875923" cy="1458428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sz="9000" b="1">
                <a:latin typeface="한컴 윤고딕 250"/>
                <a:ea typeface="한컴 윤고딕 250"/>
              </a:rPr>
              <a:t> </a:t>
            </a:r>
            <a:r>
              <a:rPr lang="ko-KR" altLang="en-US" sz="9000" b="1">
                <a:solidFill>
                  <a:srgbClr val="9e11a8"/>
                </a:solidFill>
                <a:latin typeface="한컴 윤고딕 250"/>
                <a:ea typeface="한컴 윤고딕 250"/>
              </a:rPr>
              <a:t>불꽃 떨기속에</a:t>
            </a:r>
            <a:r>
              <a:rPr lang="ko-KR" altLang="en-US" sz="9000" b="1" spc="-400">
                <a:solidFill>
                  <a:srgbClr val="9e11a8"/>
                </a:solidFill>
                <a:latin typeface="한컴 윤고딕 250"/>
                <a:ea typeface="한컴 윤고딕 250"/>
              </a:rPr>
              <a:t> 계신</a:t>
            </a:r>
            <a:endParaRPr lang="ko-KR" altLang="en-US" sz="9000" b="1" spc="-400">
              <a:solidFill>
                <a:srgbClr val="9e11a8"/>
              </a:solidFill>
              <a:latin typeface="한컴 윤고딕 250"/>
              <a:ea typeface="한컴 윤고딕 250"/>
            </a:endParaRPr>
          </a:p>
        </p:txBody>
      </p:sp>
      <p:sp>
        <p:nvSpPr>
          <p:cNvPr id="6" name="가로 글상자 5"/>
          <p:cNvSpPr txBox="1"/>
          <p:nvPr/>
        </p:nvSpPr>
        <p:spPr>
          <a:xfrm>
            <a:off x="1604211" y="3830052"/>
            <a:ext cx="9978186" cy="1557187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sz="9600" b="1">
                <a:latin typeface="한컴 윤고딕 250"/>
                <a:ea typeface="한컴 윤고딕 250"/>
              </a:rPr>
              <a:t> </a:t>
            </a:r>
            <a:r>
              <a:rPr lang="ko-KR" altLang="en-US" sz="9600" b="1">
                <a:solidFill>
                  <a:srgbClr val="9e11a8"/>
                </a:solidFill>
                <a:latin typeface="한컴 윤고딕 250"/>
                <a:ea typeface="한컴 윤고딕 250"/>
              </a:rPr>
              <a:t>거룩하신 </a:t>
            </a:r>
            <a:r>
              <a:rPr lang="ko-KR" altLang="en-US" sz="9600" b="1" spc="700">
                <a:solidFill>
                  <a:srgbClr val="9e11a8"/>
                </a:solidFill>
                <a:latin typeface="한컴 윤고딕 250"/>
                <a:ea typeface="한컴 윤고딕 250"/>
              </a:rPr>
              <a:t>하나님</a:t>
            </a:r>
            <a:endParaRPr lang="ko-KR" altLang="en-US" sz="9600" b="1" spc="700">
              <a:solidFill>
                <a:srgbClr val="9e11a8"/>
              </a:solidFill>
              <a:latin typeface="한컴 윤고딕 250"/>
              <a:ea typeface="한컴 윤고딕 25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3460" y="6778"/>
            <a:ext cx="12165079" cy="6844444"/>
          </a:xfrm>
          <a:prstGeom prst="rect">
            <a:avLst/>
          </a:prstGeom>
        </p:spPr>
      </p:pic>
      <p:sp>
        <p:nvSpPr>
          <p:cNvPr id="5" name="가로 글상자 4"/>
          <p:cNvSpPr txBox="1"/>
          <p:nvPr/>
        </p:nvSpPr>
        <p:spPr>
          <a:xfrm>
            <a:off x="479257" y="1126875"/>
            <a:ext cx="11351796" cy="1404870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90000"/>
              </a:lnSpc>
              <a:defRPr/>
            </a:pPr>
            <a:r>
              <a:rPr lang="ko-KR" altLang="en-US" sz="9600" b="1">
                <a:latin typeface="한컴 윤고딕 250"/>
                <a:ea typeface="한컴 윤고딕 250"/>
              </a:rPr>
              <a:t>  </a:t>
            </a:r>
            <a:r>
              <a:rPr lang="ko-KR" altLang="en-US" sz="9600" b="1" spc="700">
                <a:latin typeface="한컴 윤고딕 250"/>
                <a:ea typeface="한컴 윤고딕 250"/>
              </a:rPr>
              <a:t> </a:t>
            </a:r>
            <a:r>
              <a:rPr lang="ko-KR" altLang="en-US" sz="9600" b="1" spc="700">
                <a:solidFill>
                  <a:srgbClr val="9e11a8"/>
                </a:solidFill>
                <a:latin typeface="한컴 윤고딕 250"/>
                <a:ea typeface="한컴 윤고딕 250"/>
              </a:rPr>
              <a:t>우</a:t>
            </a:r>
            <a:r>
              <a:rPr lang="ko-KR" altLang="en-US" sz="9600" b="1" spc="-700">
                <a:solidFill>
                  <a:srgbClr val="9e11a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9600" b="1" spc="700">
                <a:solidFill>
                  <a:srgbClr val="9e11a8"/>
                </a:solidFill>
                <a:latin typeface="한컴 윤고딕 250"/>
                <a:ea typeface="한컴 윤고딕 250"/>
              </a:rPr>
              <a:t>리 를 부르신</a:t>
            </a:r>
            <a:endParaRPr lang="ko-KR" altLang="en-US" sz="9600" b="1" spc="700">
              <a:solidFill>
                <a:srgbClr val="9e11a8"/>
              </a:solidFill>
              <a:latin typeface="한컴 윤고딕 250"/>
              <a:ea typeface="한컴 윤고딕 250"/>
            </a:endParaRPr>
          </a:p>
        </p:txBody>
      </p:sp>
      <p:sp>
        <p:nvSpPr>
          <p:cNvPr id="6" name="가로 글상자 5"/>
          <p:cNvSpPr txBox="1"/>
          <p:nvPr/>
        </p:nvSpPr>
        <p:spPr>
          <a:xfrm>
            <a:off x="1393658" y="4201026"/>
            <a:ext cx="10188740" cy="1178694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75000"/>
              </a:lnSpc>
              <a:defRPr/>
            </a:pPr>
            <a:r>
              <a:rPr lang="ko-KR" altLang="en-US" sz="9600" b="1">
                <a:solidFill>
                  <a:srgbClr val="9e11a8"/>
                </a:solidFill>
                <a:latin typeface="한컴 윤고딕 250"/>
                <a:ea typeface="한컴 윤고딕 250"/>
              </a:rPr>
              <a:t>주 하나님 하나님</a:t>
            </a:r>
            <a:r>
              <a:rPr lang="en-US" altLang="ko-KR" sz="9600" b="1">
                <a:solidFill>
                  <a:srgbClr val="9e11a8"/>
                </a:solidFill>
                <a:latin typeface="한컴 윤고딕 250"/>
                <a:ea typeface="한컴 윤고딕 250"/>
              </a:rPr>
              <a:t>­­</a:t>
            </a:r>
            <a:endParaRPr lang="en-US" altLang="ko-KR" sz="9600" b="1">
              <a:solidFill>
                <a:srgbClr val="9e11a8"/>
              </a:solidFill>
              <a:latin typeface="한컴 윤고딕 250"/>
              <a:ea typeface="한컴 윤고딕 25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3a3c84"/>
      </a:dk2>
      <a:lt2>
        <a:srgbClr val="faf3db"/>
      </a:lt2>
      <a:accent1>
        <a:srgbClr val="6182d6"/>
      </a:accent1>
      <a:accent2>
        <a:srgbClr val="ff843a"/>
      </a:accent2>
      <a:accent3>
        <a:srgbClr val="b2b2b2"/>
      </a:accent3>
      <a:accent4>
        <a:srgbClr val="ffd700"/>
      </a:accent4>
      <a:accent5>
        <a:srgbClr val="289b6e"/>
      </a:accent5>
      <a:accent6>
        <a:srgbClr val="9d5cbb"/>
      </a:accent6>
      <a:hlink>
        <a:srgbClr val="0000ff"/>
      </a:hlink>
      <a:folHlink>
        <a:srgbClr val="800080"/>
      </a:folHlink>
    </a:clrScheme>
    <a:fontScheme name="한컴오피스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Phetsarath OT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Phetsarath OT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3a3c84"/>
      </a:dk2>
      <a:lt2>
        <a:srgbClr val="faf3db"/>
      </a:lt2>
      <a:accent1>
        <a:srgbClr val="6182d6"/>
      </a:accent1>
      <a:accent2>
        <a:srgbClr val="ff843a"/>
      </a:accent2>
      <a:accent3>
        <a:srgbClr val="b2b2b2"/>
      </a:accent3>
      <a:accent4>
        <a:srgbClr val="ffd700"/>
      </a:accent4>
      <a:accent5>
        <a:srgbClr val="289b6e"/>
      </a:accent5>
      <a:accent6>
        <a:srgbClr val="9d5cbb"/>
      </a:accent6>
      <a:hlink>
        <a:srgbClr val="0000ff"/>
      </a:hlink>
      <a:folHlink>
        <a:srgbClr val="800080"/>
      </a:folHlink>
    </a:clrScheme>
    <a:fontScheme name="한컴오피스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Phetsarath OT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Phetsarath OT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85</ep:Words>
  <ep:PresentationFormat>화면 슬라이드 쇼(4:3)</ep:PresentationFormat>
  <ep:Paragraphs>28</ep:Paragraphs>
  <ep:Slides>14</ep:Slides>
  <ep:Notes>14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ep:HeadingPairs>
  <ep:TitlesOfParts>
    <vt:vector size="15" baseType="lpstr">
      <vt:lpstr>한컴오피스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2024-02-15T12:47:14.114</dcterms:created>
  <dc:creator>user</dc:creator>
  <cp:lastModifiedBy>user</cp:lastModifiedBy>
  <dcterms:modified xsi:type="dcterms:W3CDTF">2024-02-16T08:32:21.127</dcterms:modified>
  <cp:revision>17</cp:revision>
  <cp:version>1100.0100.01</cp:version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