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572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561474" y="441158"/>
            <a:ext cx="11389895" cy="30145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 spc="-200">
                <a:solidFill>
                  <a:srgbClr val="6d980b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9600" b="1" spc="-200">
                <a:solidFill>
                  <a:srgbClr val="6d980b"/>
                </a:solidFill>
                <a:latin typeface="한컴 윤고딕 250"/>
                <a:ea typeface="한컴 윤고딕 250"/>
              </a:rPr>
              <a:t>어둔 밤 쉬 되리니</a:t>
            </a:r>
            <a:endParaRPr lang="ko-KR" altLang="en-US" sz="9600" b="1" spc="-200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네 직분 지켜서 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231481" cy="300799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지는 해 비낀 볕에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힘써 일하고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1072416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그 빛이 다 하여서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어둡게 되어도 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748109" y="526851"/>
            <a:ext cx="10834288" cy="435756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일할 수 있는대로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힘써 일하라</a:t>
            </a:r>
            <a:r>
              <a:rPr lang="en-US" altLang="ko-KR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--</a:t>
            </a:r>
            <a:endParaRPr lang="en-US" altLang="ko-KR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endParaRPr lang="ko-KR" altLang="en-US" sz="88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741948" y="274638"/>
            <a:ext cx="10840449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찬 이슬 맺힐 때에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일찍 일어나 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832184" y="274638"/>
            <a:ext cx="10750214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해 돋는 아침부터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힘써서 일하라 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431130"/>
            <a:ext cx="11121190" cy="301501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일할 수 없는 밤이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속히 오리라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274638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431130"/>
            <a:ext cx="10972798" cy="30150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 spc="-200">
                <a:solidFill>
                  <a:srgbClr val="6d980b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9600" b="1" spc="-400">
                <a:solidFill>
                  <a:srgbClr val="6d980b"/>
                </a:solidFill>
                <a:latin typeface="한컴 윤고딕 250"/>
                <a:ea typeface="한컴 윤고딕 250"/>
              </a:rPr>
              <a:t>어둔 밤 쉬 되리니</a:t>
            </a:r>
            <a:endParaRPr lang="ko-KR" altLang="en-US" sz="9600" b="1" spc="-400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네 직분 지켜서 </a:t>
            </a:r>
            <a:endParaRPr lang="en-US" altLang="ko-KR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01053" y="431130"/>
            <a:ext cx="11460079" cy="30150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일할 때 일하면서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 놀지 말아라 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411079"/>
            <a:ext cx="10972798" cy="447334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낮에는 수고하나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쉴 때도 오겠네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01316" y="531394"/>
            <a:ext cx="10928685" cy="301000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일할 수 없는 밤이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속히 오리라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01316" y="381000"/>
            <a:ext cx="10928685" cy="3600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609599" y="380999"/>
            <a:ext cx="10972798" cy="30079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 spc="-400">
                <a:solidFill>
                  <a:srgbClr val="6d980b"/>
                </a:solidFill>
                <a:latin typeface="한컴 윤고딕 250"/>
                <a:ea typeface="한컴 윤고딕 250"/>
              </a:rPr>
              <a:t>3.</a:t>
            </a:r>
            <a:r>
              <a:rPr lang="ko-KR" altLang="en-US" sz="9600" b="1" spc="-400">
                <a:solidFill>
                  <a:srgbClr val="6d980b"/>
                </a:solidFill>
                <a:latin typeface="한컴 윤고딕 250"/>
                <a:ea typeface="한컴 윤고딕 250"/>
              </a:rPr>
              <a:t>어둔 밤 쉬 되리니</a:t>
            </a:r>
            <a:endParaRPr lang="ko-KR" altLang="en-US" sz="9600" b="1" spc="-400">
              <a:solidFill>
                <a:srgbClr val="6d980b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solidFill>
                  <a:srgbClr val="6d980b"/>
                </a:solidFill>
                <a:latin typeface="한컴 윤고딕 250"/>
                <a:ea typeface="한컴 윤고딕 250"/>
              </a:rPr>
              <a:t>   네 직분 지켜서 </a:t>
            </a:r>
            <a:endParaRPr lang="ko-KR" altLang="en-US" sz="9600" b="1">
              <a:solidFill>
                <a:srgbClr val="6d980b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78</ep:Words>
  <ep:PresentationFormat>화면 슬라이드 쇼(4:3)</ep:PresentationFormat>
  <ep:Paragraphs>24</ep:Paragraphs>
  <ep:Slides>12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2023-12-06T02:47:22.507</dcterms:created>
  <dc:creator>user</dc:creator>
  <cp:lastModifiedBy>user</cp:lastModifiedBy>
  <dcterms:modified xsi:type="dcterms:W3CDTF">2023-12-07T09:24:47.000</dcterms:modified>
  <cp:revision>9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