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Relationship Id="rId4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76482" y="2935433"/>
            <a:ext cx="2996825" cy="455873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40367" y="163976"/>
            <a:ext cx="12051633" cy="289164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9200" b="1" i="0" u="none" strike="noStrike" kern="1200" cap="none" spc="-700" normalizeH="0" baseline="0" mc:Ignorable="hp" hp:hslEmbossed="0">
                <a:solidFill>
                  <a:srgbClr val="000000"/>
                </a:solidFill>
                <a:latin typeface="한컴 윤고딕 250"/>
                <a:ea typeface="한컴 윤고딕 250"/>
              </a:rPr>
              <a:t>주님 큰 영광 받으소서</a:t>
            </a:r>
            <a:endParaRPr lang="ko-KR" altLang="en-US" sz="9200" b="1" spc="-100">
              <a:latin typeface="한컴 윤고딕 250"/>
              <a:ea typeface="한컴 윤고딕 250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9200" b="1" spc="-100">
                <a:latin typeface="한컴 윤고딕 250"/>
                <a:ea typeface="한컴 윤고딕 250"/>
              </a:rPr>
              <a:t>   홀로 찬양 받으소서</a:t>
            </a:r>
            <a:endParaRPr lang="ko-KR" altLang="en-US" sz="9200" b="1" spc="-1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64753" y="3394718"/>
            <a:ext cx="2425325" cy="3463282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501316" y="0"/>
            <a:ext cx="11399921" cy="39223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9600" b="1" spc="-500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모든</a:t>
            </a:r>
            <a:r>
              <a:rPr lang="ko-KR" altLang="en-US" sz="9200" b="1" spc="-2100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이름</a:t>
            </a:r>
            <a:r>
              <a:rPr lang="ko-KR" altLang="en-US" sz="9200" b="1" spc="-2800">
                <a:latin typeface="한컴 윤고딕 250"/>
                <a:ea typeface="한컴 윤고딕 250"/>
              </a:rPr>
              <a:t> </a:t>
            </a:r>
            <a:r>
              <a:rPr lang="ko-KR" altLang="en-US" sz="9200" b="1" spc="-400">
                <a:latin typeface="한컴 윤고딕 250"/>
                <a:ea typeface="한컴 윤고딕 250"/>
              </a:rPr>
              <a:t>위에 뛰어난</a:t>
            </a:r>
            <a:r>
              <a:rPr lang="ko-KR" altLang="en-US" sz="9200" b="1" spc="-200">
                <a:latin typeface="한컴 윤고딕 250"/>
                <a:ea typeface="한컴 윤고딕 250"/>
              </a:rPr>
              <a:t> </a:t>
            </a:r>
            <a:endParaRPr lang="ko-KR" altLang="en-US" sz="9200" b="1" spc="200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200" b="1">
                <a:latin typeface="한컴 윤고딕 250"/>
                <a:ea typeface="한컴 윤고딕 250"/>
              </a:rPr>
              <a:t>  </a:t>
            </a:r>
            <a:r>
              <a:rPr lang="ko-KR" altLang="en-US" sz="9200" b="1" spc="-200">
                <a:latin typeface="한컴 윤고딕 250"/>
                <a:ea typeface="한컴 윤고딕 250"/>
              </a:rPr>
              <a:t>그</a:t>
            </a:r>
            <a:r>
              <a:rPr lang="ko-KR" altLang="en-US" sz="9200" b="1" spc="-1400">
                <a:latin typeface="한컴 윤고딕 250"/>
                <a:ea typeface="한컴 윤고딕 250"/>
              </a:rPr>
              <a:t> </a:t>
            </a:r>
            <a:r>
              <a:rPr lang="ko-KR" altLang="en-US" sz="9200" b="1" spc="-200">
                <a:latin typeface="한컴 윤고딕 250"/>
                <a:ea typeface="한컴 윤고딕 250"/>
              </a:rPr>
              <a:t>이름   </a:t>
            </a:r>
            <a:r>
              <a:rPr lang="ko-KR" altLang="en-US" sz="9200" b="1" spc="200">
                <a:latin typeface="한컴 윤고딕 250"/>
                <a:ea typeface="한컴 윤고딕 250"/>
              </a:rPr>
              <a:t>온 땅과</a:t>
            </a:r>
            <a:endParaRPr lang="ko-KR" altLang="en-US" sz="9200" b="1" spc="200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200" b="1" spc="-200">
                <a:latin typeface="한컴 윤고딕 250"/>
                <a:ea typeface="한컴 윤고딕 250"/>
              </a:rPr>
              <a:t>  하늘이   다 </a:t>
            </a:r>
            <a:r>
              <a:rPr lang="ko-KR" altLang="en-US" sz="9200" b="1" spc="0">
                <a:latin typeface="한컴 윤고딕 250"/>
                <a:ea typeface="한컴 윤고딕 250"/>
              </a:rPr>
              <a:t>찬양해</a:t>
            </a:r>
            <a:endParaRPr lang="ko-KR" altLang="en-US" sz="9200" b="1" spc="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26755" y="4197804"/>
            <a:ext cx="2706061" cy="2660196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56196" y="0"/>
            <a:ext cx="11279608" cy="40366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겸손하게 우리 무릎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꿇고 주 이름 앞에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영광 돌리세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767604" y="3599799"/>
            <a:ext cx="2560793" cy="3258201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520367" y="0"/>
            <a:ext cx="11151265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 spc="-200">
                <a:latin typeface="한컴 윤고딕 250"/>
                <a:ea typeface="한컴 윤고딕 250"/>
              </a:rPr>
              <a:t>모두 절하세 독생자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예수  주님께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    찬양 드리리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350674" y="3803309"/>
            <a:ext cx="2605798" cy="323516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290763" y="274638"/>
            <a:ext cx="11750843" cy="3616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6" name="가로 글상자 5"/>
          <p:cNvSpPr txBox="1"/>
          <p:nvPr/>
        </p:nvSpPr>
        <p:spPr>
          <a:xfrm>
            <a:off x="220578" y="0"/>
            <a:ext cx="11750844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모든 영광과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존귀와 능력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받으소서 받으소서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099175" y="2405032"/>
            <a:ext cx="3346816" cy="4452968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16092" y="0"/>
            <a:ext cx="11359815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영광과 존귀와 능력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받으소서 받으소서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709502" y="3747004"/>
            <a:ext cx="2073997" cy="3110995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09599" y="0"/>
            <a:ext cx="11371849" cy="31889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10800" b="1">
                <a:latin typeface="한컴 윤고딕 250"/>
                <a:ea typeface="한컴 윤고딕 250"/>
              </a:rPr>
              <a:t> 그리스도 </a:t>
            </a:r>
            <a:endParaRPr lang="ko-KR" altLang="en-US" sz="100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살아계신 하나님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53</ep:Words>
  <ep:PresentationFormat>화면 슬라이드 쇼(4:3)</ep:PresentationFormat>
  <ep:Paragraphs>18</ep:Paragraphs>
  <ep:Slides>7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2023-04-06T15:22:32.485</dcterms:created>
  <dc:creator>user</dc:creator>
  <cp:lastModifiedBy>user</cp:lastModifiedBy>
  <dcterms:modified xsi:type="dcterms:W3CDTF">2023-04-06T15:50:10.303</dcterms:modified>
  <cp:revision>8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