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1" r:id="rId7"/>
    <p:sldId id="263" r:id="rId8"/>
    <p:sldId id="265" r:id="rId9"/>
    <p:sldId id="267" r:id="rId10"/>
    <p:sldId id="269" r:id="rId11"/>
    <p:sldId id="271" r:id="rId12"/>
    <p:sldId id="273" r:id="rId13"/>
    <p:sldId id="274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158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presProps" Target="presProps.xml"  /><Relationship Id="rId16" Type="http://schemas.openxmlformats.org/officeDocument/2006/relationships/viewProps" Target="viewProps.xml"  /><Relationship Id="rId17" Type="http://schemas.openxmlformats.org/officeDocument/2006/relationships/theme" Target="theme/theme1.xml"  /><Relationship Id="rId18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2023-08-31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slide" Target="../slides/slide9.xml"  /><Relationship Id="rId2" Type="http://schemas.openxmlformats.org/officeDocument/2006/relationships/notesMaster" Target="../notesMasters/notesMaster1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slide" Target="../slides/slide10.xml"  /><Relationship Id="rId2" Type="http://schemas.openxmlformats.org/officeDocument/2006/relationships/notesMaster" Target="../notesMasters/notesMaster1.xml"  /></Relationships>
</file>

<file path=ppt/notesSlides/_rels/notesSlide1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1.xml"  /><Relationship Id="rId2" Type="http://schemas.openxmlformats.org/officeDocument/2006/relationships/notesMaster" Target="../notesMasters/notesMaster1.xml"  /></Relationships>
</file>

<file path=ppt/notesSlides/_rels/notesSlide12.xml.rels><?xml version="1.0" encoding="UTF-8" standalone="yes" ?><Relationships xmlns="http://schemas.openxmlformats.org/package/2006/relationships"><Relationship Id="rId1" Type="http://schemas.openxmlformats.org/officeDocument/2006/relationships/slide" Target="../slides/slide12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ko-KR" altLang="en-US" smtClean="0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.jpeg"  /><Relationship Id="rId4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.jpeg"  /><Relationship Id="rId4" Type="http://schemas.openxmlformats.org/officeDocument/2006/relationships/image" Target="../media/image6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7.jpeg"  /><Relationship Id="rId4" Type="http://schemas.openxmlformats.org/officeDocument/2006/relationships/image" Target="../media/image8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9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6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.jpeg"  /><Relationship Id="rId4" Type="http://schemas.openxmlformats.org/officeDocument/2006/relationships/image" Target="../media/image10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7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.jpeg"  /><Relationship Id="rId4" Type="http://schemas.openxmlformats.org/officeDocument/2006/relationships/image" Target="../media/image11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8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7.jpeg"  /><Relationship Id="rId4" Type="http://schemas.openxmlformats.org/officeDocument/2006/relationships/image" Target="../media/image12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9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13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0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.jpeg"  /><Relationship Id="rId4" Type="http://schemas.openxmlformats.org/officeDocument/2006/relationships/image" Target="../media/image14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1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.jpeg"  /><Relationship Id="rId4" Type="http://schemas.openxmlformats.org/officeDocument/2006/relationships/image" Target="../media/image15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2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6.jpeg"  /><Relationship Id="rId4" Type="http://schemas.openxmlformats.org/officeDocument/2006/relationships/image" Target="../media/image17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302794" y="1052763"/>
            <a:ext cx="11433010" cy="99320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000" b="1" spc="-700">
                <a:latin typeface="한컴 윤고딕 250"/>
                <a:ea typeface="한컴 윤고딕 250"/>
              </a:rPr>
              <a:t>    </a:t>
            </a:r>
            <a:r>
              <a:rPr lang="en-US" altLang="ko-KR" sz="67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1.</a:t>
            </a:r>
            <a:r>
              <a:rPr lang="ko-KR" altLang="en-US" sz="67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우물가</a:t>
            </a:r>
            <a:r>
              <a:rPr lang="ko-KR" altLang="en-US" sz="6700" b="1" spc="-1400">
                <a:solidFill>
                  <a:srgbClr val="087038"/>
                </a:solidFill>
                <a:latin typeface="한컴 윤고딕 250"/>
                <a:ea typeface="한컴 윤고딕 250"/>
              </a:rPr>
              <a:t>의 </a:t>
            </a:r>
            <a:r>
              <a:rPr lang="ko-KR" altLang="en-US" sz="6700" b="1" spc="-27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6700" b="1" spc="-1000">
                <a:solidFill>
                  <a:srgbClr val="087038"/>
                </a:solidFill>
                <a:latin typeface="한컴 윤고딕 250"/>
                <a:ea typeface="한컴 윤고딕 250"/>
              </a:rPr>
              <a:t>여</a:t>
            </a:r>
            <a:r>
              <a:rPr lang="ko-KR" altLang="en-US" sz="6700" b="1" spc="-300">
                <a:solidFill>
                  <a:srgbClr val="087038"/>
                </a:solidFill>
                <a:latin typeface="한컴 윤고딕 250"/>
                <a:ea typeface="한컴 윤고딕 250"/>
              </a:rPr>
              <a:t>인</a:t>
            </a:r>
            <a:r>
              <a:rPr lang="ko-KR" altLang="en-US" sz="67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처럼 난구했네</a:t>
            </a:r>
            <a:endParaRPr lang="ko-KR" altLang="en-US" sz="6700" b="1" spc="-7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388646" y="3198395"/>
            <a:ext cx="10347158" cy="112405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헛 되</a:t>
            </a:r>
            <a:r>
              <a:rPr lang="ko-KR" altLang="en-US" sz="7500" b="1" spc="-5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고</a:t>
            </a:r>
            <a:r>
              <a:rPr lang="ko-KR" altLang="en-US" sz="7500" b="1" spc="-13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 spc="-800">
                <a:solidFill>
                  <a:srgbClr val="087038"/>
                </a:solidFill>
                <a:latin typeface="한컴 윤고딕 250"/>
                <a:ea typeface="한컴 윤고딕 250"/>
              </a:rPr>
              <a:t>헛된것들을</a:t>
            </a:r>
            <a:endParaRPr lang="ko-KR" altLang="en-US" sz="7500" b="1" spc="-8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3448374"/>
            <a:ext cx="1828799" cy="3409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323474" y="1022684"/>
            <a:ext cx="10577763" cy="1061386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500" b="1">
                <a:latin typeface="한컴 윤고딕 250"/>
                <a:ea typeface="한컴 윤고딕 250"/>
              </a:rPr>
              <a:t> 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그  때</a:t>
            </a:r>
            <a:r>
              <a:rPr lang="ko-KR" altLang="en-US" sz="75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주님</a:t>
            </a:r>
            <a:r>
              <a:rPr lang="ko-KR" altLang="en-US" sz="7500" b="1" spc="-17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하신말씀</a:t>
            </a:r>
            <a:endParaRPr lang="ko-KR" altLang="en-US" sz="7500" b="1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323474" y="3258553"/>
            <a:ext cx="10577763" cy="1178192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endParaRPr lang="ko-KR" altLang="en-US" sz="7200" b="1"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634289" y="3258553"/>
            <a:ext cx="10407318" cy="105436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내샘에 와</a:t>
            </a:r>
            <a:r>
              <a:rPr lang="ko-KR" altLang="en-US" sz="7500" b="1" spc="-4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 spc="-600">
                <a:solidFill>
                  <a:srgbClr val="087038"/>
                </a:solidFill>
                <a:latin typeface="한컴 윤고딕 250"/>
                <a:ea typeface="한컴 윤고딕 250"/>
              </a:rPr>
              <a:t>생수를</a:t>
            </a:r>
            <a:r>
              <a:rPr lang="ko-KR" altLang="en-US" sz="7500" b="1" spc="-31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 spc="-600">
                <a:solidFill>
                  <a:srgbClr val="087038"/>
                </a:solidFill>
                <a:latin typeface="한컴 윤고딕 250"/>
                <a:ea typeface="한컴 윤고딕 250"/>
              </a:rPr>
              <a:t>마셔라</a:t>
            </a:r>
            <a:endParaRPr lang="ko-KR" altLang="en-US" sz="7500" b="1" spc="-6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4312920"/>
            <a:ext cx="2069528" cy="2545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106279"/>
            <a:ext cx="12192000" cy="6751721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373605" y="1223210"/>
            <a:ext cx="10527633" cy="106088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0000"/>
              </a:lnSpc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</a:t>
            </a:r>
            <a:r>
              <a:rPr lang="ko-KR" altLang="en-US" sz="8000" b="1">
                <a:solidFill>
                  <a:srgbClr val="087038"/>
                </a:solidFill>
                <a:latin typeface="한컴 윤고딕 250"/>
                <a:ea typeface="한컴 윤고딕 250"/>
              </a:rPr>
              <a:t>오 주님</a:t>
            </a:r>
            <a:r>
              <a:rPr lang="en-US" altLang="ko-KR" sz="8000" b="1">
                <a:solidFill>
                  <a:srgbClr val="087038"/>
                </a:solidFill>
                <a:latin typeface="한컴 윤고딕 250"/>
                <a:ea typeface="한컴 윤고딕 250"/>
              </a:rPr>
              <a:t>-</a:t>
            </a:r>
            <a:r>
              <a:rPr lang="ko-KR" altLang="en-US" sz="8000" b="1">
                <a:solidFill>
                  <a:srgbClr val="087038"/>
                </a:solidFill>
                <a:latin typeface="한컴 윤고딕 250"/>
                <a:ea typeface="한컴 윤고딕 250"/>
              </a:rPr>
              <a:t> 채우소서</a:t>
            </a:r>
            <a:endParaRPr lang="ko-KR" altLang="en-US" sz="8000" b="1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694447" y="3248526"/>
            <a:ext cx="9615239" cy="105486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500" b="1"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나의</a:t>
            </a:r>
            <a:r>
              <a:rPr lang="ko-KR" altLang="en-US" sz="7500" b="1" spc="-9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잔</a:t>
            </a:r>
            <a:r>
              <a:rPr lang="ko-KR" altLang="en-US" sz="7500" b="1" spc="-6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을</a:t>
            </a:r>
            <a:r>
              <a:rPr lang="ko-KR" altLang="en-US" sz="7500" b="1" spc="-800">
                <a:solidFill>
                  <a:srgbClr val="087038"/>
                </a:solidFill>
                <a:latin typeface="한컴 윤고딕 250"/>
                <a:ea typeface="한컴 윤고딕 250"/>
              </a:rPr>
              <a:t>높이듭니다</a:t>
            </a:r>
            <a:endParaRPr lang="ko-KR" altLang="en-US" sz="7500" b="1" spc="-8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-124807" y="3429000"/>
            <a:ext cx="2996825" cy="38857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737769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132974" y="846138"/>
            <a:ext cx="10728158" cy="122840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7500" b="1">
                <a:latin typeface="한컴 윤고딕 250"/>
                <a:ea typeface="한컴 윤고딕 250"/>
              </a:rPr>
              <a:t> 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하늘</a:t>
            </a:r>
            <a:r>
              <a:rPr lang="ko-KR" altLang="en-US" sz="7500" b="1" spc="-20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양식</a:t>
            </a:r>
            <a:r>
              <a:rPr lang="ko-KR" altLang="en-US" sz="7500" b="1" spc="-15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내게채워</a:t>
            </a:r>
            <a:r>
              <a:rPr lang="ko-KR" altLang="en-US" sz="7500" b="1" spc="-15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주소서</a:t>
            </a:r>
            <a:endParaRPr lang="ko-KR" altLang="en-US" sz="7500" b="1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2135605" y="3068053"/>
            <a:ext cx="9133975" cy="1111517"/>
          </a:xfrm>
          <a:prstGeom prst="rect">
            <a:avLst/>
          </a:prstGeom>
        </p:spPr>
        <p:txBody>
          <a:bodyPr wrap="square">
            <a:spAutoFit/>
          </a:bodyPr>
          <a:p>
            <a:pPr marL="0" lvl="0" indent="0" algn="l" defTabSz="914400" rtl="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ko-KR" altLang="en-US" sz="7500" b="1" spc="300">
                <a:solidFill>
                  <a:srgbClr val="087038"/>
                </a:solidFill>
                <a:latin typeface="한컴 윤고딕 250"/>
                <a:ea typeface="한컴 윤고딕 250"/>
              </a:rPr>
              <a:t>넘치도록 </a:t>
            </a:r>
            <a:r>
              <a:rPr lang="ko-KR" altLang="en-US" sz="7500" b="1" spc="-400">
                <a:solidFill>
                  <a:srgbClr val="087038"/>
                </a:solidFill>
                <a:latin typeface="한컴 윤고딕 250"/>
                <a:ea typeface="한컴 윤고딕 250"/>
              </a:rPr>
              <a:t>채워주소서</a:t>
            </a:r>
            <a:endParaRPr lang="ko-KR" altLang="en-US" sz="7500" b="1" spc="-4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-365438" y="2667524"/>
            <a:ext cx="2996825" cy="41904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22320" y="1052763"/>
            <a:ext cx="11613484" cy="99320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000" b="1" spc="-700">
                <a:latin typeface="한컴 윤고딕 250"/>
                <a:ea typeface="한컴 윤고딕 250"/>
              </a:rPr>
              <a:t>    </a:t>
            </a:r>
            <a:r>
              <a:rPr lang="en-US" altLang="ko-KR" sz="67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2.</a:t>
            </a:r>
            <a:r>
              <a:rPr lang="ko-KR" altLang="en-US" sz="67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헛된 세상의</a:t>
            </a:r>
            <a:r>
              <a:rPr lang="ko-KR" altLang="en-US" sz="6700" b="1" spc="-14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67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쾌락 추구하는</a:t>
            </a:r>
            <a:endParaRPr lang="ko-KR" altLang="en-US" sz="6700" b="1" spc="-7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388646" y="3198395"/>
            <a:ext cx="10347158" cy="112405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수 많</a:t>
            </a:r>
            <a:r>
              <a:rPr lang="ko-KR" altLang="en-US" sz="7500" b="1" spc="-800">
                <a:solidFill>
                  <a:srgbClr val="087038"/>
                </a:solidFill>
                <a:latin typeface="한컴 윤고딕 250"/>
                <a:ea typeface="한컴 윤고딕 250"/>
              </a:rPr>
              <a:t> 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은</a:t>
            </a:r>
            <a:r>
              <a:rPr lang="ko-KR" altLang="en-US" sz="7500" b="1" spc="-16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 spc="-800">
                <a:solidFill>
                  <a:srgbClr val="087038"/>
                </a:solidFill>
                <a:latin typeface="한컴 윤고딕 250"/>
                <a:ea typeface="한컴 윤고딕 250"/>
              </a:rPr>
              <a:t>사람들있네</a:t>
            </a:r>
            <a:endParaRPr lang="ko-KR" altLang="en-US" sz="7500" b="1" spc="-8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7" name="가로 글상자 6"/>
          <p:cNvSpPr txBox="1"/>
          <p:nvPr/>
        </p:nvSpPr>
        <p:spPr>
          <a:xfrm>
            <a:off x="13134473" y="2406315"/>
            <a:ext cx="244342" cy="363555"/>
          </a:xfrm>
          <a:prstGeom prst="rect">
            <a:avLst/>
          </a:prstGeom>
        </p:spPr>
        <p:txBody>
          <a:bodyPr wrap="none">
            <a:spAutoFit/>
          </a:bodyPr>
          <a:p>
            <a:pPr lvl="0">
              <a:defRPr/>
            </a:pPr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3512603"/>
            <a:ext cx="3624609" cy="36246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323474" y="1022684"/>
            <a:ext cx="10577763" cy="947086"/>
          </a:xfrm>
          <a:prstGeom prst="rect">
            <a:avLst/>
          </a:prstGeom>
        </p:spPr>
        <p:txBody>
          <a:bodyPr wrap="square">
            <a:spAutoFit/>
          </a:bodyPr>
          <a:p>
            <a:pPr marL="0" lvl="0" indent="0" algn="l" defTabSz="914400" rtl="0" eaLnBrk="1" latinLnBrk="1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ko-KR" altLang="en-US" sz="7500" b="1">
                <a:latin typeface="한컴 윤고딕 250"/>
                <a:ea typeface="한컴 윤고딕 250"/>
              </a:rPr>
              <a:t> 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주</a:t>
            </a:r>
            <a:r>
              <a:rPr lang="ko-KR" altLang="en-US" sz="75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  </a:t>
            </a:r>
            <a:r>
              <a:rPr lang="ko-KR" altLang="en-US" sz="7500" b="1" spc="-300">
                <a:solidFill>
                  <a:srgbClr val="087038"/>
                </a:solidFill>
                <a:latin typeface="한컴 윤고딕 250"/>
                <a:ea typeface="한컴 윤고딕 250"/>
              </a:rPr>
              <a:t>안</a:t>
            </a:r>
            <a:r>
              <a:rPr lang="ko-KR" altLang="en-US" sz="7500" b="1" spc="-10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 spc="-300">
                <a:solidFill>
                  <a:srgbClr val="087038"/>
                </a:solidFill>
                <a:latin typeface="한컴 윤고딕 250"/>
                <a:ea typeface="한컴 윤고딕 250"/>
              </a:rPr>
              <a:t>에</a:t>
            </a:r>
            <a:r>
              <a:rPr xmlns:mc="http://schemas.openxmlformats.org/markup-compatibility/2006" xmlns:hp="http://schemas.haansoft.com/office/presentation/8.0" kumimoji="0" lang="ko-KR" altLang="en-US" sz="7200" b="1" i="0" u="none" strike="noStrike" kern="1200" cap="none" spc="-800" normalizeH="0" baseline="0" mc:Ignorable="hp" hp:hslEmbossed="0">
                <a:solidFill>
                  <a:srgbClr val="087038"/>
                </a:solidFill>
                <a:latin typeface="한컴 윤고딕 250"/>
                <a:ea typeface="한컴 윤고딕 250"/>
              </a:rPr>
              <a:t>있는</a:t>
            </a:r>
            <a:r>
              <a:rPr lang="ko-KR" altLang="en-US" sz="7200" b="1">
                <a:solidFill>
                  <a:srgbClr val="087038"/>
                </a:solidFill>
                <a:latin typeface="한컴 윤고딕 250"/>
                <a:ea typeface="한컴 윤고딕 250"/>
              </a:rPr>
              <a:t>보배보다</a:t>
            </a:r>
            <a:endParaRPr lang="ko-KR" altLang="en-US" sz="7200" b="1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323474" y="3258553"/>
            <a:ext cx="10577763" cy="1178192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endParaRPr lang="ko-KR" altLang="en-US" sz="7200" b="1"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634289" y="3258553"/>
            <a:ext cx="10407318" cy="105436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더</a:t>
            </a:r>
            <a:r>
              <a:rPr lang="ko-KR" altLang="en-US" sz="7500" b="1" spc="-15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귀중 한</a:t>
            </a:r>
            <a:r>
              <a:rPr lang="ko-KR" altLang="en-US" sz="7500" b="1" spc="-13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 spc="-600">
                <a:solidFill>
                  <a:srgbClr val="087038"/>
                </a:solidFill>
                <a:latin typeface="한컴 윤고딕 250"/>
                <a:ea typeface="한컴 윤고딕 250"/>
              </a:rPr>
              <a:t>보배못</a:t>
            </a:r>
            <a:r>
              <a:rPr lang="ko-KR" altLang="en-US" sz="7200" b="1" spc="-600">
                <a:solidFill>
                  <a:srgbClr val="087038"/>
                </a:solidFill>
                <a:latin typeface="한컴 윤고딕 250"/>
                <a:ea typeface="한컴 윤고딕 250"/>
              </a:rPr>
              <a:t>찾겠네</a:t>
            </a:r>
            <a:endParaRPr lang="ko-KR" altLang="en-US" sz="7200" b="1" spc="-6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-385066" y="2643205"/>
            <a:ext cx="3417081" cy="48566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106279"/>
            <a:ext cx="12192000" cy="6751721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373605" y="1223210"/>
            <a:ext cx="10527633" cy="106088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0000"/>
              </a:lnSpc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</a:t>
            </a:r>
            <a:r>
              <a:rPr lang="ko-KR" altLang="en-US" sz="8000" b="1">
                <a:solidFill>
                  <a:srgbClr val="087038"/>
                </a:solidFill>
                <a:latin typeface="한컴 윤고딕 250"/>
                <a:ea typeface="한컴 윤고딕 250"/>
              </a:rPr>
              <a:t>오 주님</a:t>
            </a:r>
            <a:r>
              <a:rPr lang="en-US" altLang="ko-KR" sz="8000" b="1">
                <a:solidFill>
                  <a:srgbClr val="087038"/>
                </a:solidFill>
                <a:latin typeface="한컴 윤고딕 250"/>
                <a:ea typeface="한컴 윤고딕 250"/>
              </a:rPr>
              <a:t>-</a:t>
            </a:r>
            <a:r>
              <a:rPr lang="ko-KR" altLang="en-US" sz="8000" b="1">
                <a:solidFill>
                  <a:srgbClr val="087038"/>
                </a:solidFill>
                <a:latin typeface="한컴 윤고딕 250"/>
                <a:ea typeface="한컴 윤고딕 250"/>
              </a:rPr>
              <a:t> 채우소서</a:t>
            </a:r>
            <a:endParaRPr lang="ko-KR" altLang="en-US" sz="8000" b="1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694447" y="3248526"/>
            <a:ext cx="9615239" cy="105486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500" b="1"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나의</a:t>
            </a:r>
            <a:r>
              <a:rPr lang="ko-KR" altLang="en-US" sz="7500" b="1" spc="-9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잔</a:t>
            </a:r>
            <a:r>
              <a:rPr lang="ko-KR" altLang="en-US" sz="7500" b="1" spc="-6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을</a:t>
            </a:r>
            <a:r>
              <a:rPr lang="ko-KR" altLang="en-US" sz="7500" b="1" spc="-800">
                <a:solidFill>
                  <a:srgbClr val="087038"/>
                </a:solidFill>
                <a:latin typeface="한컴 윤고딕 250"/>
                <a:ea typeface="한컴 윤고딕 250"/>
              </a:rPr>
              <a:t>높이듭니다</a:t>
            </a:r>
            <a:endParaRPr lang="ko-KR" altLang="en-US" sz="7500" b="1" spc="-8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2870699"/>
            <a:ext cx="2996825" cy="39873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737769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132974" y="846138"/>
            <a:ext cx="10728158" cy="122840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7500" b="1">
                <a:latin typeface="한컴 윤고딕 250"/>
                <a:ea typeface="한컴 윤고딕 250"/>
              </a:rPr>
              <a:t> 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하늘</a:t>
            </a:r>
            <a:r>
              <a:rPr lang="ko-KR" altLang="en-US" sz="7500" b="1" spc="-20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양식</a:t>
            </a:r>
            <a:r>
              <a:rPr lang="ko-KR" altLang="en-US" sz="7500" b="1" spc="-15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내게채워</a:t>
            </a:r>
            <a:r>
              <a:rPr lang="ko-KR" altLang="en-US" sz="7500" b="1" spc="-15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주소서</a:t>
            </a:r>
            <a:endParaRPr lang="ko-KR" altLang="en-US" sz="7500" b="1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2135605" y="3068053"/>
            <a:ext cx="9133975" cy="1111517"/>
          </a:xfrm>
          <a:prstGeom prst="rect">
            <a:avLst/>
          </a:prstGeom>
        </p:spPr>
        <p:txBody>
          <a:bodyPr wrap="square">
            <a:spAutoFit/>
          </a:bodyPr>
          <a:p>
            <a:pPr marL="0" lvl="0" indent="0" algn="l" defTabSz="914400" rtl="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ko-KR" altLang="en-US" sz="7500" b="1" spc="300">
                <a:solidFill>
                  <a:srgbClr val="087038"/>
                </a:solidFill>
                <a:latin typeface="한컴 윤고딕 250"/>
                <a:ea typeface="한컴 윤고딕 250"/>
              </a:rPr>
              <a:t>넘치도록 </a:t>
            </a:r>
            <a:r>
              <a:rPr lang="ko-KR" altLang="en-US" sz="7500" b="1" spc="-400">
                <a:solidFill>
                  <a:srgbClr val="087038"/>
                </a:solidFill>
                <a:latin typeface="한컴 윤고딕 250"/>
                <a:ea typeface="한컴 윤고딕 250"/>
              </a:rPr>
              <a:t>채워주소서</a:t>
            </a:r>
            <a:endParaRPr lang="ko-KR" altLang="en-US" sz="7500" b="1" spc="-4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86109" y="3378441"/>
            <a:ext cx="1849495" cy="34795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32346" y="1052763"/>
            <a:ext cx="11603458" cy="99320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000" b="1" spc="-700">
                <a:latin typeface="한컴 윤고딕 250"/>
                <a:ea typeface="한컴 윤고딕 250"/>
              </a:rPr>
              <a:t>    </a:t>
            </a:r>
            <a:r>
              <a:rPr lang="en-US" altLang="ko-KR" sz="67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3.</a:t>
            </a:r>
            <a:r>
              <a:rPr lang="ko-KR" altLang="en-US" sz="67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오친</a:t>
            </a:r>
            <a:r>
              <a:rPr lang="ko-KR" altLang="en-US" sz="6700" b="1" spc="-1200">
                <a:solidFill>
                  <a:srgbClr val="087038"/>
                </a:solidFill>
                <a:latin typeface="한컴 윤고딕 250"/>
                <a:ea typeface="한컴 윤고딕 250"/>
              </a:rPr>
              <a:t>  </a:t>
            </a:r>
            <a:r>
              <a:rPr lang="ko-KR" altLang="en-US" sz="67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구여</a:t>
            </a:r>
            <a:r>
              <a:rPr lang="ko-KR" altLang="en-US" sz="6700" b="1" spc="-1900">
                <a:solidFill>
                  <a:srgbClr val="087038"/>
                </a:solidFill>
                <a:latin typeface="한컴 윤고딕 250"/>
                <a:ea typeface="한컴 윤고딕 250"/>
              </a:rPr>
              <a:t>   </a:t>
            </a:r>
            <a:r>
              <a:rPr lang="ko-KR" altLang="en-US" sz="6700" b="1" spc="-1100">
                <a:solidFill>
                  <a:srgbClr val="087038"/>
                </a:solidFill>
                <a:latin typeface="한컴 윤고딕 250"/>
                <a:ea typeface="한컴 윤고딕 250"/>
              </a:rPr>
              <a:t>거 </a:t>
            </a:r>
            <a:r>
              <a:rPr lang="ko-KR" altLang="en-US" sz="6700" b="1" spc="-22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6700" b="1" spc="-1100">
                <a:solidFill>
                  <a:srgbClr val="087038"/>
                </a:solidFill>
                <a:latin typeface="한컴 윤고딕 250"/>
                <a:ea typeface="한컴 윤고딕 250"/>
              </a:rPr>
              <a:t>기서</a:t>
            </a:r>
            <a:r>
              <a:rPr lang="ko-KR" altLang="en-US" sz="67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 돌아 오라</a:t>
            </a:r>
            <a:endParaRPr lang="ko-KR" altLang="en-US" sz="6700" b="1" spc="-7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388646" y="3324175"/>
            <a:ext cx="10347158" cy="87444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65000"/>
              </a:lnSpc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주</a:t>
            </a:r>
            <a:r>
              <a:rPr lang="ko-KR" altLang="en-US" sz="7500" b="1" spc="8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님</a:t>
            </a:r>
            <a:r>
              <a:rPr lang="ko-KR" altLang="en-US" sz="7500" b="1" spc="-5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의</a:t>
            </a:r>
            <a:r>
              <a:rPr lang="ko-KR" altLang="en-US" sz="7500" b="1" spc="-13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 spc="-800">
                <a:solidFill>
                  <a:srgbClr val="087038"/>
                </a:solidFill>
                <a:latin typeface="한컴 윤고딕 250"/>
                <a:ea typeface="한컴 윤고딕 250"/>
              </a:rPr>
              <a:t>넓은품으로</a:t>
            </a:r>
            <a:endParaRPr lang="ko-KR" altLang="en-US" sz="7500" b="1" spc="-8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3503511"/>
            <a:ext cx="2656574" cy="33544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323474" y="1022684"/>
            <a:ext cx="10577763" cy="1061386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500" b="1">
                <a:latin typeface="한컴 윤고딕 250"/>
                <a:ea typeface="한컴 윤고딕 250"/>
              </a:rPr>
              <a:t> 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그  때</a:t>
            </a:r>
            <a:r>
              <a:rPr lang="ko-KR" altLang="en-US" sz="75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주님</a:t>
            </a:r>
            <a:r>
              <a:rPr lang="ko-KR" altLang="en-US" sz="7500" b="1" spc="-17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너를반겨</a:t>
            </a:r>
            <a:endParaRPr lang="ko-KR" altLang="en-US" sz="7500" b="1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323474" y="3258553"/>
            <a:ext cx="10577763" cy="1178192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endParaRPr lang="ko-KR" altLang="en-US" sz="7200" b="1"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513973" y="3258553"/>
            <a:ext cx="10527634" cy="105436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그넓은</a:t>
            </a:r>
            <a:r>
              <a:rPr lang="ko-KR" altLang="en-US" sz="7000" b="1" spc="-21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000" b="1">
                <a:solidFill>
                  <a:srgbClr val="087038"/>
                </a:solidFill>
                <a:latin typeface="한컴 윤고딕 250"/>
                <a:ea typeface="한컴 윤고딕 250"/>
              </a:rPr>
              <a:t>품에</a:t>
            </a:r>
            <a:r>
              <a:rPr lang="ko-KR" altLang="en-US" sz="7500" b="1" spc="-20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200" b="1" spc="-600">
                <a:solidFill>
                  <a:srgbClr val="087038"/>
                </a:solidFill>
                <a:latin typeface="한컴 윤고딕 250"/>
                <a:ea typeface="한컴 윤고딕 250"/>
              </a:rPr>
              <a:t>널</a:t>
            </a:r>
            <a:r>
              <a:rPr lang="ko-KR" altLang="en-US" sz="7200" b="1" spc="-24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200" b="1" spc="-600">
                <a:solidFill>
                  <a:srgbClr val="087038"/>
                </a:solidFill>
                <a:latin typeface="한컴 윤고딕 250"/>
                <a:ea typeface="한컴 윤고딕 250"/>
              </a:rPr>
              <a:t>안아주시리</a:t>
            </a:r>
            <a:endParaRPr lang="ko-KR" altLang="en-US" sz="7200" b="1" spc="-6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-403038" y="3035778"/>
            <a:ext cx="2996825" cy="38222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106279"/>
            <a:ext cx="12192000" cy="6751721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373605" y="1223210"/>
            <a:ext cx="10527633" cy="106088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0000"/>
              </a:lnSpc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</a:t>
            </a:r>
            <a:r>
              <a:rPr lang="ko-KR" altLang="en-US" sz="8000" b="1">
                <a:solidFill>
                  <a:srgbClr val="087038"/>
                </a:solidFill>
                <a:latin typeface="한컴 윤고딕 250"/>
                <a:ea typeface="한컴 윤고딕 250"/>
              </a:rPr>
              <a:t>오 주님</a:t>
            </a:r>
            <a:r>
              <a:rPr lang="en-US" altLang="ko-KR" sz="8000" b="1">
                <a:solidFill>
                  <a:srgbClr val="087038"/>
                </a:solidFill>
                <a:latin typeface="한컴 윤고딕 250"/>
                <a:ea typeface="한컴 윤고딕 250"/>
              </a:rPr>
              <a:t>-</a:t>
            </a:r>
            <a:r>
              <a:rPr lang="ko-KR" altLang="en-US" sz="8000" b="1">
                <a:solidFill>
                  <a:srgbClr val="087038"/>
                </a:solidFill>
                <a:latin typeface="한컴 윤고딕 250"/>
                <a:ea typeface="한컴 윤고딕 250"/>
              </a:rPr>
              <a:t> 채우소서</a:t>
            </a:r>
            <a:endParaRPr lang="ko-KR" altLang="en-US" sz="8000" b="1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694447" y="3248526"/>
            <a:ext cx="9615239" cy="105486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7500" b="1"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나의</a:t>
            </a:r>
            <a:r>
              <a:rPr lang="ko-KR" altLang="en-US" sz="7500" b="1" spc="-9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잔</a:t>
            </a:r>
            <a:r>
              <a:rPr lang="ko-KR" altLang="en-US" sz="7500" b="1" spc="-6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을</a:t>
            </a:r>
            <a:r>
              <a:rPr lang="ko-KR" altLang="en-US" sz="7500" b="1" spc="-800">
                <a:solidFill>
                  <a:srgbClr val="087038"/>
                </a:solidFill>
                <a:latin typeface="한컴 윤고딕 250"/>
                <a:ea typeface="한컴 윤고딕 250"/>
              </a:rPr>
              <a:t>높이듭니다</a:t>
            </a:r>
            <a:endParaRPr lang="ko-KR" altLang="en-US" sz="7500" b="1" spc="-8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3429000"/>
            <a:ext cx="2401317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814763" y="1042737"/>
            <a:ext cx="10066423" cy="1117533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하늘</a:t>
            </a:r>
            <a:r>
              <a:rPr lang="ko-KR" altLang="en-US" sz="7500" b="1" spc="-20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양식</a:t>
            </a:r>
            <a:r>
              <a:rPr lang="ko-KR" altLang="en-US" sz="7500" b="1" spc="-15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 spc="-700">
                <a:solidFill>
                  <a:srgbClr val="087038"/>
                </a:solidFill>
                <a:latin typeface="한컴 윤고딕 250"/>
                <a:ea typeface="한컴 윤고딕 250"/>
              </a:rPr>
              <a:t>내게채워</a:t>
            </a:r>
            <a:r>
              <a:rPr lang="ko-KR" altLang="en-US" sz="7500" b="1" spc="-1500">
                <a:solidFill>
                  <a:srgbClr val="087038"/>
                </a:solidFill>
                <a:latin typeface="한컴 윤고딕 250"/>
                <a:ea typeface="한컴 윤고딕 250"/>
              </a:rPr>
              <a:t> </a:t>
            </a:r>
            <a:r>
              <a:rPr lang="ko-KR" altLang="en-US" sz="7500" b="1">
                <a:solidFill>
                  <a:srgbClr val="087038"/>
                </a:solidFill>
                <a:latin typeface="한컴 윤고딕 250"/>
                <a:ea typeface="한컴 윤고딕 250"/>
              </a:rPr>
              <a:t>주소서</a:t>
            </a:r>
            <a:endParaRPr lang="ko-KR" altLang="en-US" sz="7500" b="1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2015287" y="3248526"/>
            <a:ext cx="10367212" cy="940569"/>
          </a:xfrm>
          <a:prstGeom prst="rect">
            <a:avLst/>
          </a:prstGeom>
        </p:spPr>
        <p:txBody>
          <a:bodyPr wrap="square">
            <a:spAutoFit/>
          </a:bodyPr>
          <a:p>
            <a:pPr marL="0" lvl="0" indent="0" algn="l" defTabSz="914400" rtl="0" eaLnBrk="1" latinLnBrk="1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ko-KR" altLang="en-US" sz="7500" b="1" spc="300">
                <a:solidFill>
                  <a:srgbClr val="087038"/>
                </a:solidFill>
                <a:latin typeface="한컴 윤고딕 250"/>
                <a:ea typeface="한컴 윤고딕 250"/>
              </a:rPr>
              <a:t>넘치도록 </a:t>
            </a:r>
            <a:r>
              <a:rPr lang="ko-KR" altLang="en-US" sz="7500" b="1" spc="-400">
                <a:solidFill>
                  <a:srgbClr val="087038"/>
                </a:solidFill>
                <a:latin typeface="한컴 윤고딕 250"/>
                <a:ea typeface="한컴 윤고딕 250"/>
              </a:rPr>
              <a:t>채워주소서</a:t>
            </a:r>
            <a:r>
              <a:rPr lang="en-US" altLang="ko-KR" sz="7500" b="1" spc="-400">
                <a:solidFill>
                  <a:srgbClr val="087038"/>
                </a:solidFill>
                <a:latin typeface="한컴 윤고딕 250"/>
                <a:ea typeface="한컴 윤고딕 250"/>
              </a:rPr>
              <a:t>--</a:t>
            </a:r>
            <a:endParaRPr lang="en-US" altLang="ko-KR" sz="7500" b="1" spc="-400">
              <a:solidFill>
                <a:srgbClr val="087038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-319204" y="3201104"/>
            <a:ext cx="3719946" cy="3656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84</ep:Words>
  <ep:PresentationFormat>화면 슬라이드 쇼(4:3)</ep:PresentationFormat>
  <ep:Paragraphs>24</ep:Paragraphs>
  <ep:Slides>12</ep:Slides>
  <ep:Notes>12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ep:HeadingPairs>
  <ep:TitlesOfParts>
    <vt:vector size="13" baseType="lpstr">
      <vt:lpstr>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2022-11-06T23:58:39.000</dcterms:created>
  <dc:creator>최병대</dc:creator>
  <cp:lastModifiedBy>user</cp:lastModifiedBy>
  <dcterms:modified xsi:type="dcterms:W3CDTF">2023-08-31T06:14:08.349</dcterms:modified>
  <cp:revision>25</cp:revision>
  <cp:version>1100.0100.01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