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88" r:id="rId4"/>
    <p:sldId id="278" r:id="rId5"/>
    <p:sldId id="28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89976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36407" y="323145"/>
            <a:ext cx="11520237" cy="310585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800" b="1" spc="-700">
                <a:solidFill>
                  <a:srgbClr val="000000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8800" b="1" spc="-700">
                <a:solidFill>
                  <a:srgbClr val="000000"/>
                </a:solidFill>
                <a:latin typeface="한컴 윤고딕 250"/>
                <a:ea typeface="한컴 윤고딕 250"/>
              </a:rPr>
              <a:t>주를 향한 나의 사랑을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주께 고백하게 하소서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211428" cy="30381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나를</a:t>
            </a:r>
            <a:r>
              <a:rPr lang="ko-KR" altLang="en-US" sz="8800" b="1" spc="-13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향한</a:t>
            </a:r>
            <a:r>
              <a:rPr lang="ko-KR" altLang="en-US" sz="8800" b="1" spc="-1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주님의</a:t>
            </a:r>
            <a:r>
              <a:rPr lang="ko-KR" altLang="en-US" sz="8800" b="1" spc="-13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그크신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사랑 간절히 알기 원해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221454" cy="30381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주의 은혜로 용서하시고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나를 자녀 삼아 주셨네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5" y="274638"/>
            <a:ext cx="11369843" cy="46478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나의 사랑 고백하리라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600">
                <a:solidFill>
                  <a:srgbClr val="000000"/>
                </a:solidFill>
                <a:latin typeface="한컴 윤고딕 250"/>
                <a:ea typeface="한컴 윤고딕 250"/>
              </a:rPr>
              <a:t>나의 구주 나의 친구</a:t>
            </a:r>
            <a:r>
              <a:rPr lang="en-US" altLang="ko-KR" sz="8800" b="1" spc="-600">
                <a:solidFill>
                  <a:srgbClr val="000000"/>
                </a:solidFill>
                <a:latin typeface="한컴 윤고딕 250"/>
                <a:ea typeface="한컴 윤고딕 250"/>
              </a:rPr>
              <a:t>--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65046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65046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300">
              <a:solidFill>
                <a:srgbClr val="65046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327258"/>
            <a:ext cx="11301665" cy="31093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아름다운 주의 그늘아래</a:t>
            </a:r>
            <a:endParaRPr lang="ko-KR" altLang="en-US" sz="90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0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90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살며  주를 보게 하소서</a:t>
            </a:r>
            <a:endParaRPr lang="ko-KR" altLang="en-US" sz="90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81000" y="381000"/>
            <a:ext cx="11660605" cy="3036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 spc="-500">
                <a:solidFill>
                  <a:srgbClr val="000000"/>
                </a:solidFill>
                <a:latin typeface="한컴 윤고딕 250"/>
                <a:ea typeface="한컴 윤고딕 250"/>
              </a:rPr>
              <a:t>주님의 말씀 선포 될때에</a:t>
            </a:r>
            <a:endParaRPr lang="ko-KR" altLang="en-US" sz="8800" b="1" spc="-5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100">
                <a:solidFill>
                  <a:srgbClr val="000000"/>
                </a:solidFill>
                <a:latin typeface="한컴 윤고딕 250"/>
                <a:ea typeface="한컴 윤고딕 250"/>
              </a:rPr>
              <a:t>땅과 하늘 진동하리니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20842" y="274638"/>
            <a:ext cx="11650580" cy="30381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solidFill>
                  <a:srgbClr val="65046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나의 사랑 고백하리라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나의 구주 나의 친구</a:t>
            </a:r>
            <a:r>
              <a:rPr lang="en-US" altLang="ko-KR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-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91026" y="274638"/>
            <a:ext cx="11650578" cy="31048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부드러운 주의 속삭임</a:t>
            </a:r>
            <a:endParaRPr lang="ko-KR" altLang="en-US" sz="8800" b="1" spc="-4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r>
              <a:rPr lang="ko-KR" altLang="en-US" sz="8800" b="1" spc="-4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나의 이름을 부르시네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31132" y="274638"/>
            <a:ext cx="11530264" cy="30381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주의 능력 주의 영광을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800" b="1" spc="-600">
                <a:solidFill>
                  <a:srgbClr val="000000"/>
                </a:solidFill>
                <a:latin typeface="한컴 윤고딕 250"/>
                <a:ea typeface="한컴 윤고딕 250"/>
              </a:rPr>
              <a:t>보이사 성령을 부으소서</a:t>
            </a:r>
            <a:endParaRPr lang="ko-KR" altLang="en-US" sz="8800" b="1" spc="-6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31132" y="411079"/>
            <a:ext cx="11359816" cy="303506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메마른 곳 거룩해지도록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200">
                <a:solidFill>
                  <a:srgbClr val="000000"/>
                </a:solidFill>
                <a:latin typeface="한컴 윤고딕 250"/>
                <a:ea typeface="한컴 윤고딕 250"/>
              </a:rPr>
              <a:t> 내가 주를 찾게 하소서</a:t>
            </a:r>
            <a:endParaRPr lang="ko-KR" altLang="en-US" sz="8800" b="1" spc="-20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71237" y="391026"/>
            <a:ext cx="11419975" cy="30360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내 모든것 주께 드리리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나의 구주 나의 친구</a:t>
            </a:r>
            <a:r>
              <a:rPr lang="en-US" altLang="ko-KR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-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70974" y="274638"/>
            <a:ext cx="11440027" cy="31048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800" b="1" spc="-500">
                <a:solidFill>
                  <a:srgbClr val="000000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8800" b="1" spc="-500">
                <a:solidFill>
                  <a:srgbClr val="000000"/>
                </a:solidFill>
                <a:latin typeface="한컴 윤고딕 250"/>
                <a:ea typeface="한컴 윤고딕 250"/>
              </a:rPr>
              <a:t>온맘으로 주를 바라며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000000"/>
                </a:solidFill>
                <a:latin typeface="한컴 윤고딕 250"/>
                <a:ea typeface="한컴 윤고딕 250"/>
              </a:rPr>
              <a:t> 나의 사랑 고백하리라</a:t>
            </a:r>
            <a:endParaRPr lang="ko-KR" altLang="en-US" sz="8800" b="1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98</ep:Words>
  <ep:PresentationFormat>화면 슬라이드 쇼(4:3)</ep:PresentationFormat>
  <ep:Paragraphs>38</ep:Paragraphs>
  <ep:Slides>12</ep:Slides>
  <ep:Notes>11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2022-12-08T05:43:52.399</dcterms:created>
  <dc:creator>user</dc:creator>
  <cp:lastModifiedBy>user</cp:lastModifiedBy>
  <dcterms:modified xsi:type="dcterms:W3CDTF">2024-02-02T02:05:23.093</dcterms:modified>
  <cp:revision>18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