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95537" y="4001503"/>
            <a:ext cx="2366210" cy="2957762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230605" y="210552"/>
            <a:ext cx="11630527" cy="300699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9200" b="1" spc="-1500">
                <a:latin typeface="한컴 윤고딕 250"/>
                <a:ea typeface="한컴 윤고딕 250"/>
              </a:rPr>
              <a:t>1.</a:t>
            </a:r>
            <a:r>
              <a:rPr lang="ko-KR" altLang="en-US" sz="9200" b="1" spc="-1500">
                <a:latin typeface="한컴 윤고딕 250"/>
                <a:ea typeface="한컴 윤고딕 250"/>
              </a:rPr>
              <a:t>나 </a:t>
            </a:r>
            <a:r>
              <a:rPr lang="ko-KR" altLang="en-US" sz="9200" b="1" spc="-700">
                <a:latin typeface="한컴 윤고딕 250"/>
                <a:ea typeface="한컴 윤고딕 250"/>
              </a:rPr>
              <a:t>주의 도움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700">
                <a:latin typeface="한컴 윤고딕 250"/>
                <a:ea typeface="한컴 윤고딕 250"/>
              </a:rPr>
              <a:t>받고자</a:t>
            </a:r>
            <a:endParaRPr lang="ko-KR" altLang="en-US" sz="8800" b="1" spc="-6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6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-600">
                <a:latin typeface="한컴 윤고딕 250"/>
                <a:ea typeface="한컴 윤고딕 250"/>
              </a:rPr>
              <a:t>주 예수님께 빕니다</a:t>
            </a:r>
            <a:endParaRPr lang="ko-KR" altLang="en-US" sz="9600" b="1" spc="-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22994"/>
            <a:ext cx="3142954" cy="3350752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50921" y="274638"/>
            <a:ext cx="11440027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주</a:t>
            </a:r>
            <a:r>
              <a:rPr lang="ko-KR" altLang="en-US" sz="9400" b="1" spc="-2100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이름으로</a:t>
            </a:r>
            <a:r>
              <a:rPr lang="ko-KR" altLang="en-US" sz="9400" b="1" spc="-1700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구원해</a:t>
            </a:r>
            <a:endParaRPr lang="ko-KR" altLang="en-US" sz="94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 spc="600">
                <a:latin typeface="한컴 윤고딕 250"/>
                <a:ea typeface="한컴 윤고딕 250"/>
              </a:rPr>
              <a:t>날 받으옵소서</a:t>
            </a:r>
            <a:endParaRPr lang="ko-KR" altLang="en-US" sz="9600" b="1" spc="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05924" y="3749015"/>
            <a:ext cx="2486075" cy="3108985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609599" y="421104"/>
            <a:ext cx="11141244" cy="30155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내 모습이대로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주 받으옵소서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61175"/>
            <a:ext cx="2996825" cy="2996825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599" y="274638"/>
            <a:ext cx="10840454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날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위해</a:t>
            </a:r>
            <a:r>
              <a:rPr lang="ko-KR" altLang="en-US" sz="9200" b="1" spc="-11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돌아가신</a:t>
            </a:r>
            <a:r>
              <a:rPr lang="ko-KR" altLang="en-US" sz="9200" b="1" spc="-10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주</a:t>
            </a:r>
            <a:endParaRPr lang="ko-KR" altLang="en-US" sz="9200" b="1" spc="-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200">
                <a:latin typeface="한컴 윤고딕 250"/>
                <a:ea typeface="한컴 윤고딕 250"/>
              </a:rPr>
              <a:t>날 받으옵소서</a:t>
            </a:r>
            <a:r>
              <a:rPr lang="en-US" altLang="ko-KR" sz="9600" b="1" spc="200">
                <a:latin typeface="한컴 윤고딕 250"/>
                <a:ea typeface="한컴 윤고딕 250"/>
              </a:rPr>
              <a:t>-</a:t>
            </a:r>
            <a:endParaRPr lang="en-US" altLang="ko-KR" sz="9600" b="1" spc="2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95537" y="4001503"/>
            <a:ext cx="2366210" cy="2957762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230605" y="210552"/>
            <a:ext cx="11630527" cy="300699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8800" b="1" spc="-1200">
                <a:latin typeface="한컴 윤고딕 250"/>
                <a:ea typeface="한컴 윤고딕 250"/>
              </a:rPr>
              <a:t>4.</a:t>
            </a:r>
            <a:r>
              <a:rPr lang="ko-KR" altLang="en-US" sz="8800" b="1" spc="-400">
                <a:latin typeface="한컴 윤고딕 250"/>
                <a:ea typeface="한컴 윤고딕 250"/>
              </a:rPr>
              <a:t>내</a:t>
            </a:r>
            <a:r>
              <a:rPr lang="ko-KR" altLang="en-US" sz="88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800" b="1" spc="-400">
                <a:latin typeface="한컴 윤고딕 250"/>
                <a:ea typeface="한컴 윤고딕 250"/>
              </a:rPr>
              <a:t>주님</a:t>
            </a:r>
            <a:r>
              <a:rPr lang="ko-KR" altLang="en-US" sz="8800" b="1" spc="-1200">
                <a:latin typeface="한컴 윤고딕 250"/>
                <a:ea typeface="한컴 윤고딕 250"/>
              </a:rPr>
              <a:t> </a:t>
            </a:r>
            <a:r>
              <a:rPr lang="ko-KR" altLang="en-US" sz="8800" b="1" spc="-400">
                <a:latin typeface="한컴 윤고딕 250"/>
                <a:ea typeface="한컴 윤고딕 250"/>
              </a:rPr>
              <a:t>서신 발앞에</a:t>
            </a:r>
            <a:endParaRPr lang="ko-KR" altLang="en-US" sz="9200" b="1" spc="-7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6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-600">
                <a:latin typeface="한컴 윤고딕 250"/>
                <a:ea typeface="한컴 윤고딕 250"/>
              </a:rPr>
              <a:t>나 꿇어 엎드렸으니</a:t>
            </a:r>
            <a:endParaRPr lang="ko-KR" altLang="en-US" sz="9600" b="1" spc="-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22994"/>
            <a:ext cx="3142954" cy="3350752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50921" y="274638"/>
            <a:ext cx="11440027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400" b="1" spc="-200">
                <a:latin typeface="한컴 윤고딕 250"/>
                <a:ea typeface="한컴 윤고딕 250"/>
              </a:rPr>
              <a:t>그</a:t>
            </a:r>
            <a:r>
              <a:rPr lang="ko-KR" altLang="en-US" sz="9400" b="1" spc="-1600">
                <a:latin typeface="한컴 윤고딕 250"/>
                <a:ea typeface="한컴 윤고딕 250"/>
              </a:rPr>
              <a:t> </a:t>
            </a:r>
            <a:r>
              <a:rPr lang="ko-KR" altLang="en-US" sz="9400" b="1" spc="-200">
                <a:latin typeface="한컴 윤고딕 250"/>
                <a:ea typeface="한컴 윤고딕 250"/>
              </a:rPr>
              <a:t>크신</a:t>
            </a:r>
            <a:r>
              <a:rPr lang="ko-KR" altLang="en-US" sz="9400" b="1" spc="-1500">
                <a:latin typeface="한컴 윤고딕 250"/>
                <a:ea typeface="한컴 윤고딕 250"/>
              </a:rPr>
              <a:t> </a:t>
            </a:r>
            <a:r>
              <a:rPr lang="ko-KR" altLang="en-US" sz="9400" b="1" spc="-200">
                <a:latin typeface="한컴 윤고딕 250"/>
                <a:ea typeface="한컴 윤고딕 250"/>
              </a:rPr>
              <a:t>역사</a:t>
            </a:r>
            <a:r>
              <a:rPr lang="ko-KR" altLang="en-US" sz="9400" b="1" spc="-1900">
                <a:latin typeface="한컴 윤고딕 250"/>
                <a:ea typeface="한컴 윤고딕 250"/>
              </a:rPr>
              <a:t> </a:t>
            </a:r>
            <a:r>
              <a:rPr lang="ko-KR" altLang="en-US" sz="9400" b="1" spc="-200">
                <a:latin typeface="한컴 윤고딕 250"/>
                <a:ea typeface="한컴 윤고딕 250"/>
              </a:rPr>
              <a:t>이루게</a:t>
            </a:r>
            <a:endParaRPr lang="ko-KR" altLang="en-US" sz="94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 spc="600">
                <a:latin typeface="한컴 윤고딕 250"/>
                <a:ea typeface="한컴 윤고딕 250"/>
              </a:rPr>
              <a:t>날 받으옵소서</a:t>
            </a:r>
            <a:endParaRPr lang="ko-KR" altLang="en-US" sz="9600" b="1" spc="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05924" y="3749015"/>
            <a:ext cx="2486075" cy="3108985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609599" y="421104"/>
            <a:ext cx="11141244" cy="30155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내 모습이대로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주 받으옵소서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61175"/>
            <a:ext cx="2996825" cy="2996825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599" y="274638"/>
            <a:ext cx="10840454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날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위해</a:t>
            </a:r>
            <a:r>
              <a:rPr lang="ko-KR" altLang="en-US" sz="9200" b="1" spc="-11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돌아가신</a:t>
            </a:r>
            <a:r>
              <a:rPr lang="ko-KR" altLang="en-US" sz="9200" b="1" spc="-10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주</a:t>
            </a:r>
            <a:endParaRPr lang="ko-KR" altLang="en-US" sz="9200" b="1" spc="-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200">
                <a:latin typeface="한컴 윤고딕 250"/>
                <a:ea typeface="한컴 윤고딕 250"/>
              </a:rPr>
              <a:t>날 받으옵소서</a:t>
            </a:r>
            <a:endParaRPr lang="ko-KR" altLang="en-US" sz="9600" b="1" spc="2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200">
                <a:latin typeface="한컴 윤고딕 250"/>
                <a:ea typeface="한컴 윤고딕 250"/>
              </a:rPr>
              <a:t>           아 멘 </a:t>
            </a:r>
            <a:endParaRPr lang="ko-KR" altLang="en-US" sz="9600" b="1" spc="2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22994"/>
            <a:ext cx="3142954" cy="3350752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50921" y="274638"/>
            <a:ext cx="11440027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그</a:t>
            </a:r>
            <a:r>
              <a:rPr lang="ko-KR" altLang="en-US" sz="9400" b="1" spc="-1400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구원</a:t>
            </a:r>
            <a:r>
              <a:rPr lang="ko-KR" altLang="en-US" sz="9400" b="1" spc="-2200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허락하시사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 spc="600">
                <a:latin typeface="한컴 윤고딕 250"/>
                <a:ea typeface="한컴 윤고딕 250"/>
              </a:rPr>
              <a:t>날 받으옵소서</a:t>
            </a:r>
            <a:endParaRPr lang="ko-KR" altLang="en-US" sz="9600" b="1" spc="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05924" y="3749015"/>
            <a:ext cx="2486075" cy="3108985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609599" y="421104"/>
            <a:ext cx="11141244" cy="30155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내 모습이대로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주 받으옵소서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61175"/>
            <a:ext cx="2996825" cy="2996825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599" y="274638"/>
            <a:ext cx="10840454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날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위해</a:t>
            </a:r>
            <a:r>
              <a:rPr lang="ko-KR" altLang="en-US" sz="9200" b="1" spc="-11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돌아가신</a:t>
            </a:r>
            <a:r>
              <a:rPr lang="ko-KR" altLang="en-US" sz="9200" b="1" spc="-10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주</a:t>
            </a:r>
            <a:endParaRPr lang="ko-KR" altLang="en-US" sz="9200" b="1" spc="-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200">
                <a:latin typeface="한컴 윤고딕 250"/>
                <a:ea typeface="한컴 윤고딕 250"/>
              </a:rPr>
              <a:t>날 받으옵소서</a:t>
            </a:r>
            <a:r>
              <a:rPr lang="en-US" altLang="ko-KR" sz="9600" b="1" spc="200">
                <a:latin typeface="한컴 윤고딕 250"/>
                <a:ea typeface="한컴 윤고딕 250"/>
              </a:rPr>
              <a:t>-</a:t>
            </a:r>
            <a:endParaRPr lang="en-US" altLang="ko-KR" sz="9600" b="1" spc="2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95537" y="4001503"/>
            <a:ext cx="2366210" cy="2957762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230605" y="210552"/>
            <a:ext cx="11630527" cy="29593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8800" b="1" spc="-1100">
                <a:latin typeface="한컴 윤고딕 250"/>
                <a:ea typeface="한컴 윤고딕 250"/>
              </a:rPr>
              <a:t>2.</a:t>
            </a:r>
            <a:r>
              <a:rPr lang="ko-KR" altLang="en-US" sz="8800" b="1" spc="-300">
                <a:latin typeface="한컴 윤고딕 250"/>
                <a:ea typeface="한컴 윤고딕 250"/>
              </a:rPr>
              <a:t>큰</a:t>
            </a:r>
            <a:r>
              <a:rPr lang="ko-KR" altLang="en-US" sz="88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800" b="1" spc="-300">
                <a:latin typeface="한컴 윤고딕 250"/>
                <a:ea typeface="한컴 윤고딕 250"/>
              </a:rPr>
              <a:t>죄에</a:t>
            </a:r>
            <a:r>
              <a:rPr lang="ko-KR" altLang="en-US" sz="8800" b="1" spc="-1200">
                <a:latin typeface="한컴 윤고딕 250"/>
                <a:ea typeface="한컴 윤고딕 250"/>
              </a:rPr>
              <a:t> </a:t>
            </a:r>
            <a:r>
              <a:rPr lang="ko-KR" altLang="en-US" sz="8800" b="1" spc="-300">
                <a:latin typeface="한컴 윤고딕 250"/>
                <a:ea typeface="한컴 윤고딕 250"/>
              </a:rPr>
              <a:t>빠져</a:t>
            </a:r>
            <a:r>
              <a:rPr lang="ko-KR" altLang="en-US" sz="88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800" b="1" spc="-300">
                <a:latin typeface="한컴 윤고딕 250"/>
                <a:ea typeface="한컴 윤고딕 250"/>
              </a:rPr>
              <a:t>영죽을</a:t>
            </a:r>
            <a:endParaRPr lang="ko-KR" altLang="en-US" sz="9200" b="1" spc="-7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600">
                <a:latin typeface="한컴 윤고딕 250"/>
                <a:ea typeface="한컴 윤고딕 250"/>
              </a:rPr>
              <a:t>  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날 위해 피흘렸으니</a:t>
            </a:r>
            <a:endParaRPr lang="ko-KR" altLang="en-US" sz="9200" b="1" spc="-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22994"/>
            <a:ext cx="3142954" cy="3350752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50921" y="274638"/>
            <a:ext cx="11440027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주</a:t>
            </a:r>
            <a:r>
              <a:rPr lang="ko-KR" altLang="en-US" sz="9400" b="1" spc="-2600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형상대로</a:t>
            </a:r>
            <a:r>
              <a:rPr lang="ko-KR" altLang="en-US" sz="9400" b="1" spc="-700">
                <a:latin typeface="한컴 윤고딕 250"/>
                <a:ea typeface="한컴 윤고딕 250"/>
              </a:rPr>
              <a:t> </a:t>
            </a:r>
            <a:r>
              <a:rPr lang="ko-KR" altLang="en-US" sz="9400" b="1">
                <a:latin typeface="한컴 윤고딕 250"/>
                <a:ea typeface="한컴 윤고딕 250"/>
              </a:rPr>
              <a:t>빚으사</a:t>
            </a:r>
            <a:endParaRPr lang="ko-KR" altLang="en-US" sz="94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 spc="600">
                <a:latin typeface="한컴 윤고딕 250"/>
                <a:ea typeface="한컴 윤고딕 250"/>
              </a:rPr>
              <a:t>날 받으옵소서</a:t>
            </a:r>
            <a:endParaRPr lang="ko-KR" altLang="en-US" sz="9600" b="1" spc="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05924" y="3749015"/>
            <a:ext cx="2486075" cy="3108985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609599" y="421104"/>
            <a:ext cx="11141244" cy="30155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내 모습이대로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주 받으옵소서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61175"/>
            <a:ext cx="2996825" cy="2996825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599" y="274638"/>
            <a:ext cx="10840454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날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위해</a:t>
            </a:r>
            <a:r>
              <a:rPr lang="ko-KR" altLang="en-US" sz="9200" b="1" spc="-11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돌아가신</a:t>
            </a:r>
            <a:r>
              <a:rPr lang="ko-KR" altLang="en-US" sz="9200" b="1" spc="-1000">
                <a:latin typeface="한컴 윤고딕 250"/>
                <a:ea typeface="한컴 윤고딕 250"/>
              </a:rPr>
              <a:t> </a:t>
            </a:r>
            <a:r>
              <a:rPr lang="ko-KR" altLang="en-US" sz="9200" b="1" spc="-300">
                <a:latin typeface="한컴 윤고딕 250"/>
                <a:ea typeface="한컴 윤고딕 250"/>
              </a:rPr>
              <a:t>주</a:t>
            </a:r>
            <a:endParaRPr lang="ko-KR" altLang="en-US" sz="9200" b="1" spc="-3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200">
                <a:latin typeface="한컴 윤고딕 250"/>
                <a:ea typeface="한컴 윤고딕 250"/>
              </a:rPr>
              <a:t>날 받으옵소서</a:t>
            </a:r>
            <a:r>
              <a:rPr lang="en-US" altLang="ko-KR" sz="9600" b="1" spc="200">
                <a:latin typeface="한컴 윤고딕 250"/>
                <a:ea typeface="한컴 윤고딕 250"/>
              </a:rPr>
              <a:t>-</a:t>
            </a:r>
            <a:endParaRPr lang="en-US" altLang="ko-KR" sz="9600" b="1" spc="2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95537" y="4001503"/>
            <a:ext cx="2366210" cy="2957762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230605" y="210552"/>
            <a:ext cx="11630527" cy="300699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8800" b="1" spc="-1300">
                <a:latin typeface="한컴 윤고딕 250"/>
                <a:ea typeface="한컴 윤고딕 250"/>
              </a:rPr>
              <a:t>3.</a:t>
            </a:r>
            <a:r>
              <a:rPr lang="ko-KR" altLang="en-US" sz="8800" b="1" spc="-500">
                <a:latin typeface="한컴 윤고딕 250"/>
                <a:ea typeface="한컴 윤고딕 250"/>
              </a:rPr>
              <a:t>내</a:t>
            </a:r>
            <a:r>
              <a:rPr lang="ko-KR" altLang="en-US" sz="8800" b="1" spc="-1300">
                <a:latin typeface="한컴 윤고딕 250"/>
                <a:ea typeface="한컴 윤고딕 250"/>
              </a:rPr>
              <a:t> </a:t>
            </a:r>
            <a:r>
              <a:rPr lang="ko-KR" altLang="en-US" sz="8800" b="1" spc="-500">
                <a:latin typeface="한컴 윤고딕 250"/>
                <a:ea typeface="한컴 윤고딕 250"/>
              </a:rPr>
              <a:t>힘과 결심 약하여</a:t>
            </a:r>
            <a:endParaRPr lang="ko-KR" altLang="en-US" sz="9200" b="1" spc="-7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600">
                <a:latin typeface="한컴 윤고딕 250"/>
                <a:ea typeface="한컴 윤고딕 250"/>
              </a:rPr>
              <a:t>   </a:t>
            </a:r>
            <a:r>
              <a:rPr lang="ko-KR" altLang="en-US" sz="9600" b="1" spc="-600">
                <a:latin typeface="한컴 윤고딕 250"/>
                <a:ea typeface="한컴 윤고딕 250"/>
              </a:rPr>
              <a:t>늘 깨어지기 쉬우니</a:t>
            </a:r>
            <a:endParaRPr lang="ko-KR" altLang="en-US" sz="9600" b="1" spc="-6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96</ep:Words>
  <ep:PresentationFormat>화면 슬라이드 쇼(4:3)</ep:PresentationFormat>
  <ep:Paragraphs>33</ep:Paragraphs>
  <ep:Slides>16</ep:Slides>
  <ep:Notes>16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2023-02-03T16:19:37.765</dcterms:created>
  <dc:creator>user</dc:creator>
  <cp:lastModifiedBy>user</cp:lastModifiedBy>
  <dcterms:modified xsi:type="dcterms:W3CDTF">2023-02-03T16:50:29.236</dcterms:modified>
  <cp:revision>13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