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1" r:id="rId7"/>
    <p:sldId id="263" r:id="rId8"/>
    <p:sldId id="265" r:id="rId9"/>
    <p:sldId id="267" r:id="rId10"/>
    <p:sldId id="269" r:id="rId11"/>
    <p:sldId id="271" r:id="rId12"/>
    <p:sldId id="273" r:id="rId13"/>
    <p:sldId id="274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presProps" Target="presProps.xml"  /><Relationship Id="rId16" Type="http://schemas.openxmlformats.org/officeDocument/2006/relationships/viewProps" Target="viewProps.xml"  /><Relationship Id="rId17" Type="http://schemas.openxmlformats.org/officeDocument/2006/relationships/theme" Target="theme/theme1.xml"  /><Relationship Id="rId18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2022-11-03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0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0" y="1102894"/>
            <a:ext cx="12713367" cy="107642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7200" b="1" spc="-500">
                <a:latin typeface="한컴 윤고딕 250"/>
                <a:ea typeface="한컴 윤고딕 250"/>
              </a:rPr>
              <a:t>  </a:t>
            </a:r>
            <a:r>
              <a:rPr lang="en-US" altLang="ko-KR" sz="7200" b="1" spc="-500">
                <a:latin typeface="한컴 윤고딕 250"/>
                <a:ea typeface="한컴 윤고딕 250"/>
              </a:rPr>
              <a:t>1.</a:t>
            </a:r>
            <a:r>
              <a:rPr lang="ko-KR" altLang="en-US" sz="7200" b="1" spc="-500">
                <a:latin typeface="한컴 윤고딕 250"/>
                <a:ea typeface="한컴 윤고딕 250"/>
              </a:rPr>
              <a:t>예수이름으로 예수이름으로</a:t>
            </a:r>
            <a:endParaRPr lang="ko-KR" altLang="en-US" sz="7200" b="1" spc="-500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418722" y="3429000"/>
            <a:ext cx="10026318" cy="102679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승리를</a:t>
            </a:r>
            <a:r>
              <a:rPr lang="ko-KR" altLang="en-US" sz="8000" b="1" spc="-1100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얻겠네 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358566" y="1183104"/>
            <a:ext cx="10477500" cy="108194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7200" b="1" spc="-500">
                <a:latin typeface="한컴 윤고딕 250"/>
                <a:ea typeface="한컴 윤고딕 250"/>
              </a:rPr>
              <a:t>예수이름앞에  예수이름앞에</a:t>
            </a:r>
            <a:endParaRPr lang="ko-KR" altLang="en-US" sz="72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789697" y="3569368"/>
            <a:ext cx="8612605" cy="9455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마귀는 쫓기네 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208170" y="992605"/>
            <a:ext cx="10698080" cy="123434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7500" b="1">
                <a:latin typeface="한컴 윤고딕 250"/>
                <a:ea typeface="한컴 윤고딕 250"/>
              </a:rPr>
              <a:t>예수님의 크신 사랑에서</a:t>
            </a:r>
            <a:endParaRPr lang="ko-KR" altLang="en-US" sz="75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368592" y="3659605"/>
            <a:ext cx="10213805" cy="36756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endParaRPr lang="ko-KR" altLang="en-US"/>
          </a:p>
        </p:txBody>
      </p:sp>
      <p:sp>
        <p:nvSpPr>
          <p:cNvPr id="6" name="가로 글상자 5"/>
          <p:cNvSpPr txBox="1"/>
          <p:nvPr/>
        </p:nvSpPr>
        <p:spPr>
          <a:xfrm>
            <a:off x="1589171" y="3659605"/>
            <a:ext cx="9993225" cy="94859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 spc="400">
                <a:latin typeface="한컴 윤고딕 250"/>
                <a:ea typeface="한컴 윤고딕 250"/>
              </a:rPr>
              <a:t>누가</a:t>
            </a:r>
            <a:r>
              <a:rPr lang="ko-KR" altLang="en-US" sz="8000" b="1" spc="-1300">
                <a:latin typeface="한컴 윤고딕 250"/>
                <a:ea typeface="한컴 윤고딕 250"/>
              </a:rPr>
              <a:t> </a:t>
            </a:r>
            <a:r>
              <a:rPr lang="ko-KR" altLang="en-US" sz="8000" b="1" spc="-500">
                <a:latin typeface="한컴 윤고딕 250"/>
                <a:ea typeface="한컴 윤고딕 250"/>
              </a:rPr>
              <a:t>능히</a:t>
            </a:r>
            <a:r>
              <a:rPr lang="ko-KR" altLang="en-US" sz="8000" b="1" spc="-2300">
                <a:latin typeface="한컴 윤고딕 250"/>
                <a:ea typeface="한컴 윤고딕 250"/>
              </a:rPr>
              <a:t>  </a:t>
            </a:r>
            <a:r>
              <a:rPr lang="ko-KR" altLang="en-US" sz="8000" b="1" spc="-500">
                <a:latin typeface="한컴 윤고딕 250"/>
                <a:ea typeface="한컴 윤고딕 250"/>
              </a:rPr>
              <a:t>우릴</a:t>
            </a:r>
            <a:r>
              <a:rPr lang="ko-KR" altLang="en-US" sz="8000" b="1" spc="-1900">
                <a:latin typeface="한컴 윤고딕 250"/>
                <a:ea typeface="한컴 윤고딕 250"/>
              </a:rPr>
              <a:t>  </a:t>
            </a:r>
            <a:r>
              <a:rPr lang="ko-KR" altLang="en-US" sz="8000" b="1" spc="-900">
                <a:latin typeface="한컴 윤고딕 250"/>
                <a:ea typeface="한컴 윤고딕 250"/>
              </a:rPr>
              <a:t>끊으랴</a:t>
            </a:r>
            <a:r>
              <a:rPr lang="ko-KR" altLang="en-US" sz="7500" b="1" spc="400">
                <a:latin typeface="한컴 윤고딕 250"/>
                <a:ea typeface="한컴 윤고딕 250"/>
              </a:rPr>
              <a:t> </a:t>
            </a:r>
            <a:endParaRPr lang="ko-KR" altLang="en-US" sz="7500" b="1" spc="400">
              <a:latin typeface="한컴 윤고딕 250"/>
              <a:ea typeface="한컴 윤고딕 250"/>
            </a:endParaRPr>
          </a:p>
        </p:txBody>
      </p:sp>
      <p:sp>
        <p:nvSpPr>
          <p:cNvPr id="7" name="가로 글상자 6"/>
          <p:cNvSpPr txBox="1"/>
          <p:nvPr/>
        </p:nvSpPr>
        <p:spPr>
          <a:xfrm>
            <a:off x="7795460" y="4712368"/>
            <a:ext cx="914400" cy="130552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xmlns:mc="http://schemas.openxmlformats.org/markup-compatibility/2006" xmlns:hp="http://schemas.haansoft.com/office/presentation/8.0" kumimoji="0" lang="ko-KR" altLang="en-US" sz="8000" b="1" i="0" u="none" strike="noStrike" kern="1200" cap="none" spc="-800" normalizeH="0" baseline="0" mc:Ignorable="hp" hp:hslEmbossed="0">
                <a:solidFill>
                  <a:srgbClr val="000000"/>
                </a:solidFill>
                <a:latin typeface="한컴 윤고딕 250"/>
                <a:ea typeface="한컴 윤고딕 250"/>
              </a:rPr>
              <a:t> 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498934" y="1584157"/>
            <a:ext cx="10693066" cy="54753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40000"/>
              </a:lnSpc>
              <a:defRPr/>
            </a:pPr>
            <a:r>
              <a:rPr lang="ko-KR" altLang="en-US" sz="7500" b="1">
                <a:latin typeface="한컴 윤고딕 250"/>
                <a:ea typeface="한컴 윤고딕 250"/>
              </a:rPr>
              <a:t>예수이름으로 나아갈때</a:t>
            </a:r>
            <a:endParaRPr lang="ko-KR" altLang="en-US" sz="75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819776" y="3900237"/>
            <a:ext cx="9865896" cy="106038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마귀는 쫓기 네</a:t>
            </a:r>
            <a:r>
              <a:rPr lang="en-US" altLang="ko-KR" sz="8000" b="1">
                <a:latin typeface="한컴 윤고딕 250"/>
                <a:ea typeface="한컴 윤고딕 250"/>
              </a:rPr>
              <a:t>--</a:t>
            </a:r>
            <a:endParaRPr lang="en-US" altLang="ko-KR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388645" y="1253289"/>
            <a:ext cx="10477500" cy="80220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65000"/>
              </a:lnSpc>
              <a:defRPr/>
            </a:pPr>
            <a:r>
              <a:rPr lang="ko-KR" altLang="en-US" sz="7200" b="1" spc="-500">
                <a:latin typeface="한컴 윤고딕 250"/>
                <a:ea typeface="한컴 윤고딕 250"/>
              </a:rPr>
              <a:t>예수이름으로 예수이름으로</a:t>
            </a:r>
            <a:endParaRPr lang="ko-KR" altLang="en-US" sz="72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789697" y="3579395"/>
            <a:ext cx="8612605" cy="9455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승리를</a:t>
            </a:r>
            <a:r>
              <a:rPr lang="ko-KR" altLang="en-US" sz="8000" b="1" spc="-1100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얻겠네 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518986" y="992605"/>
            <a:ext cx="10387264" cy="123434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7500" b="1">
                <a:latin typeface="한컴 윤고딕 250"/>
                <a:ea typeface="한컴 윤고딕 250"/>
              </a:rPr>
              <a:t>예수이름으로 나아갈때</a:t>
            </a:r>
            <a:endParaRPr lang="ko-KR" altLang="en-US" sz="75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368592" y="3659605"/>
            <a:ext cx="10213805" cy="36756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endParaRPr lang="ko-KR" altLang="en-US"/>
          </a:p>
        </p:txBody>
      </p:sp>
      <p:sp>
        <p:nvSpPr>
          <p:cNvPr id="6" name="가로 글상자 5"/>
          <p:cNvSpPr txBox="1"/>
          <p:nvPr/>
        </p:nvSpPr>
        <p:spPr>
          <a:xfrm>
            <a:off x="1368592" y="3659605"/>
            <a:ext cx="10213804" cy="94859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우리 앞에</a:t>
            </a:r>
            <a:r>
              <a:rPr lang="ko-KR" altLang="en-US" sz="8000" b="1" spc="-1400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누가</a:t>
            </a:r>
            <a:r>
              <a:rPr lang="ko-KR" altLang="en-US" sz="8000" b="1" spc="-1300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서리요</a:t>
            </a:r>
            <a:r>
              <a:rPr lang="ko-KR" altLang="en-US" sz="7500" b="1">
                <a:latin typeface="한컴 윤고딕 250"/>
                <a:ea typeface="한컴 윤고딕 250"/>
              </a:rPr>
              <a:t> </a:t>
            </a:r>
            <a:endParaRPr lang="ko-KR" altLang="en-US" sz="75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438776" y="1303421"/>
            <a:ext cx="10143620" cy="942574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5000"/>
              </a:lnSpc>
              <a:defRPr/>
            </a:pPr>
            <a:r>
              <a:rPr lang="ko-KR" altLang="en-US" sz="7500" b="1">
                <a:latin typeface="한컴 윤고딕 250"/>
                <a:ea typeface="한컴 윤고딕 250"/>
              </a:rPr>
              <a:t>예수이름으로 나아갈때</a:t>
            </a:r>
            <a:endParaRPr lang="ko-KR" altLang="en-US" sz="75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839827" y="3599447"/>
            <a:ext cx="10106529" cy="94207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승리를</a:t>
            </a:r>
            <a:r>
              <a:rPr lang="ko-KR" altLang="en-US" sz="8000" b="1" spc="-1300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얻겠 네</a:t>
            </a:r>
            <a:r>
              <a:rPr lang="en-US" altLang="ko-KR" sz="8000" b="1">
                <a:latin typeface="한컴 윤고딕 250"/>
                <a:ea typeface="한컴 윤고딕 250"/>
              </a:rPr>
              <a:t>-</a:t>
            </a:r>
            <a:endParaRPr lang="en-US" altLang="ko-KR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-290762" y="1102894"/>
            <a:ext cx="13004130" cy="107642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7200" b="1" spc="-500">
                <a:latin typeface="한컴 윤고딕 250"/>
                <a:ea typeface="한컴 윤고딕 250"/>
              </a:rPr>
              <a:t>  </a:t>
            </a:r>
            <a:r>
              <a:rPr lang="en-US" altLang="ko-KR" sz="7200" b="1" spc="-500">
                <a:latin typeface="한컴 윤고딕 250"/>
                <a:ea typeface="한컴 윤고딕 250"/>
              </a:rPr>
              <a:t>2.</a:t>
            </a:r>
            <a:r>
              <a:rPr lang="ko-KR" altLang="en-US" sz="7200" b="1" spc="-500">
                <a:latin typeface="한컴 윤고딕 250"/>
                <a:ea typeface="한컴 윤고딕 250"/>
              </a:rPr>
              <a:t>예수님을</a:t>
            </a:r>
            <a:r>
              <a:rPr lang="ko-KR" altLang="en-US" sz="7200" b="1" spc="-1700">
                <a:latin typeface="한컴 윤고딕 250"/>
                <a:ea typeface="한컴 윤고딕 250"/>
              </a:rPr>
              <a:t> </a:t>
            </a:r>
            <a:r>
              <a:rPr lang="ko-KR" altLang="en-US" sz="7200" b="1" spc="-500">
                <a:latin typeface="한컴 윤고딕 250"/>
                <a:ea typeface="한컴 윤고딕 250"/>
              </a:rPr>
              <a:t>따라 예수님을 따라</a:t>
            </a:r>
            <a:endParaRPr lang="ko-KR" altLang="en-US" sz="7200" b="1" spc="-500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418722" y="3429000"/>
            <a:ext cx="10026318" cy="102679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어디든</a:t>
            </a:r>
            <a:r>
              <a:rPr lang="ko-KR" altLang="en-US" sz="8000" b="1" spc="-1100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가리라 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767014" y="1253289"/>
            <a:ext cx="11099132" cy="80220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65000"/>
              </a:lnSpc>
              <a:defRPr/>
            </a:pPr>
            <a:r>
              <a:rPr lang="ko-KR" altLang="en-US" sz="7200" b="1" spc="-500">
                <a:latin typeface="한컴 윤고딕 250"/>
                <a:ea typeface="한컴 윤고딕 250"/>
              </a:rPr>
              <a:t>예수님을 따라  예수님을 따라</a:t>
            </a:r>
            <a:endParaRPr lang="ko-KR" altLang="en-US" sz="7200" b="1" spc="-500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789697" y="3579395"/>
            <a:ext cx="8612605" cy="9455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어디든</a:t>
            </a:r>
            <a:r>
              <a:rPr lang="ko-KR" altLang="en-US" sz="8000" b="1" spc="-1100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가리라 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518986" y="992605"/>
            <a:ext cx="10387264" cy="123434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7500" b="1">
                <a:latin typeface="한컴 윤고딕 250"/>
                <a:ea typeface="한컴 윤고딕 250"/>
              </a:rPr>
              <a:t>예수님을 따라 나아갈때</a:t>
            </a:r>
            <a:endParaRPr lang="ko-KR" altLang="en-US" sz="75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368592" y="3659605"/>
            <a:ext cx="10213805" cy="36756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endParaRPr lang="ko-KR" altLang="en-US"/>
          </a:p>
        </p:txBody>
      </p:sp>
      <p:sp>
        <p:nvSpPr>
          <p:cNvPr id="6" name="가로 글상자 5"/>
          <p:cNvSpPr txBox="1"/>
          <p:nvPr/>
        </p:nvSpPr>
        <p:spPr>
          <a:xfrm>
            <a:off x="1368592" y="3659605"/>
            <a:ext cx="10213804" cy="94859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밝은 태양빛이 비치고</a:t>
            </a:r>
            <a:r>
              <a:rPr lang="ko-KR" altLang="en-US" sz="7500" b="1">
                <a:latin typeface="한컴 윤고딕 250"/>
                <a:ea typeface="한컴 윤고딕 250"/>
              </a:rPr>
              <a:t> </a:t>
            </a:r>
            <a:endParaRPr lang="ko-KR" altLang="en-US" sz="75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438776" y="1303421"/>
            <a:ext cx="10143620" cy="885424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7500" b="1">
                <a:latin typeface="한컴 윤고딕 250"/>
                <a:ea typeface="한컴 윤고딕 250"/>
              </a:rPr>
              <a:t>예수님을 따라 나아갈때</a:t>
            </a:r>
            <a:endParaRPr lang="ko-KR" altLang="en-US" sz="75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589169" y="3599447"/>
            <a:ext cx="10357187" cy="94207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밝은 내일</a:t>
            </a:r>
            <a:r>
              <a:rPr lang="ko-KR" altLang="en-US" sz="8000" b="1" spc="-1100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있네</a:t>
            </a:r>
            <a:r>
              <a:rPr lang="en-US" altLang="ko-KR" sz="8000" b="1">
                <a:latin typeface="한컴 윤고딕 250"/>
                <a:ea typeface="한컴 윤고딕 250"/>
              </a:rPr>
              <a:t>-</a:t>
            </a:r>
            <a:endParaRPr lang="en-US" altLang="ko-KR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-180474" y="1102894"/>
            <a:ext cx="12893841" cy="107642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7200" b="1" spc="-500">
                <a:latin typeface="한컴 윤고딕 250"/>
                <a:ea typeface="한컴 윤고딕 250"/>
              </a:rPr>
              <a:t>  </a:t>
            </a:r>
            <a:r>
              <a:rPr lang="en-US" altLang="ko-KR" sz="7200" b="1" spc="-500">
                <a:latin typeface="한컴 윤고딕 250"/>
                <a:ea typeface="한컴 윤고딕 250"/>
              </a:rPr>
              <a:t>3.</a:t>
            </a:r>
            <a:r>
              <a:rPr lang="ko-KR" altLang="en-US" sz="7200" b="1" spc="-500">
                <a:latin typeface="한컴 윤고딕 250"/>
                <a:ea typeface="한컴 윤고딕 250"/>
              </a:rPr>
              <a:t>예수이름앞에  예수이름앞에</a:t>
            </a:r>
            <a:endParaRPr lang="ko-KR" altLang="en-US" sz="7200" b="1" spc="-500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478880" y="3429000"/>
            <a:ext cx="9966160" cy="102679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마귀는 쫓기네 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73</ep:Words>
  <ep:PresentationFormat>화면 슬라이드 쇼(4:3)</ep:PresentationFormat>
  <ep:Paragraphs>25</ep:Paragraphs>
  <ep:Slides>12</ep:Slides>
  <ep:Notes>12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ep:HeadingPairs>
  <ep:TitlesOfParts>
    <vt:vector size="13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ep:TitlesOfParts>
  <ep:HyperlinkBase/>
  <ep:Application>Show</ep:Application>
  <ep:AppVersion>12.0000</ep:AppVersion>
</e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최병대</dc:creator>
  <cp:lastModifiedBy>user</cp:lastModifiedBy>
  <cp:revision>13</cp:revision>
  <dcterms:created xsi:type="dcterms:W3CDTF">2022-11-03T01:54:05Z</dcterms:created>
  <dcterms:modified xsi:type="dcterms:W3CDTF">2022-11-03T02:34:23Z</dcterms:modified>
  <cp:version>1100.0100.01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