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4" r:id="rId3"/>
    <p:sldId id="295" r:id="rId4"/>
    <p:sldId id="296" r:id="rId5"/>
    <p:sldId id="297" r:id="rId6"/>
    <p:sldId id="298" r:id="rId7"/>
    <p:sldId id="311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45907" y="0"/>
            <a:ext cx="11500185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내게  임하여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주를 찬양합니다</a:t>
            </a: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241506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내게  임하여 소리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높여 찬양합니다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60684" y="0"/>
            <a:ext cx="11440028" cy="42557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소리 높여서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 소리 높여서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주를 찬양합니다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30604" y="0"/>
            <a:ext cx="11730790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소리 높여서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 소리 높여서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주를 찬양합니다</a:t>
            </a: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66749" y="0"/>
            <a:ext cx="10858500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4.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내게  임하여 춤을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추며 찬양합니다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601" y="0"/>
            <a:ext cx="10972798" cy="42557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내게  임하여 춤을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추며 찬양합니다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11078" y="0"/>
            <a:ext cx="11369842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춤을 추면서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 춤을 추면서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주를 찬양합니다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61211" y="0"/>
            <a:ext cx="11500185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춤을 추면서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춤을 추면서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주를 찬양합니다</a:t>
            </a: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--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11078" y="0"/>
            <a:ext cx="10868528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내게  임하여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주를 찬양합니다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01316" y="170447"/>
            <a:ext cx="11450053" cy="40376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찬양합니다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 찬양합니다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주를 찬양합니다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10816" y="0"/>
            <a:ext cx="11271581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</a:t>
            </a: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찬양합니다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 찬양합니다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주를 찬양합니다</a:t>
            </a: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601" y="0"/>
            <a:ext cx="10972798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내게  임하여 손뼉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치며 찬양합니다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79064" y="0"/>
            <a:ext cx="11233872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내게  임하여 손뼉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치며 찬양합니다</a:t>
            </a: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41157" y="0"/>
            <a:ext cx="11309685" cy="42557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손뼉치면서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  손뼉치면서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주를 찬양합니다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50446" y="130342"/>
            <a:ext cx="11091108" cy="418257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손뼉치면서  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  손뼉치면서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주를 찬양합니다</a:t>
            </a: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66223" y="0"/>
            <a:ext cx="11259553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우리 주의 성령이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내게  임하여 소리</a:t>
            </a:r>
            <a:endParaRPr lang="ko-KR" altLang="en-US" sz="9600" b="1">
              <a:solidFill>
                <a:srgbClr val="09099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90999"/>
                </a:solidFill>
                <a:latin typeface="한컴 윤고딕 250"/>
                <a:ea typeface="한컴 윤고딕 250"/>
              </a:rPr>
              <a:t>   높여 찬양합니다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126</ep:Words>
  <ep:PresentationFormat>화면 슬라이드 쇼(4:3)</ep:PresentationFormat>
  <ep:Paragraphs>48</ep:Paragraphs>
  <ep:Slides>16</ep:Slides>
  <ep:Notes>13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2022-10-28T03:03:19.092</dcterms:created>
  <dc:creator>user</dc:creator>
  <cp:lastModifiedBy>user</cp:lastModifiedBy>
  <dcterms:modified xsi:type="dcterms:W3CDTF">2023-12-01T04:59:37.346</dcterms:modified>
  <cp:revision>19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