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95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2.png"  /><Relationship Id="rId5" Type="http://schemas.openxmlformats.org/officeDocument/2006/relationships/image" Target="../media/image2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4.png"  /><Relationship Id="rId5" Type="http://schemas.openxmlformats.org/officeDocument/2006/relationships/image" Target="../media/image2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30.png"  /><Relationship Id="rId5" Type="http://schemas.openxmlformats.org/officeDocument/2006/relationships/image" Target="../media/image3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32.png"  /><Relationship Id="rId5" Type="http://schemas.openxmlformats.org/officeDocument/2006/relationships/image" Target="../media/image3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300">
                <a:solidFill>
                  <a:srgbClr val="255c08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8000" b="1" spc="-300">
                <a:solidFill>
                  <a:srgbClr val="255c08"/>
                </a:solidFill>
                <a:latin typeface="한컴 윤고딕 250"/>
                <a:ea typeface="한컴 윤고딕 250"/>
              </a:rPr>
              <a:t>주의 음성을 내가 들으니</a:t>
            </a:r>
            <a:endParaRPr lang="ko-KR" altLang="en-US" sz="8000" b="1" spc="-3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 </a:t>
            </a:r>
            <a:r>
              <a:rPr lang="ko-KR" altLang="en-US" sz="8000" b="1" spc="300">
                <a:solidFill>
                  <a:srgbClr val="255c08"/>
                </a:solidFill>
                <a:latin typeface="한컴 윤고딕 250"/>
                <a:ea typeface="한컴 윤고딕 250"/>
              </a:rPr>
              <a:t>사랑한단 말일세</a:t>
            </a:r>
            <a:endParaRPr lang="ko-KR" altLang="en-US" sz="8000" b="1" spc="300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764931"/>
            <a:ext cx="2239154" cy="30930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944100" y="1289050"/>
            <a:ext cx="2247900" cy="315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주의 얼굴을 항상 뵈오니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 더욱 친근합니다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239248" y="1741487"/>
            <a:ext cx="2247900" cy="22479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2896095"/>
            <a:ext cx="2984127" cy="3961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내가 매일 십자가 앞에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더 가까이 가오니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76107" y="1349064"/>
            <a:ext cx="2130143" cy="30327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359741" y="2387787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4"/>
            <a:ext cx="11906251" cy="31067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구세주의 흘린 보배 피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로써 나를 정케 하소서</a:t>
            </a:r>
            <a:r>
              <a:rPr lang="en-US" altLang="ko-KR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3429000"/>
            <a:ext cx="2247900" cy="2295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584013" y="3264087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500">
                <a:solidFill>
                  <a:srgbClr val="255c08"/>
                </a:solidFill>
                <a:latin typeface="한컴 윤고딕 250"/>
                <a:ea typeface="한컴 윤고딕 250"/>
              </a:rPr>
              <a:t>4.</a:t>
            </a:r>
            <a:r>
              <a:rPr lang="ko-KR" altLang="en-US" sz="8000" b="1" spc="-500">
                <a:solidFill>
                  <a:srgbClr val="255c08"/>
                </a:solidFill>
                <a:latin typeface="한컴 윤고딕 250"/>
                <a:ea typeface="한컴 윤고딕 250"/>
              </a:rPr>
              <a:t>우리 구주의 넓은 사랑을</a:t>
            </a:r>
            <a:endParaRPr lang="ko-KR" altLang="en-US" sz="8000" b="1" spc="-5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 측량할 자 없으며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10131" y="1458722"/>
            <a:ext cx="2481869" cy="33652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425887" y="3428999"/>
            <a:ext cx="3429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주가 주시는 참된 기쁨도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헤아릴 수 없도다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48384" y="1864192"/>
            <a:ext cx="1657866" cy="26413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848100"/>
            <a:ext cx="2247900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내가 매일 십자가 앞에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더 가까이 가오니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58350" y="1365250"/>
            <a:ext cx="2247900" cy="30003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229856" y="3100478"/>
            <a:ext cx="2687197" cy="3757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2"/>
            <a:ext cx="11906251" cy="47164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 spc="-100">
                <a:solidFill>
                  <a:srgbClr val="255c08"/>
                </a:solidFill>
                <a:latin typeface="한컴 윤고딕 250"/>
                <a:ea typeface="한컴 윤고딕 250"/>
              </a:rPr>
              <a:t>구세주의 흘린 보배 피</a:t>
            </a:r>
            <a:endParaRPr lang="ko-KR" altLang="en-US" sz="8800" b="1" spc="-1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 spc="-1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100">
                <a:solidFill>
                  <a:srgbClr val="255c08"/>
                </a:solidFill>
                <a:latin typeface="한컴 윤고딕 250"/>
                <a:ea typeface="한컴 윤고딕 250"/>
              </a:rPr>
              <a:t> 로써 나를 정케 하소서</a:t>
            </a:r>
            <a:endParaRPr lang="ko-KR" altLang="en-US" sz="8800" b="1" spc="-1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0000"/>
              </a:lnSpc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          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        아 멘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207873" y="2741581"/>
            <a:ext cx="2984127" cy="228571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2997530"/>
            <a:ext cx="2996825" cy="2641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믿는 맘으로 주께 가오니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 나를 영접하소서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89972" y="931821"/>
            <a:ext cx="2996825" cy="44190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584013" y="2387787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내가 매일 십자가 앞에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더 가까이 가오니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28528" y="1587884"/>
            <a:ext cx="2263472" cy="31746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2865437"/>
            <a:ext cx="2984127" cy="34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4"/>
            <a:ext cx="11906251" cy="31067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구세주의 흘린 보배 피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로써 나를 정케 하소서</a:t>
            </a:r>
            <a:r>
              <a:rPr lang="en-US" altLang="ko-KR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44100" y="2865437"/>
            <a:ext cx="2247900" cy="31527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429000"/>
            <a:ext cx="2247900" cy="234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400">
                <a:solidFill>
                  <a:srgbClr val="255c08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8000" b="1" spc="-400">
                <a:solidFill>
                  <a:srgbClr val="255c08"/>
                </a:solidFill>
                <a:latin typeface="한컴 윤고딕 250"/>
                <a:ea typeface="한컴 윤고딕 250"/>
              </a:rPr>
              <a:t>주여 넓으신 은혜 베푸사</a:t>
            </a:r>
            <a:endParaRPr lang="ko-KR" altLang="en-US" sz="8000" b="1" spc="-4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 나를 받아 주시고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36367" y="1136936"/>
            <a:ext cx="2455632" cy="37562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259772" y="3015079"/>
            <a:ext cx="2984127" cy="266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 spc="-700">
                <a:solidFill>
                  <a:srgbClr val="255c08"/>
                </a:solidFill>
                <a:latin typeface="한컴 윤고딕 250"/>
                <a:ea typeface="한컴 윤고딕 250"/>
              </a:rPr>
              <a:t>나의 품은 뜻 주의 뜻같이</a:t>
            </a:r>
            <a:endParaRPr lang="ko-KR" altLang="en-US" sz="8800" b="1" spc="-7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 spc="-3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 spc="-300">
                <a:solidFill>
                  <a:srgbClr val="255c08"/>
                </a:solidFill>
                <a:latin typeface="한컴 윤고딕 250"/>
                <a:ea typeface="한컴 윤고딕 250"/>
              </a:rPr>
              <a:t>    되게 하여 주소서</a:t>
            </a:r>
            <a:endParaRPr lang="ko-KR" altLang="en-US" sz="8800" b="1" spc="-300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21083" y="1327413"/>
            <a:ext cx="2240528" cy="31424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2387787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310675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내가 매일 십자가 앞에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  더 가까이 가오니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658350" y="1638299"/>
            <a:ext cx="2247900" cy="2247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346363" y="3196617"/>
            <a:ext cx="2996825" cy="41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4"/>
            <a:ext cx="11906251" cy="310675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7200">
                <a:latin typeface="휴먼둥근헤드라인"/>
                <a:ea typeface="휴먼둥근헤드라인"/>
              </a:rPr>
              <a:t> 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구세주의 흘린 보배 피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로써 나를 정케 하소서</a:t>
            </a:r>
            <a:r>
              <a:rPr lang="en-US" altLang="ko-KR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solidFill>
                  <a:srgbClr val="255c08"/>
                </a:solidFill>
                <a:latin typeface="한컴 윤고딕 250"/>
                <a:ea typeface="한컴 윤고딕 250"/>
              </a:rPr>
              <a:t> </a:t>
            </a:r>
            <a:endParaRPr lang="ko-KR" altLang="en-US" sz="88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53647" y="2228849"/>
            <a:ext cx="2247900" cy="34099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229856" y="3861175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-1" y="310815"/>
            <a:ext cx="11906251" cy="28305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000" b="1" spc="-200">
                <a:solidFill>
                  <a:srgbClr val="255c08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8000" b="1" spc="-200">
                <a:solidFill>
                  <a:srgbClr val="255c08"/>
                </a:solidFill>
                <a:latin typeface="한컴 윤고딕 250"/>
                <a:ea typeface="한컴 윤고딕 250"/>
              </a:rPr>
              <a:t>주의 보좌로 나아갈때에</a:t>
            </a:r>
            <a:endParaRPr lang="ko-KR" altLang="en-US" sz="8000" b="1" spc="-200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lnSpc>
                <a:spcPct val="25000"/>
              </a:lnSpc>
              <a:defRPr/>
            </a:pP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000" b="1">
                <a:solidFill>
                  <a:srgbClr val="255c08"/>
                </a:solidFill>
                <a:latin typeface="한컴 윤고딕 250"/>
                <a:ea typeface="한컴 윤고딕 250"/>
              </a:rPr>
              <a:t>   어찌 아니 기쁠까</a:t>
            </a:r>
            <a:endParaRPr lang="ko-KR" altLang="en-US" sz="8000" b="1">
              <a:solidFill>
                <a:srgbClr val="255c08"/>
              </a:solidFill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909425" y="1220993"/>
            <a:ext cx="2996825" cy="32888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331745" y="2616730"/>
            <a:ext cx="2984127" cy="4241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125</ep:Words>
  <ep:PresentationFormat>화면 슬라이드 쇼(4:3)</ep:PresentationFormat>
  <ep:Paragraphs>34</ep:Paragraphs>
  <ep:Slides>16</ep:Slides>
  <ep:Notes>16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2022-11-30T04:54:13.248</dcterms:created>
  <dc:creator>user</dc:creator>
  <cp:lastModifiedBy>user</cp:lastModifiedBy>
  <dcterms:modified xsi:type="dcterms:W3CDTF">2023-12-29T08:18:34.418</dcterms:modified>
  <cp:revision>18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