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 horzBarState="maximized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notesMaster" Target="notesMasters/notesMaster1.xml"  /><Relationship Id="rId20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Relationship Id="rId3" Type="http://schemas.openxmlformats.org/officeDocument/2006/relationships/image" Target="../media/image2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Relationship Id="rId3" Type="http://schemas.openxmlformats.org/officeDocument/2006/relationships/image" Target="../media/image2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Relationship Id="rId4" Type="http://schemas.openxmlformats.org/officeDocument/2006/relationships/image" Target="../media/image2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Relationship Id="rId3" Type="http://schemas.openxmlformats.org/officeDocument/2006/relationships/image" Target="../media/image24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Relationship Id="rId3" Type="http://schemas.openxmlformats.org/officeDocument/2006/relationships/image" Target="../media/image2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Relationship Id="rId4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Relationship Id="rId4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Relationship Id="rId4" Type="http://schemas.openxmlformats.org/officeDocument/2006/relationships/image" Target="../media/image1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419101" y="3791663"/>
            <a:ext cx="2428374" cy="3066336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183309" y="126699"/>
            <a:ext cx="11825380" cy="31670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</a:t>
            </a:r>
            <a:r>
              <a:rPr lang="ko-KR" altLang="en-US" sz="10200" b="1">
                <a:latin typeface="한컴 윤고딕 250"/>
                <a:ea typeface="한컴 윤고딕 250"/>
              </a:rPr>
              <a:t>내가</a:t>
            </a:r>
            <a:r>
              <a:rPr lang="ko-KR" altLang="en-US" sz="10000" b="1">
                <a:latin typeface="한컴 윤고딕 250"/>
                <a:ea typeface="한컴 윤고딕 250"/>
              </a:rPr>
              <a:t> 주인 삼은</a:t>
            </a:r>
            <a:endParaRPr lang="ko-KR" altLang="en-US" sz="10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000" b="1">
                <a:latin typeface="한컴 윤고딕 250"/>
                <a:ea typeface="한컴 윤고딕 250"/>
              </a:rPr>
              <a:t>  모든 것 내려놓고</a:t>
            </a:r>
            <a:endParaRPr lang="ko-KR" altLang="en-US" sz="10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896994" y="3648880"/>
            <a:ext cx="2295007" cy="320912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722461" y="274637"/>
            <a:ext cx="10971723" cy="31905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나를 잠잠케 해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   주 사랑</a:t>
            </a:r>
            <a:r>
              <a:rPr lang="en-US" altLang="ko-KR" sz="10200" b="1">
                <a:latin typeface="한컴 윤고딕 250"/>
                <a:ea typeface="한컴 윤고딕 250"/>
              </a:rPr>
              <a:t>-</a:t>
            </a:r>
            <a:endParaRPr lang="en-US" altLang="ko-KR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8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398490" y="2989802"/>
            <a:ext cx="2322887" cy="3868197"/>
          </a:xfrm>
          <a:prstGeom prst="rect">
            <a:avLst/>
          </a:prstGeom>
        </p:spPr>
      </p:pic>
      <p:sp>
        <p:nvSpPr>
          <p:cNvPr id="11" name="가로 글상자 10"/>
          <p:cNvSpPr txBox="1"/>
          <p:nvPr/>
        </p:nvSpPr>
        <p:spPr>
          <a:xfrm>
            <a:off x="434914" y="274637"/>
            <a:ext cx="11573775" cy="31905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내 영혼의 반석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그</a:t>
            </a:r>
            <a:r>
              <a:rPr lang="ko-KR" altLang="en-US" sz="10200" b="1" spc="-2100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사랑</a:t>
            </a:r>
            <a:r>
              <a:rPr lang="ko-KR" altLang="en-US" sz="10200" b="1" spc="-1100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위에</a:t>
            </a:r>
            <a:r>
              <a:rPr lang="ko-KR" altLang="en-US" sz="10200" b="1" spc="-1200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서리</a:t>
            </a:r>
            <a:endParaRPr lang="en-US" altLang="ko-KR" sz="10200" b="1" spc="-5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395701" y="3121009"/>
            <a:ext cx="2996825" cy="4203174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9601" y="0"/>
            <a:ext cx="10972798" cy="47510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10200" b="1" spc="300">
                <a:latin typeface="한컴 윤고딕 250"/>
                <a:ea typeface="한컴 윤고딕 250"/>
              </a:rPr>
              <a:t>주 사랑 거친 </a:t>
            </a:r>
            <a:endParaRPr lang="ko-KR" altLang="en-US" sz="10200" b="1" spc="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 spc="300">
                <a:latin typeface="한컴 윤고딕 250"/>
                <a:ea typeface="한컴 윤고딕 250"/>
              </a:rPr>
              <a:t>  풍랑에도 깊은 </a:t>
            </a:r>
            <a:endParaRPr lang="ko-KR" altLang="en-US" sz="10200" b="1" spc="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 spc="300">
                <a:latin typeface="한컴 윤고딕 250"/>
                <a:ea typeface="한컴 윤고딕 250"/>
              </a:rPr>
              <a:t>   바다처럼</a:t>
            </a:r>
            <a:endParaRPr lang="ko-KR" altLang="en-US" sz="10200" b="1" spc="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896994" y="3648880"/>
            <a:ext cx="2295007" cy="320912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722461" y="274637"/>
            <a:ext cx="10971723" cy="31905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나를 잠잠케 해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   주 사랑</a:t>
            </a:r>
            <a:r>
              <a:rPr lang="en-US" altLang="ko-KR" sz="10200" b="1">
                <a:latin typeface="한컴 윤고딕 250"/>
                <a:ea typeface="한컴 윤고딕 250"/>
              </a:rPr>
              <a:t>-</a:t>
            </a:r>
            <a:endParaRPr lang="en-US" altLang="ko-KR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8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398490" y="2989802"/>
            <a:ext cx="2322887" cy="3868197"/>
          </a:xfrm>
          <a:prstGeom prst="rect">
            <a:avLst/>
          </a:prstGeom>
        </p:spPr>
      </p:pic>
      <p:sp>
        <p:nvSpPr>
          <p:cNvPr id="11" name="가로 글상자 10"/>
          <p:cNvSpPr txBox="1"/>
          <p:nvPr/>
        </p:nvSpPr>
        <p:spPr>
          <a:xfrm>
            <a:off x="434914" y="274637"/>
            <a:ext cx="11573775" cy="31905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내 영혼의 반석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그</a:t>
            </a:r>
            <a:r>
              <a:rPr lang="ko-KR" altLang="en-US" sz="10200" b="1" spc="-2100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사랑</a:t>
            </a:r>
            <a:r>
              <a:rPr lang="ko-KR" altLang="en-US" sz="10200" b="1" spc="-1100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위에</a:t>
            </a:r>
            <a:r>
              <a:rPr lang="ko-KR" altLang="en-US" sz="10200" b="1" spc="-1200">
                <a:latin typeface="한컴 윤고딕 250"/>
                <a:ea typeface="한컴 윤고딕 250"/>
              </a:rPr>
              <a:t> </a:t>
            </a:r>
            <a:r>
              <a:rPr lang="ko-KR" altLang="en-US" sz="10200" b="1" spc="-500">
                <a:latin typeface="한컴 윤고딕 250"/>
                <a:ea typeface="한컴 윤고딕 250"/>
              </a:rPr>
              <a:t>서리</a:t>
            </a:r>
            <a:r>
              <a:rPr lang="en-US" altLang="ko-KR" sz="10200" b="1" spc="-500">
                <a:latin typeface="한컴 윤고딕 250"/>
                <a:ea typeface="한컴 윤고딕 250"/>
              </a:rPr>
              <a:t>­­</a:t>
            </a:r>
            <a:endParaRPr lang="en-US" altLang="ko-KR" sz="10200" b="1" spc="-5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17595" y="4080408"/>
            <a:ext cx="2074404" cy="2777591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98970" y="112891"/>
            <a:ext cx="11690591" cy="31905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 내 주 되신 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  주 앞에 나가 </a:t>
            </a:r>
            <a:endParaRPr lang="ko-KR" altLang="en-US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87270" y="3911968"/>
            <a:ext cx="2984127" cy="2946031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09599" y="180615"/>
            <a:ext cx="11300245" cy="31893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내가 사랑했던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모든 것 내려놓고</a:t>
            </a:r>
            <a:endParaRPr lang="ko-KR" altLang="en-US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750957" y="4043119"/>
            <a:ext cx="3690621" cy="281488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98967" y="846138"/>
            <a:ext cx="11183429" cy="16379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주님만 사랑해</a:t>
            </a:r>
            <a:r>
              <a:rPr lang="en-US" altLang="ko-KR" sz="10200" b="1">
                <a:latin typeface="한컴 윤고딕 250"/>
                <a:ea typeface="한컴 윤고딕 250"/>
              </a:rPr>
              <a:t>-</a:t>
            </a:r>
            <a:endParaRPr lang="en-US" altLang="ko-KR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2394212" cy="3428999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454863" y="238442"/>
            <a:ext cx="11282274" cy="31905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내가 주인 삼은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모든 것 내려놓고</a:t>
            </a:r>
            <a:endParaRPr lang="ko-KR" altLang="en-US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841778" y="3387461"/>
            <a:ext cx="3470538" cy="3470538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045951" y="237152"/>
            <a:ext cx="10342714" cy="319184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내 주 되신 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  주 앞에 나가 </a:t>
            </a:r>
            <a:endParaRPr lang="ko-KR" altLang="en-US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229490" y="2807910"/>
            <a:ext cx="2515562" cy="4263665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09599" y="274637"/>
            <a:ext cx="10972798" cy="31905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내가 사랑했던</a:t>
            </a:r>
            <a:endParaRPr lang="ko-KR" altLang="en-US" sz="10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모든 것 내려놓고</a:t>
            </a:r>
            <a:endParaRPr lang="ko-KR" altLang="en-US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04637" y="3933064"/>
            <a:ext cx="3691362" cy="2924936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97815" y="405260"/>
            <a:ext cx="10935778" cy="164071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200" b="1">
                <a:latin typeface="한컴 윤고딕 250"/>
                <a:ea typeface="한컴 윤고딕 250"/>
              </a:rPr>
              <a:t>   주님만 사랑해</a:t>
            </a:r>
            <a:r>
              <a:rPr lang="en-US" altLang="ko-KR" sz="10200" b="1">
                <a:latin typeface="한컴 윤고딕 250"/>
                <a:ea typeface="한컴 윤고딕 250"/>
              </a:rPr>
              <a:t>-</a:t>
            </a:r>
            <a:endParaRPr lang="en-US" altLang="ko-KR" sz="10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395701" y="3121009"/>
            <a:ext cx="2996825" cy="4203174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9601" y="0"/>
            <a:ext cx="10972798" cy="47510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10200" b="1" spc="300">
                <a:latin typeface="한컴 윤고딕 250"/>
                <a:ea typeface="한컴 윤고딕 250"/>
              </a:rPr>
              <a:t>주 사랑 거친 </a:t>
            </a:r>
            <a:endParaRPr lang="ko-KR" altLang="en-US" sz="10200" b="1" spc="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 spc="300">
                <a:latin typeface="한컴 윤고딕 250"/>
                <a:ea typeface="한컴 윤고딕 250"/>
              </a:rPr>
              <a:t>  풍랑에도 깊은 </a:t>
            </a:r>
            <a:endParaRPr lang="ko-KR" altLang="en-US" sz="10200" b="1" spc="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200" b="1" spc="300">
                <a:latin typeface="한컴 윤고딕 250"/>
                <a:ea typeface="한컴 윤고딕 250"/>
              </a:rPr>
              <a:t>   바다처럼</a:t>
            </a:r>
            <a:endParaRPr lang="ko-KR" altLang="en-US" sz="10200" b="1" spc="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82</ep:Words>
  <ep:PresentationFormat>화면 슬라이드 쇼(4:3)</ep:PresentationFormat>
  <ep:Paragraphs>28</ep:Paragraphs>
  <ep:Slides>14</ep:Slides>
  <ep:Notes>10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2023-02-17T13:13:45.079</dcterms:created>
  <dc:creator>user</dc:creator>
  <cp:lastModifiedBy>user</cp:lastModifiedBy>
  <dcterms:modified xsi:type="dcterms:W3CDTF">2023-02-18T14:47:30.849</dcterms:modified>
  <cp:revision>20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