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7" r:id="rId12"/>
    <p:sldId id="269" r:id="rId13"/>
    <p:sldId id="271" r:id="rId14"/>
    <p:sldId id="272" r:id="rId15"/>
    <p:sldId id="273" r:id="rId16"/>
    <p:sldId id="275" r:id="rId17"/>
    <p:sldId id="277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presProps" Target="presProps.xml"  /><Relationship Id="rId2" Type="http://schemas.openxmlformats.org/officeDocument/2006/relationships/notesMaster" Target="notesMasters/notesMaster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6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335881" y="411079"/>
            <a:ext cx="11730790" cy="2768366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500">
                <a:latin typeface="한컴 윤고딕 250"/>
                <a:ea typeface="한컴 윤고딕 250"/>
              </a:rPr>
              <a:t>1.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주 십자가를 지심으로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</a:t>
            </a:r>
            <a:r>
              <a:rPr lang="ko-KR" altLang="en-US" sz="8800" b="1" spc="0">
                <a:latin typeface="한컴 윤고딕 250"/>
                <a:ea typeface="한컴 윤고딕 250"/>
              </a:rPr>
              <a:t> 죄인을 구속하셨으니</a:t>
            </a:r>
            <a:endParaRPr lang="ko-KR" altLang="en-US" sz="8800" b="1" spc="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61211" y="274638"/>
            <a:ext cx="11299658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주님의 피로 죄 씻으면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 주님의 진노 면하겠네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81000" y="274638"/>
            <a:ext cx="11440027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내가 그 피를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유월절 그 양의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120314"/>
            <a:ext cx="11369841" cy="301501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피를 볼때에  내가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널 넘어서 가리라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58677" y="274638"/>
            <a:ext cx="11742823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1600">
                <a:latin typeface="한컴 윤고딕 250"/>
                <a:ea typeface="한컴 윤고딕 250"/>
              </a:rPr>
              <a:t>4.</a:t>
            </a:r>
            <a:r>
              <a:rPr lang="ko-KR" altLang="en-US" sz="8800" b="1" spc="-500">
                <a:latin typeface="한컴 윤고딕 250"/>
                <a:ea typeface="한컴 윤고딕 250"/>
              </a:rPr>
              <a:t>구주의</a:t>
            </a:r>
            <a:r>
              <a:rPr lang="ko-KR" altLang="en-US" sz="8800" b="1" spc="-2000">
                <a:latin typeface="한컴 윤고딕 250"/>
                <a:ea typeface="한컴 윤고딕 250"/>
              </a:rPr>
              <a:t> 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사랑</a:t>
            </a:r>
            <a:r>
              <a:rPr lang="ko-KR" altLang="en-US" sz="8800" b="1" spc="-1500">
                <a:latin typeface="한컴 윤고딕 250"/>
                <a:ea typeface="한컴 윤고딕 250"/>
              </a:rPr>
              <a:t> </a:t>
            </a:r>
            <a:r>
              <a:rPr lang="ko-KR" altLang="en-US" sz="8800" b="1" spc="-500">
                <a:latin typeface="한컴 윤고딕 250"/>
                <a:ea typeface="한컴 윤고딕 250"/>
              </a:rPr>
              <a:t>크신</a:t>
            </a:r>
            <a:r>
              <a:rPr lang="ko-KR" altLang="en-US" sz="8800" b="1" spc="-1500">
                <a:latin typeface="한컴 윤고딕 250"/>
                <a:ea typeface="한컴 윤고딕 250"/>
              </a:rPr>
              <a:t> 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은혜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</a:t>
            </a:r>
            <a:r>
              <a:rPr lang="ko-KR" altLang="en-US" sz="8800" b="1" spc="0">
                <a:latin typeface="한컴 윤고딕 250"/>
                <a:ea typeface="한컴 윤고딕 250"/>
              </a:rPr>
              <a:t> 보혈의</a:t>
            </a:r>
            <a:r>
              <a:rPr lang="ko-KR" altLang="en-US" sz="8800" b="1" spc="-1600">
                <a:latin typeface="한컴 윤고딕 250"/>
                <a:ea typeface="한컴 윤고딕 250"/>
              </a:rPr>
              <a:t> </a:t>
            </a:r>
            <a:r>
              <a:rPr lang="ko-KR" altLang="en-US" sz="8800" b="1" spc="0">
                <a:latin typeface="한컴 윤고딕 250"/>
                <a:ea typeface="한컴 윤고딕 250"/>
              </a:rPr>
              <a:t>능력</a:t>
            </a:r>
            <a:r>
              <a:rPr lang="ko-KR" altLang="en-US" sz="8800" b="1" spc="-1400">
                <a:latin typeface="한컴 윤고딕 250"/>
                <a:ea typeface="한컴 윤고딕 250"/>
              </a:rPr>
              <a:t> </a:t>
            </a:r>
            <a:r>
              <a:rPr lang="ko-KR" altLang="en-US" sz="8800" b="1" spc="0">
                <a:latin typeface="한컴 윤고딕 250"/>
                <a:ea typeface="한컴 윤고딕 250"/>
              </a:rPr>
              <a:t>의지하세</a:t>
            </a:r>
            <a:endParaRPr lang="ko-KR" altLang="en-US" sz="8800" b="1" spc="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274638"/>
            <a:ext cx="11460078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심판의 불이 </a:t>
            </a:r>
            <a:r>
              <a:rPr lang="ko-KR" altLang="en-US" sz="8800" b="1" spc="200">
                <a:latin typeface="한컴 윤고딕 250"/>
                <a:ea typeface="한컴 윤고딕 250"/>
              </a:rPr>
              <a:t>내릴때에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 주님의 진노 면하겠네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81000" y="274638"/>
            <a:ext cx="11440027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내가 그 피를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유월절 그 양의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120314"/>
            <a:ext cx="11369841" cy="301501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피를 볼때에  내가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널</a:t>
            </a:r>
            <a:r>
              <a:rPr lang="ko-KR" altLang="en-US" sz="9600" b="1" spc="-2200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latin typeface="한컴 윤고딕 250"/>
                <a:ea typeface="한컴 윤고딕 250"/>
              </a:rPr>
              <a:t>넘어서</a:t>
            </a:r>
            <a:r>
              <a:rPr lang="ko-KR" altLang="en-US" sz="9600" b="1" spc="-1900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latin typeface="한컴 윤고딕 250"/>
                <a:ea typeface="한컴 윤고딕 250"/>
              </a:rPr>
              <a:t>가리라</a:t>
            </a:r>
            <a:r>
              <a:rPr lang="en-US" altLang="ko-KR" sz="9600" b="1">
                <a:latin typeface="한컴 윤고딕 250"/>
                <a:ea typeface="한컴 윤고딕 250"/>
              </a:rPr>
              <a:t>--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531393"/>
            <a:ext cx="11281613" cy="277187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그 피를 보고 믿는 자는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 주님의 진노 면하겠네 </a:t>
            </a:r>
            <a:endParaRPr lang="ko-KR" altLang="en-US" sz="8800" b="1" spc="-5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81000" y="274638"/>
            <a:ext cx="11440027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내가 그 피를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유월절 그 양의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120314"/>
            <a:ext cx="11369841" cy="301501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피를 볼때에  내가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널 넘어서 가리라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29125" y="160420"/>
            <a:ext cx="11582403" cy="2774884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1500">
                <a:latin typeface="한컴 윤고딕 250"/>
                <a:ea typeface="한컴 윤고딕 250"/>
              </a:rPr>
              <a:t>2.</a:t>
            </a:r>
            <a:r>
              <a:rPr lang="ko-KR" altLang="en-US" sz="8800" b="1" spc="-300">
                <a:latin typeface="한컴 윤고딕 250"/>
                <a:ea typeface="한컴 윤고딕 250"/>
              </a:rPr>
              <a:t>흉악한</a:t>
            </a:r>
            <a:r>
              <a:rPr lang="ko-KR" altLang="en-US" sz="8800" b="1" spc="-1100">
                <a:latin typeface="한컴 윤고딕 250"/>
                <a:ea typeface="한컴 윤고딕 250"/>
              </a:rPr>
              <a:t> </a:t>
            </a:r>
            <a:r>
              <a:rPr lang="ko-KR" altLang="en-US" sz="8800" b="1" spc="-300">
                <a:latin typeface="한컴 윤고딕 250"/>
                <a:ea typeface="한컴 윤고딕 250"/>
              </a:rPr>
              <a:t>죄인</a:t>
            </a:r>
            <a:r>
              <a:rPr lang="ko-KR" altLang="en-US" sz="8800" b="1" spc="-900">
                <a:latin typeface="한컴 윤고딕 250"/>
                <a:ea typeface="한컴 윤고딕 250"/>
              </a:rPr>
              <a:t> </a:t>
            </a:r>
            <a:r>
              <a:rPr lang="ko-KR" altLang="en-US" sz="8800" b="1" spc="-300">
                <a:latin typeface="한컴 윤고딕 250"/>
                <a:ea typeface="한컴 윤고딕 250"/>
              </a:rPr>
              <a:t>괴수라도</a:t>
            </a:r>
            <a:endParaRPr lang="ko-KR" altLang="en-US" sz="8800" b="1" spc="-3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300">
                <a:latin typeface="한컴 윤고딕 250"/>
                <a:ea typeface="한컴 윤고딕 250"/>
              </a:rPr>
              <a:t>  예수는 능히 구원하네</a:t>
            </a:r>
            <a:endParaRPr lang="ko-KR" altLang="en-US" sz="8800" b="1" spc="-3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71237" y="274638"/>
            <a:ext cx="11450052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온 몸에 피를 담글때에 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 주님의 진노 면하겠네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81000" y="274638"/>
            <a:ext cx="11440027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내가 그 피를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 유월절 그 양의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411079" y="120314"/>
            <a:ext cx="11369841" cy="301501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피를 볼때에  내가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널 넘어서 가리라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28862" y="274638"/>
            <a:ext cx="11582402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1500">
                <a:latin typeface="한컴 윤고딕 250"/>
                <a:ea typeface="한컴 윤고딕 250"/>
              </a:rPr>
              <a:t>3.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심판할때에</a:t>
            </a:r>
            <a:r>
              <a:rPr lang="ko-KR" altLang="en-US" sz="8800" b="1" spc="-1400">
                <a:latin typeface="한컴 윤고딕 250"/>
                <a:ea typeface="한컴 윤고딕 250"/>
              </a:rPr>
              <a:t> </a:t>
            </a:r>
            <a:r>
              <a:rPr lang="ko-KR" altLang="en-US" sz="8800" b="1" spc="-500">
                <a:latin typeface="한컴 윤고딕 250"/>
                <a:ea typeface="한컴 윤고딕 250"/>
              </a:rPr>
              <a:t>모든 백성</a:t>
            </a:r>
            <a:endParaRPr lang="ko-KR" altLang="en-US" sz="8800" b="1" spc="-5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500">
                <a:latin typeface="한컴 윤고딕 250"/>
                <a:ea typeface="한컴 윤고딕 250"/>
              </a:rPr>
              <a:t> </a:t>
            </a:r>
            <a:r>
              <a:rPr lang="ko-KR" altLang="en-US" sz="8800" b="1" spc="-400">
                <a:latin typeface="한컴 윤고딕 250"/>
                <a:ea typeface="한컴 윤고딕 250"/>
              </a:rPr>
              <a:t>행한 일대로 보응 받네</a:t>
            </a:r>
            <a:endParaRPr lang="ko-KR" altLang="en-US" sz="8800" b="1" spc="-4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113</ep:Words>
  <ep:PresentationFormat>화면 슬라이드 쇼(4:3)</ep:PresentationFormat>
  <ep:Paragraphs>32</ep:Paragraphs>
  <ep:Slides>16</ep:Slides>
  <ep:Notes>15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2023-03-09T09:47:35.809</dcterms:created>
  <dc:creator>user</dc:creator>
  <cp:lastModifiedBy>user</cp:lastModifiedBy>
  <dcterms:modified xsi:type="dcterms:W3CDTF">2023-03-09T10:45:52.865</dcterms:modified>
  <cp:revision>10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