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300" r:id="rId3"/>
    <p:sldId id="287" r:id="rId4"/>
    <p:sldId id="288" r:id="rId5"/>
    <p:sldId id="301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90286" y="0"/>
            <a:ext cx="11211428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낯선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나라에 언젠가 집에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  돌아가리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90762" y="0"/>
            <a:ext cx="11291635" cy="43986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주 볼때마다  영광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나타나 승리를 위해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   찬양하리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81000" y="274638"/>
            <a:ext cx="11540289" cy="30857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 spc="-400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돌아가리</a:t>
            </a:r>
            <a:endParaRPr lang="ko-KR" altLang="en-US" sz="9600" b="1" spc="-400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5000"/>
              </a:lnSpc>
              <a:defRPr/>
            </a:pPr>
            <a:endParaRPr lang="ko-KR" altLang="en-US" sz="9600" b="1" spc="-400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400">
                <a:solidFill>
                  <a:srgbClr val="5c0369"/>
                </a:solidFill>
                <a:latin typeface="한컴 윤고딕 250"/>
                <a:ea typeface="한컴 윤고딕 250"/>
              </a:rPr>
              <a:t>날 기다리는 밝은 곳에</a:t>
            </a:r>
            <a:endParaRPr lang="ko-KR" altLang="en-US" sz="9600" b="1" spc="-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20364" y="0"/>
            <a:ext cx="11151270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곧 돌아가리 기쁨의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6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나라 주님과 함께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30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6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길이 살리</a:t>
            </a:r>
            <a:r>
              <a:rPr lang="en-US" altLang="ko-KR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--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70973" y="0"/>
            <a:ext cx="11450054" cy="43986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어두운 세상 방황치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않고 주님과 함께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돌아가리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0972798" cy="29905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300" b="1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돌아가리</a:t>
            </a:r>
            <a:endParaRPr lang="ko-KR" altLang="en-US" sz="93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5000"/>
              </a:lnSpc>
              <a:defRPr/>
            </a:pPr>
            <a:endParaRPr lang="ko-KR" altLang="en-US" sz="93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300" b="1" spc="-400">
                <a:solidFill>
                  <a:srgbClr val="5c0369"/>
                </a:solidFill>
                <a:latin typeface="한컴 윤고딕 250"/>
                <a:ea typeface="한컴 윤고딕 250"/>
              </a:rPr>
              <a:t>날 기다리는 밝은 곳에</a:t>
            </a:r>
            <a:endParaRPr lang="ko-KR" altLang="en-US" sz="9300" b="1" spc="-4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601" y="0"/>
            <a:ext cx="10972798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곧 돌아가리 기쁨의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6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나라 주님과 함께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30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길이 살리</a:t>
            </a:r>
            <a:r>
              <a:rPr lang="en-US" altLang="ko-KR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-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39151" y="0"/>
            <a:ext cx="10972798" cy="43224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방황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하지만 예수 내구주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  이끄시네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130342"/>
            <a:ext cx="11101138" cy="418257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영광의 나팔  소리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들릴때 천사 날위해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1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찾아오리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11079" y="274638"/>
            <a:ext cx="11610474" cy="29619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200" b="1" spc="-300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돌아가리</a:t>
            </a:r>
            <a:endParaRPr lang="ko-KR" altLang="en-US" sz="9200" b="1" spc="-300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5000"/>
              </a:lnSpc>
              <a:defRPr/>
            </a:pPr>
            <a:endParaRPr lang="ko-KR" altLang="en-US" sz="9200" b="1" spc="-300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200" b="1" spc="-300">
                <a:solidFill>
                  <a:srgbClr val="5c0369"/>
                </a:solidFill>
                <a:latin typeface="한컴 윤고딕 250"/>
                <a:ea typeface="한컴 윤고딕 250"/>
              </a:rPr>
              <a:t>날 기다리는 밝은 곳에</a:t>
            </a:r>
            <a:endParaRPr lang="ko-KR" altLang="en-US" sz="92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40894" y="0"/>
            <a:ext cx="11851105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곧 돌아가리 기쁨의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6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나라 주님과 함께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30000"/>
              </a:lnSpc>
              <a:defRPr/>
            </a:pP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6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       길이 살리</a:t>
            </a:r>
            <a:r>
              <a:rPr lang="en-US" altLang="ko-KR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-</a:t>
            </a:r>
            <a:endParaRPr lang="en-US" altLang="ko-KR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05802" y="0"/>
            <a:ext cx="11580396" cy="4179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en-US" altLang="ko-KR" sz="9600" b="1" spc="-500">
                <a:solidFill>
                  <a:srgbClr val="5c0369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9600" b="1" spc="-500">
                <a:solidFill>
                  <a:srgbClr val="5c0369"/>
                </a:solidFill>
                <a:latin typeface="한컴 윤고딕 250"/>
                <a:ea typeface="한컴 윤고딕 250"/>
              </a:rPr>
              <a:t>나는 순례자 피곤한 </a:t>
            </a:r>
            <a:endParaRPr lang="ko-KR" altLang="en-US" sz="9600" b="1" spc="-500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 spc="-500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몸을  하늘나라에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solidFill>
                  <a:srgbClr val="5c0369"/>
                </a:solidFill>
                <a:latin typeface="한컴 윤고딕 250"/>
                <a:ea typeface="한컴 윤고딕 250"/>
              </a:rPr>
              <a:t>         누이시네 </a:t>
            </a:r>
            <a:endParaRPr lang="ko-KR" altLang="en-US" sz="9600" b="1">
              <a:solidFill>
                <a:srgbClr val="5c0369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101</ep:Words>
  <ep:PresentationFormat>화면 슬라이드 쇼(4:3)</ep:PresentationFormat>
  <ep:Paragraphs>42</ep:Paragraphs>
  <ep:Slides>12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2022-10-12T14:44:54.150</dcterms:created>
  <dc:creator>user</dc:creator>
  <cp:lastModifiedBy>user</cp:lastModifiedBy>
  <dcterms:modified xsi:type="dcterms:W3CDTF">2023-11-24T07:46:38.917</dcterms:modified>
  <cp:revision>33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