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2" r:id="rId8"/>
    <p:sldId id="264" r:id="rId9"/>
    <p:sldId id="266" r:id="rId10"/>
    <p:sldId id="268" r:id="rId11"/>
    <p:sldId id="269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8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presProps" Target="presProps.xml"  /><Relationship Id="rId14" Type="http://schemas.openxmlformats.org/officeDocument/2006/relationships/viewProps" Target="viewProps.xml"  /><Relationship Id="rId15" Type="http://schemas.openxmlformats.org/officeDocument/2006/relationships/theme" Target="theme/theme1.xml"  /><Relationship Id="rId16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2024-02-11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6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4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8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9.jpeg"  /><Relationship Id="rId4" Type="http://schemas.openxmlformats.org/officeDocument/2006/relationships/image" Target="../media/image10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11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.jpeg"  /><Relationship Id="rId4" Type="http://schemas.openxmlformats.org/officeDocument/2006/relationships/image" Target="../media/image1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.jpeg"  /><Relationship Id="rId4" Type="http://schemas.openxmlformats.org/officeDocument/2006/relationships/image" Target="../media/image13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7.jpeg"  /><Relationship Id="rId4" Type="http://schemas.openxmlformats.org/officeDocument/2006/relationships/image" Target="../media/image14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16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433763" y="1353552"/>
            <a:ext cx="10357185" cy="122581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예수의 이름으로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433763" y="3886200"/>
            <a:ext cx="10086474" cy="129349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나는 일어서리라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0473" y="4130842"/>
            <a:ext cx="1963553" cy="27271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38513" y="1273342"/>
            <a:ext cx="10487527" cy="116315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</a:t>
            </a:r>
            <a:r>
              <a:rPr lang="ko-KR" altLang="en-US" sz="8800" b="1" spc="-500">
                <a:solidFill>
                  <a:srgbClr val="73057b"/>
                </a:solidFill>
                <a:latin typeface="한컴 윤고딕 250"/>
                <a:ea typeface="한컴 윤고딕 250"/>
              </a:rPr>
              <a:t>주신 능력으로</a:t>
            </a:r>
            <a:endParaRPr lang="ko-KR" altLang="en-US" sz="8800" b="1" spc="-500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518987" y="3429000"/>
            <a:ext cx="10063410" cy="136017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나는 일어서리라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874942"/>
            <a:ext cx="2389653" cy="29830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777039" y="1604210"/>
            <a:ext cx="11159289" cy="116566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 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원수가 날향해 와도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799723" y="4140869"/>
            <a:ext cx="10136605" cy="122932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쓰러지지 않으리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4255318"/>
            <a:ext cx="2602682" cy="26026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-2" y="0"/>
            <a:ext cx="12192001" cy="6988341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508960" y="1163052"/>
            <a:ext cx="10073436" cy="129249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500" b="1">
                <a:solidFill>
                  <a:srgbClr val="73057b"/>
                </a:solidFill>
                <a:latin typeface="한컴 윤고딕 250"/>
                <a:ea typeface="한컴 윤고딕 250"/>
              </a:rPr>
              <a:t>주</a:t>
            </a:r>
            <a:r>
              <a:rPr lang="ko-KR" altLang="en-US" sz="8500" b="1" spc="-300">
                <a:solidFill>
                  <a:srgbClr val="73057b"/>
                </a:solidFill>
                <a:latin typeface="한컴 윤고딕 250"/>
                <a:ea typeface="한컴 윤고딕 250"/>
              </a:rPr>
              <a:t>가 주</a:t>
            </a:r>
            <a:r>
              <a:rPr lang="ko-KR" altLang="en-US" sz="8500" b="1" spc="-600">
                <a:solidFill>
                  <a:srgbClr val="73057b"/>
                </a:solidFill>
                <a:latin typeface="한컴 윤고딕 250"/>
                <a:ea typeface="한컴 윤고딕 250"/>
              </a:rPr>
              <a:t>신 능</a:t>
            </a:r>
            <a:r>
              <a:rPr lang="ko-KR" altLang="en-US" sz="8500" b="1">
                <a:solidFill>
                  <a:srgbClr val="73057b"/>
                </a:solidFill>
                <a:latin typeface="한컴 윤고딕 250"/>
                <a:ea typeface="한컴 윤고딕 250"/>
              </a:rPr>
              <a:t>력으로</a:t>
            </a:r>
            <a:endParaRPr lang="ko-KR" altLang="en-US" sz="85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127960" y="3799973"/>
            <a:ext cx="10637921" cy="130352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주</a:t>
            </a:r>
            <a:r>
              <a:rPr lang="ko-KR" altLang="en-US" sz="8000" b="1" spc="-500">
                <a:solidFill>
                  <a:srgbClr val="73057b"/>
                </a:solidFill>
                <a:latin typeface="한컴 윤고딕 250"/>
                <a:ea typeface="한컴 윤고딕 250"/>
              </a:rPr>
              <a:t>신 능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력으로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799973"/>
            <a:ext cx="2996825" cy="37460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-107835"/>
            <a:ext cx="12192000" cy="6965836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2130592" y="1196086"/>
            <a:ext cx="9451806" cy="1183259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주신 능력으로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920039" y="3762824"/>
            <a:ext cx="9916025" cy="142639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일어서리</a:t>
            </a:r>
            <a:r>
              <a:rPr lang="en-US" altLang="ko-KR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-</a:t>
            </a:r>
            <a:endParaRPr lang="en-US" altLang="ko-KR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9195175" y="2696722"/>
            <a:ext cx="2996825" cy="44952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가로 글상자 4"/>
          <p:cNvSpPr txBox="1"/>
          <p:nvPr/>
        </p:nvSpPr>
        <p:spPr>
          <a:xfrm>
            <a:off x="1433763" y="1353552"/>
            <a:ext cx="10357185" cy="1225818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예수의 이름으로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6" name="가로 글상자 5"/>
          <p:cNvSpPr txBox="1"/>
          <p:nvPr/>
        </p:nvSpPr>
        <p:spPr>
          <a:xfrm>
            <a:off x="1433763" y="3886200"/>
            <a:ext cx="10086474" cy="1293495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나는 일어서리라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886200"/>
            <a:ext cx="2971800" cy="297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338513" y="1273342"/>
            <a:ext cx="10487527" cy="116315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</a:t>
            </a:r>
            <a:r>
              <a:rPr lang="ko-KR" altLang="en-US" sz="8800" b="1" spc="-500">
                <a:solidFill>
                  <a:srgbClr val="73057b"/>
                </a:solidFill>
                <a:latin typeface="한컴 윤고딕 250"/>
                <a:ea typeface="한컴 윤고딕 250"/>
              </a:rPr>
              <a:t>주신 능력으로</a:t>
            </a:r>
            <a:endParaRPr lang="ko-KR" altLang="en-US" sz="8800" b="1" spc="-500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518987" y="3429000"/>
            <a:ext cx="10063410" cy="136017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나는 일어서리라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3429000"/>
            <a:ext cx="2743199" cy="3428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777039" y="1604210"/>
            <a:ext cx="11159289" cy="116566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  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원수가 날향해 와도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799723" y="4140869"/>
            <a:ext cx="10136605" cy="1229326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85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 쓰러지지 않으리</a:t>
            </a:r>
            <a:endParaRPr lang="ko-KR" altLang="en-US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0" y="4140869"/>
            <a:ext cx="2173704" cy="2717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-2" y="0"/>
            <a:ext cx="12192001" cy="6988341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508960" y="1163052"/>
            <a:ext cx="10073436" cy="1292493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500" b="1">
                <a:solidFill>
                  <a:srgbClr val="73057b"/>
                </a:solidFill>
                <a:latin typeface="한컴 윤고딕 250"/>
                <a:ea typeface="한컴 윤고딕 250"/>
              </a:rPr>
              <a:t>주</a:t>
            </a:r>
            <a:r>
              <a:rPr lang="ko-KR" altLang="en-US" sz="8500" b="1" spc="-300">
                <a:solidFill>
                  <a:srgbClr val="73057b"/>
                </a:solidFill>
                <a:latin typeface="한컴 윤고딕 250"/>
                <a:ea typeface="한컴 윤고딕 250"/>
              </a:rPr>
              <a:t>가 주</a:t>
            </a:r>
            <a:r>
              <a:rPr lang="ko-KR" altLang="en-US" sz="8500" b="1" spc="-600">
                <a:solidFill>
                  <a:srgbClr val="73057b"/>
                </a:solidFill>
                <a:latin typeface="한컴 윤고딕 250"/>
                <a:ea typeface="한컴 윤고딕 250"/>
              </a:rPr>
              <a:t>신 능</a:t>
            </a:r>
            <a:r>
              <a:rPr lang="ko-KR" altLang="en-US" sz="8500" b="1">
                <a:solidFill>
                  <a:srgbClr val="73057b"/>
                </a:solidFill>
                <a:latin typeface="한컴 윤고딕 250"/>
                <a:ea typeface="한컴 윤고딕 250"/>
              </a:rPr>
              <a:t>력으로</a:t>
            </a:r>
            <a:endParaRPr lang="ko-KR" altLang="en-US" sz="85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127960" y="3799973"/>
            <a:ext cx="10637921" cy="130352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주</a:t>
            </a:r>
            <a:r>
              <a:rPr lang="ko-KR" altLang="en-US" sz="8000" b="1" spc="-500">
                <a:solidFill>
                  <a:srgbClr val="73057b"/>
                </a:solidFill>
                <a:latin typeface="한컴 윤고딕 250"/>
                <a:ea typeface="한컴 윤고딕 250"/>
              </a:rPr>
              <a:t>신 능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력으로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54237" y="3799972"/>
            <a:ext cx="1747444" cy="3058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pic>
        <p:nvPicPr>
          <p:cNvPr id="3" name="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가로 글상자 3"/>
          <p:cNvSpPr txBox="1"/>
          <p:nvPr/>
        </p:nvSpPr>
        <p:spPr>
          <a:xfrm>
            <a:off x="1428750" y="1417638"/>
            <a:ext cx="10153647" cy="1123632"/>
          </a:xfrm>
          <a:prstGeom prst="rect">
            <a:avLst/>
          </a:prstGeom>
        </p:spPr>
        <p:txBody>
          <a:bodyPr wrap="square">
            <a:spAutoFit/>
          </a:bodyPr>
          <a:p>
            <a:pPr marL="0" lvl="0" indent="0" algn="l" defTabSz="914400" rtl="0" eaLnBrk="1" latinLnBrk="1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ko-KR" altLang="en-US" sz="8000" b="1">
                <a:latin typeface="한컴 윤고딕 250"/>
                <a:ea typeface="한컴 윤고딕 250"/>
              </a:rPr>
              <a:t>    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주가 주</a:t>
            </a:r>
            <a:r>
              <a:rPr xmlns:mc="http://schemas.openxmlformats.org/markup-compatibility/2006" xmlns:hp="http://schemas.haansoft.com/office/presentation/8.0" kumimoji="0" lang="ko-KR" altLang="en-US" sz="8000" b="1" i="0" u="none" strike="noStrike" kern="1200" cap="none" spc="-800" normalizeH="0" baseline="0" mc:Ignorable="hp" hp:hslEmbossed="0">
                <a:solidFill>
                  <a:srgbClr val="73057b"/>
                </a:solidFill>
                <a:latin typeface="한컴 윤고딕 250"/>
                <a:ea typeface="한컴 윤고딕 250"/>
              </a:rPr>
              <a:t>신 능</a:t>
            </a:r>
            <a:r>
              <a:rPr lang="ko-KR" altLang="en-US" sz="8000" b="1">
                <a:solidFill>
                  <a:srgbClr val="73057b"/>
                </a:solidFill>
                <a:latin typeface="한컴 윤고딕 250"/>
                <a:ea typeface="한컴 윤고딕 250"/>
              </a:rPr>
              <a:t>력으로</a:t>
            </a:r>
            <a:endParaRPr lang="ko-KR" altLang="en-US" sz="80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sp>
        <p:nvSpPr>
          <p:cNvPr id="5" name="가로 글상자 4"/>
          <p:cNvSpPr txBox="1"/>
          <p:nvPr/>
        </p:nvSpPr>
        <p:spPr>
          <a:xfrm>
            <a:off x="1729539" y="3870158"/>
            <a:ext cx="9484897" cy="1300012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90000"/>
              </a:lnSpc>
              <a:defRPr/>
            </a:pPr>
            <a:r>
              <a:rPr lang="ko-KR" altLang="en-US" sz="8800" b="1">
                <a:latin typeface="한컴 윤고딕 250"/>
                <a:ea typeface="한컴 윤고딕 250"/>
              </a:rPr>
              <a:t>  </a:t>
            </a:r>
            <a:r>
              <a:rPr lang="ko-KR" altLang="en-US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일어서리 </a:t>
            </a:r>
            <a:r>
              <a:rPr lang="en-US" altLang="ko-KR" sz="8800" b="1">
                <a:solidFill>
                  <a:srgbClr val="73057b"/>
                </a:solidFill>
                <a:latin typeface="한컴 윤고딕 250"/>
                <a:ea typeface="한컴 윤고딕 250"/>
              </a:rPr>
              <a:t>--</a:t>
            </a:r>
            <a:endParaRPr lang="en-US" altLang="ko-KR" sz="8800" b="1">
              <a:solidFill>
                <a:srgbClr val="73057b"/>
              </a:solidFill>
              <a:latin typeface="한컴 윤고딕 250"/>
              <a:ea typeface="한컴 윤고딕 250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927133" y="3861175"/>
            <a:ext cx="2996825" cy="2996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49</ep:Words>
  <ep:PresentationFormat>화면 슬라이드 쇼(4:3)</ep:PresentationFormat>
  <ep:Paragraphs>20</ep:Paragraphs>
  <ep:Slides>10</ep:Slides>
  <ep:Notes>10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ep:HeadingPairs>
  <ep:TitlesOfParts>
    <vt:vector size="11" baseType="lpstr">
      <vt:lpstr>한컴오피스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2022-10-28T02:18:29.378</dcterms:created>
  <dc:creator>user</dc:creator>
  <cp:lastModifiedBy>user</cp:lastModifiedBy>
  <dcterms:modified xsi:type="dcterms:W3CDTF">2024-02-10T15:24:08.564</dcterms:modified>
  <cp:revision>10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