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 ?><Relationships xmlns="http://schemas.openxmlformats.org/package/2006/relationships"><Relationship Id="rId1" Type="http://schemas.openxmlformats.org/officeDocument/2006/relationships/officeDocument" Target="ppt/presentation.xml"  /><Relationship Id="rId2" Type="http://schemas.openxmlformats.org/package/2006/relationships/metadata/thumbnail" Target="docProps/thumbnail.jpeg"  /><Relationship Id="rId3" Type="http://schemas.openxmlformats.org/package/2006/relationships/metadata/core-properties" Target="docProps/core.xml"  /><Relationship Id="rId4" Type="http://schemas.openxmlformats.org/officeDocument/2006/relationships/extended-properties" Target="docProps/app.xml"  /><Relationship Id="rId5" Type="http://schemas.openxmlformats.org/officeDocument/2006/relationships/custom-properties" Target="docProps/custom.xml"  /></Relationships>
</file>

<file path=ppt/presentation.xml><?xml version="1.0" encoding="utf-8"?>
<p:presentation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ldMasterIdLst>
    <p:sldMasterId id="2147483648" r:id="rId1"/>
  </p:sldMasterIdLst>
  <p:notesMasterIdLst>
    <p:notesMasterId r:id="rId2"/>
  </p:notesMasterIdLst>
  <p:sldIdLst>
    <p:sldId id="256" r:id="rId3"/>
    <p:sldId id="282" r:id="rId4"/>
    <p:sldId id="259" r:id="rId5"/>
    <p:sldId id="283" r:id="rId6"/>
    <p:sldId id="284" r:id="rId7"/>
    <p:sldId id="285" r:id="rId8"/>
    <p:sldId id="286" r:id="rId9"/>
    <p:sldId id="287" r:id="rId10"/>
    <p:sldId id="288" r:id="rId11"/>
    <p:sldId id="289" r:id="rId12"/>
    <p:sldId id="290" r:id="rId13"/>
    <p:sldId id="291" r:id="rId14"/>
    <p:sldId id="292" r:id="rId15"/>
    <p:sldId id="293" r:id="rId16"/>
    <p:sldId id="294" r:id="rId17"/>
    <p:sldId id="295" r:id="rId18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howPr showNarration="1">
    <p:sldAll/>
    <p:penClr>
      <a:srgbClr val="ff0000"/>
    </p:penClr>
    <p:extLst>
      <p:ext uri="{2FDB2607-1784-4EEB-B798-7EB5836EED8A}">
        <p14:showMediaCtrls xmlns:p14="http://schemas.microsoft.com/office/powerpoint/2010/main" val="1"/>
      </p:ext>
    </p:extLst>
  </p:showPr>
  <p:extLst>
    <p:ext uri="ACF4677E-8BD2-47ae-8A1F-98590045965D">
      <hp:hncThemeShow xmlns:hp="http://schemas.haansoft.com/office/presentation/8.0" themeShowType="1" themeSkinType="1" themeTransitionType="1" useThemeTransition="1" byMouseClick="1" attrType="1" dur="2000"/>
    </p:ext>
  </p:extLst>
</p:presentationPr>
</file>

<file path=ppt/tableStyles.xml><?xml version="1.0" encoding="utf-8"?>
<a:tblStyleLst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def="{5C22544A-7EE6-4342-B048-85BDC9FD1C3A}"/>
</file>

<file path=ppt/viewProps.xml><?xml version="1.0" encoding="utf-8"?>
<p:view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normalViewPr snapVertSplitter="1">
    <p:restoredLeft sz="12579"/>
    <p:restoredTop sz="90000"/>
  </p:normalViewPr>
  <p:slideViewPr>
    <p:cSldViewPr snapToGrid="0" snapToObjects="1">
      <p:cViewPr varScale="1">
        <p:scale>
          <a:sx n="100" d="100"/>
          <a:sy n="100" d="100"/>
        </p:scale>
        <p:origin x="0" y="0"/>
      </p:cViewPr>
      <p:guideLst>
        <p:guide orient="horz" pos="2154"/>
        <p:guide pos="383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9" cy="72009"/>
</p:viewPr>
</file>

<file path=ppt/_rels/presentation.xml.rels><?xml version="1.0" encoding="UTF-8" standalone="yes" ?><Relationships xmlns="http://schemas.openxmlformats.org/package/2006/relationships"><Relationship Id="rId1" Type="http://schemas.openxmlformats.org/officeDocument/2006/relationships/slideMaster" Target="slideMasters/slideMaster1.xml"  /><Relationship Id="rId10" Type="http://schemas.openxmlformats.org/officeDocument/2006/relationships/slide" Target="slides/slide8.xml"  /><Relationship Id="rId11" Type="http://schemas.openxmlformats.org/officeDocument/2006/relationships/slide" Target="slides/slide9.xml"  /><Relationship Id="rId12" Type="http://schemas.openxmlformats.org/officeDocument/2006/relationships/slide" Target="slides/slide10.xml"  /><Relationship Id="rId13" Type="http://schemas.openxmlformats.org/officeDocument/2006/relationships/slide" Target="slides/slide11.xml"  /><Relationship Id="rId14" Type="http://schemas.openxmlformats.org/officeDocument/2006/relationships/slide" Target="slides/slide12.xml"  /><Relationship Id="rId15" Type="http://schemas.openxmlformats.org/officeDocument/2006/relationships/slide" Target="slides/slide13.xml"  /><Relationship Id="rId16" Type="http://schemas.openxmlformats.org/officeDocument/2006/relationships/slide" Target="slides/slide14.xml"  /><Relationship Id="rId17" Type="http://schemas.openxmlformats.org/officeDocument/2006/relationships/slide" Target="slides/slide15.xml"  /><Relationship Id="rId18" Type="http://schemas.openxmlformats.org/officeDocument/2006/relationships/slide" Target="slides/slide16.xml"  /><Relationship Id="rId19" Type="http://schemas.openxmlformats.org/officeDocument/2006/relationships/presProps" Target="presProps.xml"  /><Relationship Id="rId2" Type="http://schemas.openxmlformats.org/officeDocument/2006/relationships/notesMaster" Target="notesMasters/notesMaster1.xml"  /><Relationship Id="rId20" Type="http://schemas.openxmlformats.org/officeDocument/2006/relationships/viewProps" Target="viewProps.xml"  /><Relationship Id="rId21" Type="http://schemas.openxmlformats.org/officeDocument/2006/relationships/theme" Target="theme/theme1.xml"  /><Relationship Id="rId22" Type="http://schemas.openxmlformats.org/officeDocument/2006/relationships/tableStyles" Target="tableStyles.xml"  /><Relationship Id="rId3" Type="http://schemas.openxmlformats.org/officeDocument/2006/relationships/slide" Target="slides/slide1.xml"  /><Relationship Id="rId4" Type="http://schemas.openxmlformats.org/officeDocument/2006/relationships/slide" Target="slides/slide2.xml"  /><Relationship Id="rId5" Type="http://schemas.openxmlformats.org/officeDocument/2006/relationships/slide" Target="slides/slide3.xml"  /><Relationship Id="rId6" Type="http://schemas.openxmlformats.org/officeDocument/2006/relationships/slide" Target="slides/slide4.xml"  /><Relationship Id="rId7" Type="http://schemas.openxmlformats.org/officeDocument/2006/relationships/slide" Target="slides/slide5.xml"  /><Relationship Id="rId8" Type="http://schemas.openxmlformats.org/officeDocument/2006/relationships/slide" Target="slides/slide6.xml"  /><Relationship Id="rId9" Type="http://schemas.openxmlformats.org/officeDocument/2006/relationships/slide" Target="slides/slide7.xml"  /></Relationships>
</file>

<file path=ppt/notesMasters/_rels/notesMaster1.xml.rels><?xml version="1.0" encoding="UTF-8" standalone="yes" ?><Relationships xmlns="http://schemas.openxmlformats.org/package/2006/relationships"><Relationship Id="rId1" Type="http://schemas.openxmlformats.org/officeDocument/2006/relationships/theme" Target="../theme/theme2.xml"  /></Relationships>
</file>

<file path=ppt/notesMasters/notesMaster1.xml><?xml version="1.0" encoding="utf-8"?>
<p:notesMaste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 idx="0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r">
              <a:defRPr sz="1200"/>
            </a:lvl1pPr>
          </a:lstStyle>
          <a:p>
            <a:pPr lvl="0">
              <a:defRPr/>
            </a:pPr>
            <a:fld id="{E2B2BC9D-A816-4D0A-858B-1D023B3A8ACA}" type="datetime1">
              <a:rPr lang="ko-KR" altLang="en-US"/>
              <a:pPr lvl="0">
                <a:defRPr/>
              </a:pPr>
              <a:t>2023-04-27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>
            <a:noAutofit/>
          </a:bodyPr>
          <a:lstStyle/>
          <a:p>
            <a:pPr lvl="0">
              <a:defRPr/>
            </a:pPr>
            <a:r>
              <a:rPr lang="ko-KR" altLang="en-US"/>
              <a:t>마스터 텍스트 스타일을 편집합니다</a:t>
            </a:r>
            <a:endParaRPr lang="ko-KR" altLang="en-US"/>
          </a:p>
          <a:p>
            <a:pPr lvl="1">
              <a:defRPr/>
            </a:pPr>
            <a:r>
              <a:rPr lang="ko-KR" altLang="en-US"/>
              <a:t>둘째 수준</a:t>
            </a:r>
            <a:endParaRPr lang="ko-KR" altLang="en-US"/>
          </a:p>
          <a:p>
            <a:pPr lvl="2">
              <a:defRPr/>
            </a:pPr>
            <a:r>
              <a:rPr lang="ko-KR" altLang="en-US"/>
              <a:t>셋째 수준</a:t>
            </a:r>
            <a:endParaRPr lang="ko-KR" altLang="en-US"/>
          </a:p>
          <a:p>
            <a:pPr lvl="3">
              <a:defRPr/>
            </a:pPr>
            <a:r>
              <a:rPr lang="ko-KR" altLang="en-US"/>
              <a:t>넷째 수준</a:t>
            </a:r>
            <a:endParaRPr lang="ko-KR" altLang="en-US"/>
          </a:p>
          <a:p>
            <a:pPr lvl="4">
              <a:defRPr/>
            </a:pPr>
            <a:r>
              <a:rPr lang="ko-KR" altLang="en-US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r">
              <a:defRPr sz="1200"/>
            </a:lvl1pPr>
          </a:lstStyle>
          <a:p>
            <a:pPr lvl="0">
              <a:defRPr/>
            </a:pPr>
            <a:fld id="{09F4262C-968C-4EE9-8164-CE16364706B3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1" Type="http://schemas.openxmlformats.org/officeDocument/2006/relationships/slide" Target="../slides/slide1.xml"  /><Relationship Id="rId2" Type="http://schemas.openxmlformats.org/officeDocument/2006/relationships/notesMaster" Target="../notesMasters/notesMaster1.xml"  /></Relationships>
</file>

<file path=ppt/notesSlides/_rels/notesSlide10.xml.rels><?xml version="1.0" encoding="UTF-8" standalone="yes" ?><Relationships xmlns="http://schemas.openxmlformats.org/package/2006/relationships"><Relationship Id="rId1" Type="http://schemas.openxmlformats.org/officeDocument/2006/relationships/slide" Target="../slides/slide14.xml"  /><Relationship Id="rId2" Type="http://schemas.openxmlformats.org/officeDocument/2006/relationships/notesMaster" Target="../notesMasters/notesMaster1.xml"  /></Relationships>
</file>

<file path=ppt/notesSlides/_rels/notesSlide11.xml.rels><?xml version="1.0" encoding="UTF-8" standalone="yes" ?><Relationships xmlns="http://schemas.openxmlformats.org/package/2006/relationships"><Relationship Id="rId1" Type="http://schemas.openxmlformats.org/officeDocument/2006/relationships/slide" Target="../slides/slide15.xml"  /><Relationship Id="rId2" Type="http://schemas.openxmlformats.org/officeDocument/2006/relationships/notesMaster" Target="../notesMasters/notesMaster1.xml"  /></Relationships>
</file>

<file path=ppt/notesSlides/_rels/notesSlide12.xml.rels><?xml version="1.0" encoding="UTF-8" standalone="yes" ?><Relationships xmlns="http://schemas.openxmlformats.org/package/2006/relationships"><Relationship Id="rId1" Type="http://schemas.openxmlformats.org/officeDocument/2006/relationships/slide" Target="../slides/slide16.xml"  /><Relationship Id="rId2" Type="http://schemas.openxmlformats.org/officeDocument/2006/relationships/notesMaster" Target="../notesMasters/notesMaster1.xml"  /></Relationships>
</file>

<file path=ppt/notesSlides/_rels/notesSlide2.xml.rels><?xml version="1.0" encoding="UTF-8" standalone="yes" ?><Relationships xmlns="http://schemas.openxmlformats.org/package/2006/relationships"><Relationship Id="rId1" Type="http://schemas.openxmlformats.org/officeDocument/2006/relationships/slide" Target="../slides/slide3.xml"  /><Relationship Id="rId2" Type="http://schemas.openxmlformats.org/officeDocument/2006/relationships/notesMaster" Target="../notesMasters/notesMaster1.xml"  /></Relationships>
</file>

<file path=ppt/notesSlides/_rels/notesSlide3.xml.rels><?xml version="1.0" encoding="UTF-8" standalone="yes" ?><Relationships xmlns="http://schemas.openxmlformats.org/package/2006/relationships"><Relationship Id="rId1" Type="http://schemas.openxmlformats.org/officeDocument/2006/relationships/slide" Target="../slides/slide4.xml"  /><Relationship Id="rId2" Type="http://schemas.openxmlformats.org/officeDocument/2006/relationships/notesMaster" Target="../notesMasters/notesMaster1.xml"  /></Relationships>
</file>

<file path=ppt/notesSlides/_rels/notesSlide4.xml.rels><?xml version="1.0" encoding="UTF-8" standalone="yes" ?><Relationships xmlns="http://schemas.openxmlformats.org/package/2006/relationships"><Relationship Id="rId1" Type="http://schemas.openxmlformats.org/officeDocument/2006/relationships/slide" Target="../slides/slide5.xml"  /><Relationship Id="rId2" Type="http://schemas.openxmlformats.org/officeDocument/2006/relationships/notesMaster" Target="../notesMasters/notesMaster1.xml"  /></Relationships>
</file>

<file path=ppt/notesSlides/_rels/notesSlide5.xml.rels><?xml version="1.0" encoding="UTF-8" standalone="yes" ?><Relationships xmlns="http://schemas.openxmlformats.org/package/2006/relationships"><Relationship Id="rId1" Type="http://schemas.openxmlformats.org/officeDocument/2006/relationships/slide" Target="../slides/slide7.xml"  /><Relationship Id="rId2" Type="http://schemas.openxmlformats.org/officeDocument/2006/relationships/notesMaster" Target="../notesMasters/notesMaster1.xml"  /></Relationships>
</file>

<file path=ppt/notesSlides/_rels/notesSlide6.xml.rels><?xml version="1.0" encoding="UTF-8" standalone="yes" ?><Relationships xmlns="http://schemas.openxmlformats.org/package/2006/relationships"><Relationship Id="rId1" Type="http://schemas.openxmlformats.org/officeDocument/2006/relationships/slide" Target="../slides/slide8.xml"  /><Relationship Id="rId2" Type="http://schemas.openxmlformats.org/officeDocument/2006/relationships/notesMaster" Target="../notesMasters/notesMaster1.xml"  /></Relationships>
</file>

<file path=ppt/notesSlides/_rels/notesSlide7.xml.rels><?xml version="1.0" encoding="UTF-8" standalone="yes" ?><Relationships xmlns="http://schemas.openxmlformats.org/package/2006/relationships"><Relationship Id="rId1" Type="http://schemas.openxmlformats.org/officeDocument/2006/relationships/slide" Target="../slides/slide10.xml"  /><Relationship Id="rId2" Type="http://schemas.openxmlformats.org/officeDocument/2006/relationships/notesMaster" Target="../notesMasters/notesMaster1.xml"  /></Relationships>
</file>

<file path=ppt/notesSlides/_rels/notesSlide8.xml.rels><?xml version="1.0" encoding="UTF-8" standalone="yes" ?><Relationships xmlns="http://schemas.openxmlformats.org/package/2006/relationships"><Relationship Id="rId1" Type="http://schemas.openxmlformats.org/officeDocument/2006/relationships/slide" Target="../slides/slide12.xml"  /><Relationship Id="rId2" Type="http://schemas.openxmlformats.org/officeDocument/2006/relationships/notesMaster" Target="../notesMasters/notesMaster1.xml"  /></Relationships>
</file>

<file path=ppt/notesSlides/_rels/notesSlide9.xml.rels><?xml version="1.0" encoding="UTF-8" standalone="yes" ?><Relationships xmlns="http://schemas.openxmlformats.org/package/2006/relationships"><Relationship Id="rId1" Type="http://schemas.openxmlformats.org/officeDocument/2006/relationships/slide" Target="../slides/slide13.xml"  /><Relationship Id="rId2" Type="http://schemas.openxmlformats.org/officeDocument/2006/relationships/notesMaster" Target="../notesMasters/notesMaster1.xml"  /></Relationships>
</file>

<file path=ppt/notesSlides/notesSlide1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1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0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14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1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15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2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16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3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4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5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7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8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10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8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12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9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13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0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6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7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8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9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slideLayout1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>
          <a:xfrm>
            <a:off x="914399" y="2130425"/>
            <a:ext cx="10363198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28799" y="3886200"/>
            <a:ext cx="8534399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A130E-E3B8-4EBE-931F-81B26B8448AA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C6A38-4290-41DD-B95C-4155372FD4A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objOnly" preserve="1">
  <p:cSld name="간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>
          <a:xfrm>
            <a:off x="0" y="2130425"/>
            <a:ext cx="12192000" cy="1470025"/>
          </a:xfrm>
        </p:spPr>
        <p:txBody>
          <a:bodyPr>
            <a:normAutofit/>
          </a:bodyPr>
          <a:lstStyle>
            <a:lvl1pPr>
              <a:defRPr sz="44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48888-F454-4AD2-BA62-3AF29D9807C0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clipArtAndTx" preserve="1">
  <p:cSld name="목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609599" y="274638"/>
            <a:ext cx="10972798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8" name="텍스트 개체 틀 7"/>
          <p:cNvSpPr>
            <a:spLocks noGrp="1"/>
          </p:cNvSpPr>
          <p:nvPr>
            <p:ph type="body" sz="quarter" idx="14"/>
          </p:nvPr>
        </p:nvSpPr>
        <p:spPr>
          <a:xfrm>
            <a:off x="2857477" y="2214563"/>
            <a:ext cx="6477021" cy="3214687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2400"/>
            </a:lvl1pPr>
          </a:lstStyle>
          <a:p>
            <a:pPr lvl="0"/>
            <a:r>
              <a:rPr lang="ko-KR" altLang="en-US" smtClean="0"/>
              <a:t>첫째 목차</a:t>
            </a:r>
            <a:endParaRPr lang="ko-KR" altLang="en-US"/>
          </a:p>
          <a:p>
            <a:pPr lvl="0"/>
            <a:r>
              <a:rPr lang="ko-KR" altLang="en-US" smtClean="0"/>
              <a:t>둘째 목차</a:t>
            </a:r>
            <a:endParaRPr lang="ko-KR" altLang="en-US"/>
          </a:p>
          <a:p>
            <a:pPr lvl="0"/>
            <a:r>
              <a:rPr lang="ko-KR" altLang="en-US" smtClean="0"/>
              <a:t>셋째 목차</a:t>
            </a:r>
            <a:endParaRPr lang="ko-KR" altLang="en-US"/>
          </a:p>
          <a:p>
            <a:pPr lvl="0"/>
            <a:r>
              <a:rPr lang="ko-KR" altLang="en-US" smtClean="0"/>
              <a:t>넷째 목차</a:t>
            </a:r>
            <a:endParaRPr lang="ko-KR" altLang="en-US"/>
          </a:p>
          <a:p>
            <a:pPr lvl="0"/>
            <a:r>
              <a:rPr lang="ko-KR" altLang="en-US" smtClean="0"/>
              <a:t>다섯째 목차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FEC12-A4C9-4837-AF94-AD867782C04C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vertTitleAndTx" preserve="1">
  <p:cSld name="세로 제목 및 본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 idx="0"/>
          </p:nvPr>
        </p:nvSpPr>
        <p:spPr>
          <a:xfrm>
            <a:off x="8839199" y="274638"/>
            <a:ext cx="2743199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9599" y="274638"/>
            <a:ext cx="8026399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F84A3-4F29-4053-ACFD-1BAF2D3F140C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3836A-82A3-4C8B-9D31-CD724F3673ED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EBAF6-36D0-4DD8-B695-D4C1B37E35D6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3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963083" y="4406900"/>
            <a:ext cx="10363198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3083" y="2906713"/>
            <a:ext cx="10363198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28D28-603B-4EFC-80F8-17E5E9107035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twoObj" preserve="1">
  <p:cSld name="내용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09599" y="1600200"/>
            <a:ext cx="5384799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2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97599" y="1600200"/>
            <a:ext cx="5384799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2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A1F4E-0809-4239-8034-C38E431DAF92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DA496-7307-4E8B-88DE-CB97B48BAB6F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tbl" preserve="1">
  <p:cSld name="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표 개체 틀 2"/>
          <p:cNvSpPr>
            <a:spLocks noGrp="1"/>
          </p:cNvSpPr>
          <p:nvPr>
            <p:ph type="tbl" sz="quarter" idx="13"/>
          </p:nvPr>
        </p:nvSpPr>
        <p:spPr>
          <a:xfrm>
            <a:off x="608037" y="1643063"/>
            <a:ext cx="10972798" cy="4525200"/>
          </a:xfrm>
        </p:spPr>
        <p:txBody>
          <a:bodyPr/>
          <a:lstStyle>
            <a:lvl1pPr>
              <a:buFontTx/>
              <a:buNone/>
              <a:defRPr/>
            </a:lvl1pPr>
          </a:lstStyle>
          <a:p>
            <a:r>
              <a:rPr lang="ko-KR" altLang="en-US" smtClean="0"/>
              <a:t>표를 추가하려면 아이콘을 클릭하십시오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21E90-850C-410B-8B89-8394F580CFDA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fourObj" preserve="1">
  <p:cSld name="내용 4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>
          <a:xfrm>
            <a:off x="609599" y="1600200"/>
            <a:ext cx="5384799" cy="2196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quarter" idx="2"/>
          </p:nvPr>
        </p:nvSpPr>
        <p:spPr>
          <a:xfrm>
            <a:off x="6197599" y="1600200"/>
            <a:ext cx="5384799" cy="2196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내용 개체 틀 4"/>
          <p:cNvSpPr>
            <a:spLocks noGrp="1"/>
          </p:cNvSpPr>
          <p:nvPr>
            <p:ph sz="quarter" idx="3"/>
          </p:nvPr>
        </p:nvSpPr>
        <p:spPr>
          <a:xfrm>
            <a:off x="608037" y="3984220"/>
            <a:ext cx="5384799" cy="2196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96036" y="3984220"/>
            <a:ext cx="5384799" cy="2196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E7E28-9336-4363-8674-B91477D8F243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8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picTx" preserve="1">
  <p:cSld name="그림 및 설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2389716" y="4800600"/>
            <a:ext cx="7315199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9716" y="612775"/>
            <a:ext cx="7315199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9716" y="5367338"/>
            <a:ext cx="7315199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lang="ko-KR" altLang="en-US" smtClean="0"/>
              <a:t>마스터 텍스트 스타일을 편집합니다</a:t>
            </a:r>
            <a:endParaRPr lang="ko-KR" altLang="en-US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E7E28-9336-4363-8674-B91477D8F243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slideLayout" Target="../slideLayouts/slideLayout10.xml"  /><Relationship Id="rId11" Type="http://schemas.openxmlformats.org/officeDocument/2006/relationships/slideLayout" Target="../slideLayouts/slideLayout11.xml"  /><Relationship Id="rId12" Type="http://schemas.openxmlformats.org/officeDocument/2006/relationships/slideLayout" Target="../slideLayouts/slideLayout12.xml"  /><Relationship Id="rId13" Type="http://schemas.openxmlformats.org/officeDocument/2006/relationships/theme" Target="../theme/theme1.xml"  /><Relationship Id="rId2" Type="http://schemas.openxmlformats.org/officeDocument/2006/relationships/slideLayout" Target="../slideLayouts/slideLayout2.xml"  /><Relationship Id="rId3" Type="http://schemas.openxmlformats.org/officeDocument/2006/relationships/slideLayout" Target="../slideLayouts/slideLayout3.xml"  /><Relationship Id="rId4" Type="http://schemas.openxmlformats.org/officeDocument/2006/relationships/slideLayout" Target="../slideLayouts/slideLayout4.xml"  /><Relationship Id="rId5" Type="http://schemas.openxmlformats.org/officeDocument/2006/relationships/slideLayout" Target="../slideLayouts/slideLayout5.xml"  /><Relationship Id="rId6" Type="http://schemas.openxmlformats.org/officeDocument/2006/relationships/slideLayout" Target="../slideLayouts/slideLayout6.xml"  /><Relationship Id="rId7" Type="http://schemas.openxmlformats.org/officeDocument/2006/relationships/slideLayout" Target="../slideLayouts/slideLayout7.xml"  /><Relationship Id="rId8" Type="http://schemas.openxmlformats.org/officeDocument/2006/relationships/slideLayout" Target="../slideLayouts/slideLayout8.xml"  /><Relationship Id="rId9" Type="http://schemas.openxmlformats.org/officeDocument/2006/relationships/slideLayout" Target="../slideLayouts/slideLayout9.xml"  /></Relationships>
</file>

<file path=ppt/slideMasters/slideMaster1.xml><?xml version="1.0" encoding="utf-8"?>
<p:sldMaste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 idx="0"/>
          </p:nvPr>
        </p:nvSpPr>
        <p:spPr>
          <a:xfrm>
            <a:off x="609599" y="274638"/>
            <a:ext cx="1097279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599" y="1600200"/>
            <a:ext cx="10972798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609599" y="6356350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22D86A-5F52-4165-8473-F1B836277586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165599" y="6356350"/>
            <a:ext cx="3860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737599" y="6356350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rtl="0" eaLnBrk="1" latinLnBrk="1" hangingPunct="1">
        <a:defRPr>
          <a:solidFill>
            <a:schemeClr val="tx2"/>
          </a:solidFill>
        </a:defRPr>
      </a:lvl2pPr>
      <a:lvl3pPr rtl="0" eaLnBrk="1" latinLnBrk="1" hangingPunct="1">
        <a:defRPr>
          <a:solidFill>
            <a:schemeClr val="tx2"/>
          </a:solidFill>
        </a:defRPr>
      </a:lvl3pPr>
      <a:lvl4pPr rtl="0" eaLnBrk="1" latinLnBrk="1" hangingPunct="1">
        <a:defRPr>
          <a:solidFill>
            <a:schemeClr val="tx2"/>
          </a:solidFill>
        </a:defRPr>
      </a:lvl4pPr>
      <a:lvl5pPr rtl="0" eaLnBrk="1" latinLnBrk="1" hangingPunct="1">
        <a:defRPr>
          <a:solidFill>
            <a:schemeClr val="tx2"/>
          </a:solidFill>
        </a:defRPr>
      </a:lvl5pPr>
      <a:lvl6pPr rtl="0" eaLnBrk="1" latinLnBrk="1" hangingPunct="1">
        <a:defRPr>
          <a:solidFill>
            <a:schemeClr val="tx2"/>
          </a:solidFill>
        </a:defRPr>
      </a:lvl6pPr>
      <a:lvl7pPr rtl="0" eaLnBrk="1" latinLnBrk="1" hangingPunct="1">
        <a:defRPr>
          <a:solidFill>
            <a:schemeClr val="tx2"/>
          </a:solidFill>
        </a:defRPr>
      </a:lvl7pPr>
      <a:lvl8pPr rtl="0" eaLnBrk="1" latinLnBrk="1" hangingPunct="1">
        <a:defRPr>
          <a:solidFill>
            <a:schemeClr val="tx2"/>
          </a:solidFill>
        </a:defRPr>
      </a:lvl8pPr>
      <a:lvl9pPr rtl="0" eaLnBrk="1" latin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1.xml"  /><Relationship Id="rId2" Type="http://schemas.openxmlformats.org/officeDocument/2006/relationships/slideLayout" Target="../slideLayouts/slideLayout1.xml"  /><Relationship Id="rId3" Type="http://schemas.openxmlformats.org/officeDocument/2006/relationships/image" Target="../media/image1.jpeg"  /><Relationship Id="rId4" Type="http://schemas.openxmlformats.org/officeDocument/2006/relationships/image" Target="../media/image2.png"  /></Relationships>
</file>

<file path=ppt/slides/_rels/slide10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7.xml"  /><Relationship Id="rId2" Type="http://schemas.openxmlformats.org/officeDocument/2006/relationships/slideLayout" Target="../slideLayouts/slideLayout1.xml"  /><Relationship Id="rId3" Type="http://schemas.openxmlformats.org/officeDocument/2006/relationships/image" Target="../media/image1.jpeg"  /><Relationship Id="rId4" Type="http://schemas.openxmlformats.org/officeDocument/2006/relationships/image" Target="../media/image11.png"  /></Relationships>
</file>

<file path=ppt/slides/_rels/slide1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.jpeg"  /><Relationship Id="rId3" Type="http://schemas.openxmlformats.org/officeDocument/2006/relationships/image" Target="../media/image12.png"  /></Relationships>
</file>

<file path=ppt/slides/_rels/slide12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8.xml"  /><Relationship Id="rId2" Type="http://schemas.openxmlformats.org/officeDocument/2006/relationships/slideLayout" Target="../slideLayouts/slideLayout1.xml"  /><Relationship Id="rId3" Type="http://schemas.openxmlformats.org/officeDocument/2006/relationships/image" Target="../media/image1.jpeg"  /><Relationship Id="rId4" Type="http://schemas.openxmlformats.org/officeDocument/2006/relationships/image" Target="../media/image13.png"  /></Relationships>
</file>

<file path=ppt/slides/_rels/slide13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9.xml"  /><Relationship Id="rId2" Type="http://schemas.openxmlformats.org/officeDocument/2006/relationships/slideLayout" Target="../slideLayouts/slideLayout1.xml"  /><Relationship Id="rId3" Type="http://schemas.openxmlformats.org/officeDocument/2006/relationships/image" Target="../media/image1.jpeg"  /><Relationship Id="rId4" Type="http://schemas.openxmlformats.org/officeDocument/2006/relationships/image" Target="../media/image14.png"  /></Relationships>
</file>

<file path=ppt/slides/_rels/slide14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10.xml"  /><Relationship Id="rId2" Type="http://schemas.openxmlformats.org/officeDocument/2006/relationships/slideLayout" Target="../slideLayouts/slideLayout1.xml"  /><Relationship Id="rId3" Type="http://schemas.openxmlformats.org/officeDocument/2006/relationships/image" Target="../media/image1.jpeg"  /><Relationship Id="rId4" Type="http://schemas.openxmlformats.org/officeDocument/2006/relationships/image" Target="../media/image15.png"  /></Relationships>
</file>

<file path=ppt/slides/_rels/slide15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11.xml"  /><Relationship Id="rId2" Type="http://schemas.openxmlformats.org/officeDocument/2006/relationships/slideLayout" Target="../slideLayouts/slideLayout1.xml"  /><Relationship Id="rId3" Type="http://schemas.openxmlformats.org/officeDocument/2006/relationships/image" Target="../media/image1.jpeg"  /><Relationship Id="rId4" Type="http://schemas.openxmlformats.org/officeDocument/2006/relationships/image" Target="../media/image16.png"  /></Relationships>
</file>

<file path=ppt/slides/_rels/slide16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12.xml"  /><Relationship Id="rId2" Type="http://schemas.openxmlformats.org/officeDocument/2006/relationships/slideLayout" Target="../slideLayouts/slideLayout1.xml"  /><Relationship Id="rId3" Type="http://schemas.openxmlformats.org/officeDocument/2006/relationships/image" Target="../media/image1.jpeg"  /><Relationship Id="rId4" Type="http://schemas.openxmlformats.org/officeDocument/2006/relationships/image" Target="../media/image17.png"  /></Relationships>
</file>

<file path=ppt/slides/_rels/slide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.jpeg"  /><Relationship Id="rId3" Type="http://schemas.openxmlformats.org/officeDocument/2006/relationships/image" Target="../media/image3.png"  /></Relationships>
</file>

<file path=ppt/slides/_rels/slide3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2.xml"  /><Relationship Id="rId2" Type="http://schemas.openxmlformats.org/officeDocument/2006/relationships/slideLayout" Target="../slideLayouts/slideLayout1.xml"  /><Relationship Id="rId3" Type="http://schemas.openxmlformats.org/officeDocument/2006/relationships/image" Target="../media/image1.jpeg"  /><Relationship Id="rId4" Type="http://schemas.openxmlformats.org/officeDocument/2006/relationships/image" Target="../media/image4.png"  /></Relationships>
</file>

<file path=ppt/slides/_rels/slide4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3.xml"  /><Relationship Id="rId2" Type="http://schemas.openxmlformats.org/officeDocument/2006/relationships/slideLayout" Target="../slideLayouts/slideLayout1.xml"  /><Relationship Id="rId3" Type="http://schemas.openxmlformats.org/officeDocument/2006/relationships/image" Target="../media/image1.jpeg"  /><Relationship Id="rId4" Type="http://schemas.openxmlformats.org/officeDocument/2006/relationships/image" Target="../media/image5.png"  /></Relationships>
</file>

<file path=ppt/slides/_rels/slide5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4.xml"  /><Relationship Id="rId2" Type="http://schemas.openxmlformats.org/officeDocument/2006/relationships/slideLayout" Target="../slideLayouts/slideLayout1.xml"  /><Relationship Id="rId3" Type="http://schemas.openxmlformats.org/officeDocument/2006/relationships/image" Target="../media/image1.jpeg"  /><Relationship Id="rId4" Type="http://schemas.openxmlformats.org/officeDocument/2006/relationships/image" Target="../media/image6.png"  /></Relationships>
</file>

<file path=ppt/slides/_rels/slide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.jpeg"  /><Relationship Id="rId3" Type="http://schemas.openxmlformats.org/officeDocument/2006/relationships/image" Target="../media/image7.png"  /></Relationships>
</file>

<file path=ppt/slides/_rels/slide7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5.xml"  /><Relationship Id="rId2" Type="http://schemas.openxmlformats.org/officeDocument/2006/relationships/slideLayout" Target="../slideLayouts/slideLayout1.xml"  /><Relationship Id="rId3" Type="http://schemas.openxmlformats.org/officeDocument/2006/relationships/image" Target="../media/image1.jpeg"  /><Relationship Id="rId4" Type="http://schemas.openxmlformats.org/officeDocument/2006/relationships/image" Target="../media/image8.png"  /></Relationships>
</file>

<file path=ppt/slides/_rels/slide8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6.xml"  /><Relationship Id="rId2" Type="http://schemas.openxmlformats.org/officeDocument/2006/relationships/slideLayout" Target="../slideLayouts/slideLayout1.xml"  /><Relationship Id="rId3" Type="http://schemas.openxmlformats.org/officeDocument/2006/relationships/image" Target="../media/image1.jpeg"  /><Relationship Id="rId4" Type="http://schemas.openxmlformats.org/officeDocument/2006/relationships/image" Target="../media/image9.png"  /></Relationships>
</file>

<file path=ppt/slides/_rels/slide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.jpeg"  /><Relationship Id="rId3" Type="http://schemas.openxmlformats.org/officeDocument/2006/relationships/image" Target="../media/image10.png"  /></Relationships>
</file>

<file path=ppt/slides/slide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8849552" y="3429000"/>
            <a:ext cx="3342448" cy="4506072"/>
          </a:xfrm>
          <a:prstGeom prst="rect">
            <a:avLst/>
          </a:prstGeom>
        </p:spPr>
      </p:pic>
      <p:sp>
        <p:nvSpPr>
          <p:cNvPr id="6" name="가로 글상자 5"/>
          <p:cNvSpPr txBox="1"/>
          <p:nvPr/>
        </p:nvSpPr>
        <p:spPr>
          <a:xfrm>
            <a:off x="155407" y="411077"/>
            <a:ext cx="11921289" cy="3968518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defRPr/>
            </a:pPr>
            <a:r>
              <a:rPr lang="ko-KR" altLang="en-US" sz="8500" b="1">
                <a:solidFill>
                  <a:srgbClr val="820505"/>
                </a:solidFill>
                <a:latin typeface="한컴 윤고딕 250"/>
                <a:ea typeface="한컴 윤고딕 250"/>
              </a:rPr>
              <a:t> </a:t>
            </a:r>
            <a:r>
              <a:rPr lang="en-US" altLang="ko-KR" sz="8500" b="1">
                <a:solidFill>
                  <a:srgbClr val="820505"/>
                </a:solidFill>
                <a:latin typeface="한컴 윤고딕 250"/>
                <a:ea typeface="한컴 윤고딕 250"/>
              </a:rPr>
              <a:t>1.</a:t>
            </a:r>
            <a:r>
              <a:rPr lang="ko-KR" altLang="en-US" sz="8500" b="1">
                <a:solidFill>
                  <a:srgbClr val="820505"/>
                </a:solidFill>
                <a:latin typeface="한컴 윤고딕 250"/>
                <a:ea typeface="한컴 윤고딕 250"/>
              </a:rPr>
              <a:t>죄에서 자유를 얻게</a:t>
            </a:r>
            <a:endParaRPr lang="ko-KR" altLang="en-US" sz="8500" b="1">
              <a:solidFill>
                <a:srgbClr val="820505"/>
              </a:solidFill>
              <a:latin typeface="한컴 윤고딕 250"/>
              <a:ea typeface="한컴 윤고딕 250"/>
            </a:endParaRPr>
          </a:p>
          <a:p>
            <a:pPr lvl="0">
              <a:defRPr/>
            </a:pPr>
            <a:r>
              <a:rPr lang="ko-KR" altLang="en-US" sz="8500" b="1">
                <a:solidFill>
                  <a:srgbClr val="820505"/>
                </a:solidFill>
                <a:latin typeface="한컴 윤고딕 250"/>
                <a:ea typeface="한컴 윤고딕 250"/>
              </a:rPr>
              <a:t>  함은  보혈의 능력 </a:t>
            </a:r>
            <a:endParaRPr lang="ko-KR" altLang="en-US" sz="8500" b="1">
              <a:solidFill>
                <a:srgbClr val="820505"/>
              </a:solidFill>
              <a:latin typeface="한컴 윤고딕 250"/>
              <a:ea typeface="한컴 윤고딕 250"/>
            </a:endParaRPr>
          </a:p>
          <a:p>
            <a:pPr lvl="0">
              <a:defRPr/>
            </a:pPr>
            <a:r>
              <a:rPr lang="ko-KR" altLang="en-US" sz="8500" b="1">
                <a:solidFill>
                  <a:srgbClr val="820505"/>
                </a:solidFill>
                <a:latin typeface="한컴 윤고딕 250"/>
                <a:ea typeface="한컴 윤고딕 250"/>
              </a:rPr>
              <a:t>   주의 보혈</a:t>
            </a:r>
            <a:endParaRPr lang="ko-KR" altLang="en-US" sz="8500" b="1">
              <a:solidFill>
                <a:srgbClr val="820505"/>
              </a:solidFill>
              <a:latin typeface="한컴 윤고딕 250"/>
              <a:ea typeface="한컴 윤고딕 25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0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가로 글상자 5"/>
          <p:cNvSpPr txBox="1"/>
          <p:nvPr/>
        </p:nvSpPr>
        <p:spPr>
          <a:xfrm>
            <a:off x="155407" y="411077"/>
            <a:ext cx="11921289" cy="3063643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defRPr/>
            </a:pPr>
            <a:r>
              <a:rPr lang="ko-KR" altLang="en-US" sz="8500" b="1" spc="-300">
                <a:solidFill>
                  <a:srgbClr val="820505"/>
                </a:solidFill>
                <a:latin typeface="한컴 윤고딕 250"/>
                <a:ea typeface="한컴 윤고딕 250"/>
              </a:rPr>
              <a:t>부정한 모든 것 맑히시니</a:t>
            </a:r>
            <a:endParaRPr lang="ko-KR" altLang="en-US" sz="8500" b="1" spc="-300">
              <a:solidFill>
                <a:srgbClr val="820505"/>
              </a:solidFill>
              <a:latin typeface="한컴 윤고딕 250"/>
              <a:ea typeface="한컴 윤고딕 250"/>
            </a:endParaRPr>
          </a:p>
          <a:p>
            <a:pPr lvl="0">
              <a:lnSpc>
                <a:spcPct val="30000"/>
              </a:lnSpc>
              <a:defRPr/>
            </a:pPr>
            <a:endParaRPr lang="ko-KR" altLang="en-US" sz="8500" b="1">
              <a:solidFill>
                <a:srgbClr val="820505"/>
              </a:solidFill>
              <a:latin typeface="한컴 윤고딕 250"/>
              <a:ea typeface="한컴 윤고딕 250"/>
            </a:endParaRPr>
          </a:p>
          <a:p>
            <a:pPr lvl="0">
              <a:defRPr/>
            </a:pPr>
            <a:r>
              <a:rPr lang="ko-KR" altLang="en-US" sz="8500" b="1">
                <a:solidFill>
                  <a:srgbClr val="820505"/>
                </a:solidFill>
                <a:latin typeface="한컴 윤고딕 250"/>
                <a:ea typeface="한컴 윤고딕 250"/>
              </a:rPr>
              <a:t> 참 놀라운 능력이로다</a:t>
            </a:r>
            <a:endParaRPr lang="ko-KR" altLang="en-US" sz="8500" b="1">
              <a:solidFill>
                <a:srgbClr val="820505"/>
              </a:solidFill>
              <a:latin typeface="한컴 윤고딕 250"/>
              <a:ea typeface="한컴 윤고딕 250"/>
            </a:endParaRPr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-209551" y="3471282"/>
            <a:ext cx="2529320" cy="338671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가로 글상자 5"/>
          <p:cNvSpPr txBox="1"/>
          <p:nvPr/>
        </p:nvSpPr>
        <p:spPr>
          <a:xfrm>
            <a:off x="726908" y="260683"/>
            <a:ext cx="10978816" cy="3175937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defRPr/>
            </a:pPr>
            <a:r>
              <a:rPr lang="ko-KR" altLang="en-US" sz="9000" b="1">
                <a:solidFill>
                  <a:srgbClr val="820505"/>
                </a:solidFill>
                <a:latin typeface="한컴 윤고딕 250"/>
                <a:ea typeface="한컴 윤고딕 250"/>
              </a:rPr>
              <a:t>주의 보혈 능력있도다</a:t>
            </a:r>
            <a:endParaRPr lang="ko-KR" altLang="en-US" sz="9000" b="1">
              <a:solidFill>
                <a:srgbClr val="820505"/>
              </a:solidFill>
              <a:latin typeface="한컴 윤고딕 250"/>
              <a:ea typeface="한컴 윤고딕 250"/>
            </a:endParaRPr>
          </a:p>
          <a:p>
            <a:pPr lvl="0">
              <a:lnSpc>
                <a:spcPct val="25000"/>
              </a:lnSpc>
              <a:defRPr/>
            </a:pPr>
            <a:endParaRPr lang="ko-KR" altLang="en-US" sz="9000" b="1">
              <a:solidFill>
                <a:srgbClr val="820505"/>
              </a:solidFill>
              <a:latin typeface="한컴 윤고딕 250"/>
              <a:ea typeface="한컴 윤고딕 250"/>
            </a:endParaRPr>
          </a:p>
          <a:p>
            <a:pPr lvl="0">
              <a:defRPr/>
            </a:pPr>
            <a:r>
              <a:rPr lang="ko-KR" altLang="en-US" sz="9000" b="1">
                <a:solidFill>
                  <a:srgbClr val="820505"/>
                </a:solidFill>
                <a:latin typeface="한컴 윤고딕 250"/>
                <a:ea typeface="한컴 윤고딕 250"/>
              </a:rPr>
              <a:t>   주의 피 믿으오</a:t>
            </a:r>
            <a:endParaRPr lang="ko-KR" altLang="en-US" sz="9000" b="1">
              <a:solidFill>
                <a:srgbClr val="820505"/>
              </a:solidFill>
              <a:latin typeface="한컴 윤고딕 250"/>
              <a:ea typeface="한컴 윤고딕 250"/>
            </a:endParaRPr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0" y="3275428"/>
            <a:ext cx="3741797" cy="358257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가로 글상자 5"/>
          <p:cNvSpPr txBox="1"/>
          <p:nvPr/>
        </p:nvSpPr>
        <p:spPr>
          <a:xfrm>
            <a:off x="726908" y="260683"/>
            <a:ext cx="10978816" cy="3156886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defRPr/>
            </a:pPr>
            <a:r>
              <a:rPr lang="ko-KR" altLang="en-US" sz="8800" b="1" spc="-300">
                <a:solidFill>
                  <a:srgbClr val="820505"/>
                </a:solidFill>
                <a:latin typeface="한컴 윤고딕 250"/>
                <a:ea typeface="한컴 윤고딕 250"/>
              </a:rPr>
              <a:t>주의 보혈 그어린 양의</a:t>
            </a:r>
            <a:endParaRPr lang="ko-KR" altLang="en-US" sz="8800" b="1" spc="-300">
              <a:solidFill>
                <a:srgbClr val="820505"/>
              </a:solidFill>
              <a:latin typeface="한컴 윤고딕 250"/>
              <a:ea typeface="한컴 윤고딕 250"/>
            </a:endParaRPr>
          </a:p>
          <a:p>
            <a:pPr lvl="0">
              <a:lnSpc>
                <a:spcPct val="25000"/>
              </a:lnSpc>
              <a:defRPr/>
            </a:pPr>
            <a:endParaRPr lang="ko-KR" altLang="en-US" sz="9000" b="1" spc="-300">
              <a:solidFill>
                <a:srgbClr val="820505"/>
              </a:solidFill>
              <a:latin typeface="한컴 윤고딕 250"/>
              <a:ea typeface="한컴 윤고딕 250"/>
            </a:endParaRPr>
          </a:p>
          <a:p>
            <a:pPr lvl="0">
              <a:defRPr/>
            </a:pPr>
            <a:r>
              <a:rPr lang="ko-KR" altLang="en-US" sz="9000" b="1" spc="-300">
                <a:solidFill>
                  <a:srgbClr val="820505"/>
                </a:solidFill>
                <a:latin typeface="한컴 윤고딕 250"/>
                <a:ea typeface="한컴 윤고딕 250"/>
              </a:rPr>
              <a:t> 매우 귀중한 피로다</a:t>
            </a:r>
            <a:r>
              <a:rPr lang="en-US" altLang="ko-KR" sz="9000" b="1" spc="-300">
                <a:solidFill>
                  <a:srgbClr val="820505"/>
                </a:solidFill>
                <a:latin typeface="한컴 윤고딕 250"/>
                <a:ea typeface="한컴 윤고딕 250"/>
              </a:rPr>
              <a:t>-</a:t>
            </a:r>
            <a:endParaRPr lang="en-US" altLang="ko-KR" sz="9000" b="1" spc="-300">
              <a:solidFill>
                <a:srgbClr val="820505"/>
              </a:solidFill>
              <a:latin typeface="한컴 윤고딕 250"/>
              <a:ea typeface="한컴 윤고딕 250"/>
            </a:endParaRPr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9614791" y="3429000"/>
            <a:ext cx="2577210" cy="3429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가로 글상자 5"/>
          <p:cNvSpPr txBox="1"/>
          <p:nvPr/>
        </p:nvSpPr>
        <p:spPr>
          <a:xfrm>
            <a:off x="135355" y="481261"/>
            <a:ext cx="11921289" cy="3974534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defRPr/>
            </a:pPr>
            <a:r>
              <a:rPr lang="ko-KR" altLang="en-US" sz="8500" b="1">
                <a:solidFill>
                  <a:srgbClr val="820505"/>
                </a:solidFill>
                <a:latin typeface="한컴 윤고딕 250"/>
                <a:ea typeface="한컴 윤고딕 250"/>
              </a:rPr>
              <a:t> </a:t>
            </a:r>
            <a:r>
              <a:rPr lang="en-US" altLang="ko-KR" sz="8500" b="1">
                <a:solidFill>
                  <a:srgbClr val="820505"/>
                </a:solidFill>
                <a:latin typeface="한컴 윤고딕 250"/>
                <a:ea typeface="한컴 윤고딕 250"/>
              </a:rPr>
              <a:t>4.</a:t>
            </a:r>
            <a:r>
              <a:rPr lang="ko-KR" altLang="en-US" sz="8500" b="1">
                <a:solidFill>
                  <a:srgbClr val="820505"/>
                </a:solidFill>
                <a:latin typeface="한컴 윤고딕 250"/>
                <a:ea typeface="한컴 윤고딕 250"/>
              </a:rPr>
              <a:t>구주의 복음을 전할</a:t>
            </a:r>
            <a:endParaRPr lang="ko-KR" altLang="en-US" sz="8500" b="1">
              <a:solidFill>
                <a:srgbClr val="820505"/>
              </a:solidFill>
              <a:latin typeface="한컴 윤고딕 250"/>
              <a:ea typeface="한컴 윤고딕 250"/>
            </a:endParaRPr>
          </a:p>
          <a:p>
            <a:pPr lvl="0">
              <a:defRPr/>
            </a:pPr>
            <a:r>
              <a:rPr lang="ko-KR" altLang="en-US" sz="8500" b="1">
                <a:solidFill>
                  <a:srgbClr val="820505"/>
                </a:solidFill>
                <a:latin typeface="한컴 윤고딕 250"/>
                <a:ea typeface="한컴 윤고딕 250"/>
              </a:rPr>
              <a:t>  제목  보혈의 능력 </a:t>
            </a:r>
            <a:endParaRPr lang="ko-KR" altLang="en-US" sz="8500" b="1">
              <a:solidFill>
                <a:srgbClr val="820505"/>
              </a:solidFill>
              <a:latin typeface="한컴 윤고딕 250"/>
              <a:ea typeface="한컴 윤고딕 250"/>
            </a:endParaRPr>
          </a:p>
          <a:p>
            <a:pPr lvl="0">
              <a:defRPr/>
            </a:pPr>
            <a:r>
              <a:rPr lang="ko-KR" altLang="en-US" sz="8500" b="1">
                <a:solidFill>
                  <a:srgbClr val="820505"/>
                </a:solidFill>
                <a:latin typeface="한컴 윤고딕 250"/>
                <a:ea typeface="한컴 윤고딕 250"/>
              </a:rPr>
              <a:t>   주의 보혈</a:t>
            </a:r>
            <a:endParaRPr lang="ko-KR" altLang="en-US" sz="8500" b="1">
              <a:solidFill>
                <a:srgbClr val="820505"/>
              </a:solidFill>
              <a:latin typeface="한컴 윤고딕 250"/>
              <a:ea typeface="한컴 윤고딕 250"/>
            </a:endParaRPr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9381258" y="2584738"/>
            <a:ext cx="2810741" cy="421611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가로 글상자 5"/>
          <p:cNvSpPr txBox="1"/>
          <p:nvPr/>
        </p:nvSpPr>
        <p:spPr>
          <a:xfrm>
            <a:off x="355933" y="411077"/>
            <a:ext cx="11720763" cy="3063643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defRPr/>
            </a:pPr>
            <a:r>
              <a:rPr lang="ko-KR" altLang="en-US" sz="8500" b="1" spc="-300">
                <a:solidFill>
                  <a:srgbClr val="820505"/>
                </a:solidFill>
                <a:latin typeface="한컴 윤고딕 250"/>
                <a:ea typeface="한컴 윤고딕 250"/>
              </a:rPr>
              <a:t>날마다 나에게 찬송주니</a:t>
            </a:r>
            <a:endParaRPr lang="ko-KR" altLang="en-US" sz="8500" b="1" spc="-300">
              <a:solidFill>
                <a:srgbClr val="820505"/>
              </a:solidFill>
              <a:latin typeface="한컴 윤고딕 250"/>
              <a:ea typeface="한컴 윤고딕 250"/>
            </a:endParaRPr>
          </a:p>
          <a:p>
            <a:pPr lvl="0">
              <a:lnSpc>
                <a:spcPct val="30000"/>
              </a:lnSpc>
              <a:defRPr/>
            </a:pPr>
            <a:endParaRPr lang="ko-KR" altLang="en-US" sz="8500" b="1">
              <a:solidFill>
                <a:srgbClr val="820505"/>
              </a:solidFill>
              <a:latin typeface="한컴 윤고딕 250"/>
              <a:ea typeface="한컴 윤고딕 250"/>
            </a:endParaRPr>
          </a:p>
          <a:p>
            <a:pPr lvl="0">
              <a:defRPr/>
            </a:pPr>
            <a:r>
              <a:rPr lang="ko-KR" altLang="en-US" sz="8500" b="1">
                <a:solidFill>
                  <a:srgbClr val="820505"/>
                </a:solidFill>
                <a:latin typeface="한컴 윤고딕 250"/>
                <a:ea typeface="한컴 윤고딕 250"/>
              </a:rPr>
              <a:t> 참 놀라운 능력이로다</a:t>
            </a:r>
            <a:endParaRPr lang="ko-KR" altLang="en-US" sz="8500" b="1">
              <a:solidFill>
                <a:srgbClr val="820505"/>
              </a:solidFill>
              <a:latin typeface="한컴 윤고딕 250"/>
              <a:ea typeface="한컴 윤고딕 250"/>
            </a:endParaRPr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8610687" y="3187888"/>
            <a:ext cx="4187450" cy="41874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가로 글상자 5"/>
          <p:cNvSpPr txBox="1"/>
          <p:nvPr/>
        </p:nvSpPr>
        <p:spPr>
          <a:xfrm>
            <a:off x="726908" y="260683"/>
            <a:ext cx="10978816" cy="3175937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defRPr/>
            </a:pPr>
            <a:r>
              <a:rPr lang="ko-KR" altLang="en-US" sz="9000" b="1" spc="-300">
                <a:solidFill>
                  <a:srgbClr val="820505"/>
                </a:solidFill>
                <a:latin typeface="한컴 윤고딕 250"/>
                <a:ea typeface="한컴 윤고딕 250"/>
              </a:rPr>
              <a:t>주의 보혈 능력있도다</a:t>
            </a:r>
            <a:endParaRPr lang="ko-KR" altLang="en-US" sz="9000" b="1" spc="-300">
              <a:solidFill>
                <a:srgbClr val="820505"/>
              </a:solidFill>
              <a:latin typeface="한컴 윤고딕 250"/>
              <a:ea typeface="한컴 윤고딕 250"/>
            </a:endParaRPr>
          </a:p>
          <a:p>
            <a:pPr lvl="0">
              <a:lnSpc>
                <a:spcPct val="25000"/>
              </a:lnSpc>
              <a:defRPr/>
            </a:pPr>
            <a:endParaRPr lang="ko-KR" altLang="en-US" sz="9000" b="1">
              <a:solidFill>
                <a:srgbClr val="820505"/>
              </a:solidFill>
              <a:latin typeface="한컴 윤고딕 250"/>
              <a:ea typeface="한컴 윤고딕 250"/>
            </a:endParaRPr>
          </a:p>
          <a:p>
            <a:pPr lvl="0">
              <a:defRPr/>
            </a:pPr>
            <a:r>
              <a:rPr lang="ko-KR" altLang="en-US" sz="9000" b="1">
                <a:solidFill>
                  <a:srgbClr val="820505"/>
                </a:solidFill>
                <a:latin typeface="한컴 윤고딕 250"/>
                <a:ea typeface="한컴 윤고딕 250"/>
              </a:rPr>
              <a:t>   주의 피 믿으오</a:t>
            </a:r>
            <a:endParaRPr lang="ko-KR" altLang="en-US" sz="9000" b="1">
              <a:solidFill>
                <a:srgbClr val="820505"/>
              </a:solidFill>
              <a:latin typeface="한컴 윤고딕 250"/>
              <a:ea typeface="한컴 윤고딕 250"/>
            </a:endParaRPr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0" y="3428999"/>
            <a:ext cx="1925594" cy="3429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가로 글상자 5"/>
          <p:cNvSpPr txBox="1"/>
          <p:nvPr/>
        </p:nvSpPr>
        <p:spPr>
          <a:xfrm>
            <a:off x="726908" y="260683"/>
            <a:ext cx="10978816" cy="3156886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defRPr/>
            </a:pPr>
            <a:r>
              <a:rPr lang="ko-KR" altLang="en-US" sz="8800" b="1" spc="-400">
                <a:solidFill>
                  <a:srgbClr val="820505"/>
                </a:solidFill>
                <a:latin typeface="한컴 윤고딕 250"/>
                <a:ea typeface="한컴 윤고딕 250"/>
              </a:rPr>
              <a:t>주의 보혈 그어린 양의</a:t>
            </a:r>
            <a:endParaRPr lang="ko-KR" altLang="en-US" sz="8800" b="1" spc="-400">
              <a:solidFill>
                <a:srgbClr val="820505"/>
              </a:solidFill>
              <a:latin typeface="한컴 윤고딕 250"/>
              <a:ea typeface="한컴 윤고딕 250"/>
            </a:endParaRPr>
          </a:p>
          <a:p>
            <a:pPr lvl="0">
              <a:lnSpc>
                <a:spcPct val="25000"/>
              </a:lnSpc>
              <a:defRPr/>
            </a:pPr>
            <a:endParaRPr lang="ko-KR" altLang="en-US" sz="9000" b="1" spc="-400">
              <a:solidFill>
                <a:srgbClr val="820505"/>
              </a:solidFill>
              <a:latin typeface="한컴 윤고딕 250"/>
              <a:ea typeface="한컴 윤고딕 250"/>
            </a:endParaRPr>
          </a:p>
          <a:p>
            <a:pPr lvl="0">
              <a:defRPr/>
            </a:pPr>
            <a:r>
              <a:rPr lang="ko-KR" altLang="en-US" sz="9000" b="1" spc="-400">
                <a:solidFill>
                  <a:srgbClr val="820505"/>
                </a:solidFill>
                <a:latin typeface="한컴 윤고딕 250"/>
                <a:ea typeface="한컴 윤고딕 250"/>
              </a:rPr>
              <a:t>매우 귀중한 피로다</a:t>
            </a:r>
            <a:r>
              <a:rPr lang="en-US" altLang="ko-KR" sz="9000" b="1" spc="-400">
                <a:solidFill>
                  <a:srgbClr val="820505"/>
                </a:solidFill>
                <a:latin typeface="한컴 윤고딕 250"/>
                <a:ea typeface="한컴 윤고딕 250"/>
              </a:rPr>
              <a:t>-</a:t>
            </a:r>
            <a:endParaRPr lang="en-US" altLang="ko-KR" sz="9000" b="1" spc="-400">
              <a:solidFill>
                <a:srgbClr val="820505"/>
              </a:solidFill>
              <a:latin typeface="한컴 윤고딕 250"/>
              <a:ea typeface="한컴 윤고딕 250"/>
            </a:endParaRPr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9541146" y="2865437"/>
            <a:ext cx="2650853" cy="39925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가로 글상자 5"/>
          <p:cNvSpPr txBox="1"/>
          <p:nvPr/>
        </p:nvSpPr>
        <p:spPr>
          <a:xfrm>
            <a:off x="155407" y="411077"/>
            <a:ext cx="11921289" cy="3063643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defRPr/>
            </a:pPr>
            <a:r>
              <a:rPr lang="ko-KR" altLang="en-US" sz="8500" b="1">
                <a:solidFill>
                  <a:srgbClr val="820505"/>
                </a:solidFill>
                <a:latin typeface="한컴 윤고딕 250"/>
                <a:ea typeface="한컴 윤고딕 250"/>
              </a:rPr>
              <a:t>시험을 이기는 승리되니</a:t>
            </a:r>
            <a:endParaRPr lang="ko-KR" altLang="en-US" sz="8500" b="1">
              <a:solidFill>
                <a:srgbClr val="820505"/>
              </a:solidFill>
              <a:latin typeface="한컴 윤고딕 250"/>
              <a:ea typeface="한컴 윤고딕 250"/>
            </a:endParaRPr>
          </a:p>
          <a:p>
            <a:pPr lvl="0">
              <a:lnSpc>
                <a:spcPct val="30000"/>
              </a:lnSpc>
              <a:defRPr/>
            </a:pPr>
            <a:endParaRPr lang="ko-KR" altLang="en-US" sz="8500" b="1">
              <a:solidFill>
                <a:srgbClr val="820505"/>
              </a:solidFill>
              <a:latin typeface="한컴 윤고딕 250"/>
              <a:ea typeface="한컴 윤고딕 250"/>
            </a:endParaRPr>
          </a:p>
          <a:p>
            <a:pPr lvl="0">
              <a:defRPr/>
            </a:pPr>
            <a:r>
              <a:rPr lang="ko-KR" altLang="en-US" sz="8500" b="1">
                <a:solidFill>
                  <a:srgbClr val="820505"/>
                </a:solidFill>
                <a:latin typeface="한컴 윤고딕 250"/>
                <a:ea typeface="한컴 윤고딕 250"/>
              </a:rPr>
              <a:t> 참 놀라운 능력이로다</a:t>
            </a:r>
            <a:endParaRPr lang="ko-KR" altLang="en-US" sz="8500" b="1">
              <a:solidFill>
                <a:srgbClr val="820505"/>
              </a:solidFill>
              <a:latin typeface="한컴 윤고딕 250"/>
              <a:ea typeface="한컴 윤고딕 250"/>
            </a:endParaRPr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9451131" y="3428999"/>
            <a:ext cx="2740867" cy="3429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가로 글상자 5"/>
          <p:cNvSpPr txBox="1"/>
          <p:nvPr/>
        </p:nvSpPr>
        <p:spPr>
          <a:xfrm>
            <a:off x="726908" y="260683"/>
            <a:ext cx="10978816" cy="3175937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defRPr/>
            </a:pPr>
            <a:r>
              <a:rPr lang="ko-KR" altLang="en-US" sz="9000" b="1" spc="-200">
                <a:solidFill>
                  <a:srgbClr val="820505"/>
                </a:solidFill>
                <a:latin typeface="한컴 윤고딕 250"/>
                <a:ea typeface="한컴 윤고딕 250"/>
              </a:rPr>
              <a:t>주의 보혈 능력있도다</a:t>
            </a:r>
            <a:endParaRPr lang="ko-KR" altLang="en-US" sz="9000" b="1" spc="-200">
              <a:solidFill>
                <a:srgbClr val="820505"/>
              </a:solidFill>
              <a:latin typeface="한컴 윤고딕 250"/>
              <a:ea typeface="한컴 윤고딕 250"/>
            </a:endParaRPr>
          </a:p>
          <a:p>
            <a:pPr lvl="0">
              <a:lnSpc>
                <a:spcPct val="25000"/>
              </a:lnSpc>
              <a:defRPr/>
            </a:pPr>
            <a:endParaRPr lang="ko-KR" altLang="en-US" sz="9000" b="1">
              <a:solidFill>
                <a:srgbClr val="820505"/>
              </a:solidFill>
              <a:latin typeface="한컴 윤고딕 250"/>
              <a:ea typeface="한컴 윤고딕 250"/>
            </a:endParaRPr>
          </a:p>
          <a:p>
            <a:pPr lvl="0">
              <a:defRPr/>
            </a:pPr>
            <a:r>
              <a:rPr lang="ko-KR" altLang="en-US" sz="9000" b="1">
                <a:solidFill>
                  <a:srgbClr val="820505"/>
                </a:solidFill>
                <a:latin typeface="한컴 윤고딕 250"/>
                <a:ea typeface="한컴 윤고딕 250"/>
              </a:rPr>
              <a:t>   주의 피 믿으오</a:t>
            </a:r>
            <a:endParaRPr lang="ko-KR" altLang="en-US" sz="9000" b="1">
              <a:solidFill>
                <a:srgbClr val="820505"/>
              </a:solidFill>
              <a:latin typeface="한컴 윤고딕 250"/>
              <a:ea typeface="한컴 윤고딕 250"/>
            </a:endParaRPr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9801311" y="2613514"/>
            <a:ext cx="2390688" cy="424448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가로 글상자 5"/>
          <p:cNvSpPr txBox="1"/>
          <p:nvPr/>
        </p:nvSpPr>
        <p:spPr>
          <a:xfrm>
            <a:off x="726908" y="260683"/>
            <a:ext cx="10978816" cy="3156886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defRPr/>
            </a:pPr>
            <a:r>
              <a:rPr lang="ko-KR" altLang="en-US" sz="8800" b="1" spc="-300">
                <a:solidFill>
                  <a:srgbClr val="820505"/>
                </a:solidFill>
                <a:latin typeface="한컴 윤고딕 250"/>
                <a:ea typeface="한컴 윤고딕 250"/>
              </a:rPr>
              <a:t>주의 보혈 그어린 양의</a:t>
            </a:r>
            <a:endParaRPr lang="ko-KR" altLang="en-US" sz="8800" b="1" spc="-300">
              <a:solidFill>
                <a:srgbClr val="820505"/>
              </a:solidFill>
              <a:latin typeface="한컴 윤고딕 250"/>
              <a:ea typeface="한컴 윤고딕 250"/>
            </a:endParaRPr>
          </a:p>
          <a:p>
            <a:pPr lvl="0">
              <a:lnSpc>
                <a:spcPct val="25000"/>
              </a:lnSpc>
              <a:defRPr/>
            </a:pPr>
            <a:endParaRPr lang="ko-KR" altLang="en-US" sz="9000" b="1" spc="-300">
              <a:solidFill>
                <a:srgbClr val="820505"/>
              </a:solidFill>
              <a:latin typeface="한컴 윤고딕 250"/>
              <a:ea typeface="한컴 윤고딕 250"/>
            </a:endParaRPr>
          </a:p>
          <a:p>
            <a:pPr lvl="0">
              <a:defRPr/>
            </a:pPr>
            <a:r>
              <a:rPr lang="ko-KR" altLang="en-US" sz="9000" b="1" spc="-300">
                <a:solidFill>
                  <a:srgbClr val="820505"/>
                </a:solidFill>
                <a:latin typeface="한컴 윤고딕 250"/>
                <a:ea typeface="한컴 윤고딕 250"/>
              </a:rPr>
              <a:t> 매우 귀중한 피로다</a:t>
            </a:r>
            <a:r>
              <a:rPr lang="en-US" altLang="ko-KR" sz="9000" b="1" spc="-300">
                <a:solidFill>
                  <a:srgbClr val="820505"/>
                </a:solidFill>
                <a:latin typeface="한컴 윤고딕 250"/>
                <a:ea typeface="한컴 윤고딕 250"/>
              </a:rPr>
              <a:t>-</a:t>
            </a:r>
            <a:endParaRPr lang="en-US" altLang="ko-KR" sz="9000" b="1" spc="-300">
              <a:solidFill>
                <a:srgbClr val="820505"/>
              </a:solidFill>
              <a:latin typeface="한컴 윤고딕 250"/>
              <a:ea typeface="한컴 윤고딕 250"/>
            </a:endParaRPr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9944100" y="3429000"/>
            <a:ext cx="2247900" cy="33623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가로 글상자 5"/>
          <p:cNvSpPr txBox="1"/>
          <p:nvPr/>
        </p:nvSpPr>
        <p:spPr>
          <a:xfrm>
            <a:off x="135355" y="125528"/>
            <a:ext cx="11921289" cy="5397067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defRPr/>
            </a:pPr>
            <a:r>
              <a:rPr lang="ko-KR" altLang="en-US" sz="8500" b="1">
                <a:solidFill>
                  <a:srgbClr val="820505"/>
                </a:solidFill>
                <a:latin typeface="한컴 윤고딕 250"/>
                <a:ea typeface="한컴 윤고딕 250"/>
              </a:rPr>
              <a:t> </a:t>
            </a:r>
            <a:r>
              <a:rPr lang="en-US" altLang="ko-KR" sz="8500" b="1">
                <a:solidFill>
                  <a:srgbClr val="820505"/>
                </a:solidFill>
                <a:latin typeface="한컴 윤고딕 250"/>
                <a:ea typeface="한컴 윤고딕 250"/>
              </a:rPr>
              <a:t>2.</a:t>
            </a:r>
            <a:r>
              <a:rPr lang="ko-KR" altLang="en-US" sz="8500" b="1">
                <a:solidFill>
                  <a:srgbClr val="820505"/>
                </a:solidFill>
                <a:latin typeface="한컴 윤고딕 250"/>
                <a:ea typeface="한컴 윤고딕 250"/>
              </a:rPr>
              <a:t>육체의 정욕을 이길</a:t>
            </a:r>
            <a:endParaRPr lang="ko-KR" altLang="en-US" sz="8500" b="1">
              <a:solidFill>
                <a:srgbClr val="820505"/>
              </a:solidFill>
              <a:latin typeface="한컴 윤고딕 250"/>
              <a:ea typeface="한컴 윤고딕 250"/>
            </a:endParaRPr>
          </a:p>
          <a:p>
            <a:pPr lvl="0">
              <a:lnSpc>
                <a:spcPct val="0"/>
              </a:lnSpc>
              <a:defRPr/>
            </a:pPr>
            <a:endParaRPr lang="ko-KR" altLang="en-US" sz="8500" b="1">
              <a:solidFill>
                <a:srgbClr val="820505"/>
              </a:solidFill>
              <a:latin typeface="한컴 윤고딕 250"/>
              <a:ea typeface="한컴 윤고딕 250"/>
            </a:endParaRPr>
          </a:p>
          <a:p>
            <a:pPr lvl="0">
              <a:defRPr/>
            </a:pPr>
            <a:r>
              <a:rPr lang="ko-KR" altLang="en-US" sz="8500" b="1">
                <a:solidFill>
                  <a:srgbClr val="820505"/>
                </a:solidFill>
                <a:latin typeface="한컴 윤고딕 250"/>
                <a:ea typeface="한컴 윤고딕 250"/>
              </a:rPr>
              <a:t>   힘은   보혈의 능력 </a:t>
            </a:r>
            <a:endParaRPr lang="ko-KR" altLang="en-US" sz="8500" b="1">
              <a:solidFill>
                <a:srgbClr val="820505"/>
              </a:solidFill>
              <a:latin typeface="한컴 윤고딕 250"/>
              <a:ea typeface="한컴 윤고딕 250"/>
            </a:endParaRPr>
          </a:p>
          <a:p>
            <a:pPr lvl="0">
              <a:lnSpc>
                <a:spcPct val="10000"/>
              </a:lnSpc>
              <a:defRPr/>
            </a:pPr>
            <a:endParaRPr lang="ko-KR" altLang="en-US" sz="8500" b="1">
              <a:solidFill>
                <a:srgbClr val="820505"/>
              </a:solidFill>
              <a:latin typeface="한컴 윤고딕 250"/>
              <a:ea typeface="한컴 윤고딕 250"/>
            </a:endParaRPr>
          </a:p>
          <a:p>
            <a:pPr lvl="0">
              <a:defRPr/>
            </a:pPr>
            <a:r>
              <a:rPr lang="ko-KR" altLang="en-US" sz="8500" b="1">
                <a:solidFill>
                  <a:srgbClr val="820505"/>
                </a:solidFill>
                <a:latin typeface="한컴 윤고딕 250"/>
                <a:ea typeface="한컴 윤고딕 250"/>
              </a:rPr>
              <a:t>     주의 보혈</a:t>
            </a:r>
            <a:endParaRPr lang="ko-KR" altLang="en-US" sz="8500" b="1">
              <a:solidFill>
                <a:srgbClr val="820505"/>
              </a:solidFill>
              <a:latin typeface="한컴 윤고딕 250"/>
              <a:ea typeface="한컴 윤고딕 250"/>
            </a:endParaRPr>
          </a:p>
          <a:p>
            <a:pPr lvl="0">
              <a:defRPr/>
            </a:pPr>
            <a:endParaRPr lang="ko-KR" altLang="en-US" sz="8500" b="1">
              <a:latin typeface="한컴 윤고딕 250"/>
              <a:ea typeface="한컴 윤고딕 250"/>
            </a:endParaRPr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9922099" y="3428999"/>
            <a:ext cx="2269901" cy="3429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가로 글상자 5"/>
          <p:cNvSpPr txBox="1"/>
          <p:nvPr/>
        </p:nvSpPr>
        <p:spPr>
          <a:xfrm>
            <a:off x="155407" y="411077"/>
            <a:ext cx="11921289" cy="3063643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defRPr/>
            </a:pPr>
            <a:r>
              <a:rPr lang="ko-KR" altLang="en-US" sz="8500" b="1">
                <a:latin typeface="한컴 윤고딕 250"/>
                <a:ea typeface="한컴 윤고딕 250"/>
              </a:rPr>
              <a:t> </a:t>
            </a:r>
            <a:r>
              <a:rPr lang="ko-KR" altLang="en-US" sz="8500" b="1" spc="-300">
                <a:solidFill>
                  <a:srgbClr val="820505"/>
                </a:solidFill>
                <a:latin typeface="한컴 윤고딕 250"/>
                <a:ea typeface="한컴 윤고딕 250"/>
              </a:rPr>
              <a:t>정결한 마음을 얻게하니</a:t>
            </a:r>
            <a:endParaRPr lang="ko-KR" altLang="en-US" sz="8500" b="1" spc="-300">
              <a:solidFill>
                <a:srgbClr val="820505"/>
              </a:solidFill>
              <a:latin typeface="한컴 윤고딕 250"/>
              <a:ea typeface="한컴 윤고딕 250"/>
            </a:endParaRPr>
          </a:p>
          <a:p>
            <a:pPr lvl="0">
              <a:lnSpc>
                <a:spcPct val="30000"/>
              </a:lnSpc>
              <a:defRPr/>
            </a:pPr>
            <a:endParaRPr lang="ko-KR" altLang="en-US" sz="8500" b="1">
              <a:solidFill>
                <a:srgbClr val="820505"/>
              </a:solidFill>
              <a:latin typeface="한컴 윤고딕 250"/>
              <a:ea typeface="한컴 윤고딕 250"/>
            </a:endParaRPr>
          </a:p>
          <a:p>
            <a:pPr lvl="0">
              <a:defRPr/>
            </a:pPr>
            <a:r>
              <a:rPr lang="ko-KR" altLang="en-US" sz="8500" b="1">
                <a:solidFill>
                  <a:srgbClr val="820505"/>
                </a:solidFill>
                <a:latin typeface="한컴 윤고딕 250"/>
                <a:ea typeface="한컴 윤고딕 250"/>
              </a:rPr>
              <a:t> 참 놀라운 능력이로다</a:t>
            </a:r>
            <a:endParaRPr lang="ko-KR" altLang="en-US" sz="8500" b="1">
              <a:solidFill>
                <a:srgbClr val="820505"/>
              </a:solidFill>
              <a:latin typeface="한컴 윤고딕 250"/>
              <a:ea typeface="한컴 윤고딕 250"/>
            </a:endParaRPr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9654953" y="3428999"/>
            <a:ext cx="2537046" cy="325730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7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가로 글상자 5"/>
          <p:cNvSpPr txBox="1"/>
          <p:nvPr/>
        </p:nvSpPr>
        <p:spPr>
          <a:xfrm>
            <a:off x="726908" y="260683"/>
            <a:ext cx="10978816" cy="3175937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defRPr/>
            </a:pPr>
            <a:r>
              <a:rPr lang="ko-KR" altLang="en-US" sz="9000" b="1" spc="-300">
                <a:solidFill>
                  <a:srgbClr val="820505"/>
                </a:solidFill>
                <a:latin typeface="한컴 윤고딕 250"/>
                <a:ea typeface="한컴 윤고딕 250"/>
              </a:rPr>
              <a:t>주의 보혈 능력있도다</a:t>
            </a:r>
            <a:endParaRPr lang="ko-KR" altLang="en-US" sz="9000" b="1" spc="-300">
              <a:solidFill>
                <a:srgbClr val="820505"/>
              </a:solidFill>
              <a:latin typeface="한컴 윤고딕 250"/>
              <a:ea typeface="한컴 윤고딕 250"/>
            </a:endParaRPr>
          </a:p>
          <a:p>
            <a:pPr lvl="0">
              <a:lnSpc>
                <a:spcPct val="25000"/>
              </a:lnSpc>
              <a:defRPr/>
            </a:pPr>
            <a:endParaRPr lang="ko-KR" altLang="en-US" sz="9000" b="1">
              <a:solidFill>
                <a:srgbClr val="820505"/>
              </a:solidFill>
              <a:latin typeface="한컴 윤고딕 250"/>
              <a:ea typeface="한컴 윤고딕 250"/>
            </a:endParaRPr>
          </a:p>
          <a:p>
            <a:pPr lvl="0">
              <a:defRPr/>
            </a:pPr>
            <a:r>
              <a:rPr lang="ko-KR" altLang="en-US" sz="9000" b="1">
                <a:solidFill>
                  <a:srgbClr val="820505"/>
                </a:solidFill>
                <a:latin typeface="한컴 윤고딕 250"/>
                <a:ea typeface="한컴 윤고딕 250"/>
              </a:rPr>
              <a:t>   주의 피 믿으오</a:t>
            </a:r>
            <a:endParaRPr lang="ko-KR" altLang="en-US" sz="9000" b="1">
              <a:solidFill>
                <a:srgbClr val="820505"/>
              </a:solidFill>
              <a:latin typeface="한컴 윤고딕 250"/>
              <a:ea typeface="한컴 윤고딕 250"/>
            </a:endParaRPr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10007686" y="2968286"/>
            <a:ext cx="2184314" cy="388971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8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가로 글상자 5"/>
          <p:cNvSpPr txBox="1"/>
          <p:nvPr/>
        </p:nvSpPr>
        <p:spPr>
          <a:xfrm>
            <a:off x="726908" y="260683"/>
            <a:ext cx="10978816" cy="3156886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defRPr/>
            </a:pPr>
            <a:r>
              <a:rPr lang="ko-KR" altLang="en-US" sz="8800" b="1" spc="-300">
                <a:solidFill>
                  <a:srgbClr val="820505"/>
                </a:solidFill>
                <a:latin typeface="한컴 윤고딕 250"/>
                <a:ea typeface="한컴 윤고딕 250"/>
              </a:rPr>
              <a:t>주의 보혈 그어린 양의</a:t>
            </a:r>
            <a:endParaRPr lang="ko-KR" altLang="en-US" sz="8800" b="1" spc="-300">
              <a:solidFill>
                <a:srgbClr val="820505"/>
              </a:solidFill>
              <a:latin typeface="한컴 윤고딕 250"/>
              <a:ea typeface="한컴 윤고딕 250"/>
            </a:endParaRPr>
          </a:p>
          <a:p>
            <a:pPr lvl="0">
              <a:lnSpc>
                <a:spcPct val="25000"/>
              </a:lnSpc>
              <a:defRPr/>
            </a:pPr>
            <a:endParaRPr lang="ko-KR" altLang="en-US" sz="9000" b="1" spc="-300">
              <a:solidFill>
                <a:srgbClr val="820505"/>
              </a:solidFill>
              <a:latin typeface="한컴 윤고딕 250"/>
              <a:ea typeface="한컴 윤고딕 250"/>
            </a:endParaRPr>
          </a:p>
          <a:p>
            <a:pPr lvl="0">
              <a:defRPr/>
            </a:pPr>
            <a:r>
              <a:rPr lang="ko-KR" altLang="en-US" sz="9000" b="1" spc="-300">
                <a:solidFill>
                  <a:srgbClr val="820505"/>
                </a:solidFill>
                <a:latin typeface="한컴 윤고딕 250"/>
                <a:ea typeface="한컴 윤고딕 250"/>
              </a:rPr>
              <a:t> 매우 귀중한 피로다</a:t>
            </a:r>
            <a:r>
              <a:rPr lang="en-US" altLang="ko-KR" sz="9000" b="1" spc="-300">
                <a:solidFill>
                  <a:srgbClr val="820505"/>
                </a:solidFill>
                <a:latin typeface="한컴 윤고딕 250"/>
                <a:ea typeface="한컴 윤고딕 250"/>
              </a:rPr>
              <a:t>-</a:t>
            </a:r>
            <a:endParaRPr lang="en-US" altLang="ko-KR" sz="9000" b="1" spc="-300">
              <a:solidFill>
                <a:srgbClr val="820505"/>
              </a:solidFill>
              <a:latin typeface="한컴 윤고딕 250"/>
              <a:ea typeface="한컴 윤고딕 250"/>
            </a:endParaRP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0" y="3886200"/>
            <a:ext cx="2531931" cy="2971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9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가로 글상자 5"/>
          <p:cNvSpPr txBox="1"/>
          <p:nvPr/>
        </p:nvSpPr>
        <p:spPr>
          <a:xfrm>
            <a:off x="155407" y="411077"/>
            <a:ext cx="11921289" cy="3968518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defRPr/>
            </a:pPr>
            <a:r>
              <a:rPr lang="en-US" altLang="ko-KR" sz="8500" b="1" spc="-300">
                <a:solidFill>
                  <a:srgbClr val="820505"/>
                </a:solidFill>
                <a:latin typeface="한컴 윤고딕 250"/>
                <a:ea typeface="한컴 윤고딕 250"/>
              </a:rPr>
              <a:t>3.</a:t>
            </a:r>
            <a:r>
              <a:rPr lang="ko-KR" altLang="en-US" sz="8500" b="1" spc="-300">
                <a:solidFill>
                  <a:srgbClr val="820505"/>
                </a:solidFill>
                <a:latin typeface="한컴 윤고딕 250"/>
                <a:ea typeface="한컴 윤고딕 250"/>
              </a:rPr>
              <a:t>눈보다 더희게 맑히는</a:t>
            </a:r>
            <a:endParaRPr lang="ko-KR" altLang="en-US" sz="8500" b="1" spc="-300">
              <a:solidFill>
                <a:srgbClr val="820505"/>
              </a:solidFill>
              <a:latin typeface="한컴 윤고딕 250"/>
              <a:ea typeface="한컴 윤고딕 250"/>
            </a:endParaRPr>
          </a:p>
          <a:p>
            <a:pPr lvl="0">
              <a:defRPr/>
            </a:pPr>
            <a:r>
              <a:rPr lang="ko-KR" altLang="en-US" sz="8500" b="1">
                <a:solidFill>
                  <a:srgbClr val="820505"/>
                </a:solidFill>
                <a:latin typeface="한컴 윤고딕 250"/>
                <a:ea typeface="한컴 윤고딕 250"/>
              </a:rPr>
              <a:t>   것   보혈의 능력 </a:t>
            </a:r>
            <a:endParaRPr lang="ko-KR" altLang="en-US" sz="8500" b="1">
              <a:solidFill>
                <a:srgbClr val="820505"/>
              </a:solidFill>
              <a:latin typeface="한컴 윤고딕 250"/>
              <a:ea typeface="한컴 윤고딕 250"/>
            </a:endParaRPr>
          </a:p>
          <a:p>
            <a:pPr lvl="0">
              <a:defRPr/>
            </a:pPr>
            <a:r>
              <a:rPr lang="ko-KR" altLang="en-US" sz="8500" b="1">
                <a:solidFill>
                  <a:srgbClr val="820505"/>
                </a:solidFill>
                <a:latin typeface="한컴 윤고딕 250"/>
                <a:ea typeface="한컴 윤고딕 250"/>
              </a:rPr>
              <a:t>   주의 보혈</a:t>
            </a:r>
            <a:endParaRPr lang="ko-KR" altLang="en-US" sz="8500" b="1">
              <a:solidFill>
                <a:srgbClr val="820505"/>
              </a:solidFill>
              <a:latin typeface="한컴 윤고딕 250"/>
              <a:ea typeface="한컴 윤고딕 250"/>
            </a:endParaRPr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9766593" y="3168505"/>
            <a:ext cx="2425405" cy="368949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theme/theme1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한컴오피스">
  <a:themeElements>
    <a:clrScheme name="한컴오피스">
      <a:dk1>
        <a:sysClr val="windowText" lastClr="000000"/>
      </a:dk1>
      <a:lt1>
        <a:sysClr val="window" lastClr="ffffff"/>
      </a:lt1>
      <a:dk2>
        <a:srgbClr val="3a3c84"/>
      </a:dk2>
      <a:lt2>
        <a:srgbClr val="faf3db"/>
      </a:lt2>
      <a:accent1>
        <a:srgbClr val="6182d6"/>
      </a:accent1>
      <a:accent2>
        <a:srgbClr val="ff843a"/>
      </a:accent2>
      <a:accent3>
        <a:srgbClr val="b2b2b2"/>
      </a:accent3>
      <a:accent4>
        <a:srgbClr val="ffd700"/>
      </a:accent4>
      <a:accent5>
        <a:srgbClr val="289b6e"/>
      </a:accent5>
      <a:accent6>
        <a:srgbClr val="9d5cbb"/>
      </a:accent6>
      <a:hlink>
        <a:srgbClr val="0000ff"/>
      </a:hlink>
      <a:folHlink>
        <a:srgbClr val="800080"/>
      </a:folHlink>
    </a:clrScheme>
    <a:fontScheme name="한컴오피스">
      <a:majorFont>
        <a:latin typeface="Calibri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Phetsarath OT"/>
        <a:font script="Sinh" typeface="Iskoola Pota"/>
        <a:font script="Mong" typeface="Mongolian Baiti"/>
        <a:font script="Viet" typeface="Times New Roman"/>
        <a:font script="Uigh" typeface="Microsoft Uighur"/>
        <a:font script="Ethi" typeface="Leelawadee UI"/>
        <a:font script="Mymr" typeface="Myanmar Text"/>
      </a:majorFont>
      <a:minorFont>
        <a:latin typeface="Calibri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Phetsarath OT"/>
        <a:font script="Sinh" typeface="Iskoola Pota"/>
        <a:font script="Mong" typeface="Mongolian Baiti"/>
        <a:font script="Viet" typeface="Times New Roman"/>
        <a:font script="Uigh" typeface="Microsoft Uighur"/>
        <a:font script="Ethi" typeface="Leelawadee UI"/>
        <a:font script="Mymr" typeface="Myanmar Text"/>
      </a:minorFont>
    </a:fontScheme>
    <a:fmtScheme name="한컴오피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12700" cap="flat" cmpd="sng" algn="ctr">
          <a:solidFill>
            <a:schemeClr val="phClr">
              <a:satMod val="105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reflection blurRad="12700" stA="26000" endPos="28000" dist="38100" dir="5400000" sy="-100000" rotWithShape="0"/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한컴오피스">
  <a:themeElements>
    <a:clrScheme name="한컴오피스">
      <a:dk1>
        <a:sysClr val="windowText" lastClr="000000"/>
      </a:dk1>
      <a:lt1>
        <a:sysClr val="window" lastClr="ffffff"/>
      </a:lt1>
      <a:dk2>
        <a:srgbClr val="3a3c84"/>
      </a:dk2>
      <a:lt2>
        <a:srgbClr val="faf3db"/>
      </a:lt2>
      <a:accent1>
        <a:srgbClr val="6182d6"/>
      </a:accent1>
      <a:accent2>
        <a:srgbClr val="ff843a"/>
      </a:accent2>
      <a:accent3>
        <a:srgbClr val="b2b2b2"/>
      </a:accent3>
      <a:accent4>
        <a:srgbClr val="ffd700"/>
      </a:accent4>
      <a:accent5>
        <a:srgbClr val="289b6e"/>
      </a:accent5>
      <a:accent6>
        <a:srgbClr val="9d5cbb"/>
      </a:accent6>
      <a:hlink>
        <a:srgbClr val="0000ff"/>
      </a:hlink>
      <a:folHlink>
        <a:srgbClr val="800080"/>
      </a:folHlink>
    </a:clrScheme>
    <a:fontScheme name="한컴오피스">
      <a:majorFont>
        <a:latin typeface="Calibri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Phetsarath OT"/>
        <a:font script="Sinh" typeface="Iskoola Pota"/>
        <a:font script="Mong" typeface="Mongolian Baiti"/>
        <a:font script="Viet" typeface="Times New Roman"/>
        <a:font script="Uigh" typeface="Microsoft Uighur"/>
        <a:font script="Ethi" typeface="Leelawadee UI"/>
        <a:font script="Mymr" typeface="Myanmar Text"/>
      </a:majorFont>
      <a:minorFont>
        <a:latin typeface="Calibri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Phetsarath OT"/>
        <a:font script="Sinh" typeface="Iskoola Pota"/>
        <a:font script="Mong" typeface="Mongolian Baiti"/>
        <a:font script="Viet" typeface="Times New Roman"/>
        <a:font script="Uigh" typeface="Microsoft Uighur"/>
        <a:font script="Ethi" typeface="Leelawadee UI"/>
        <a:font script="Mymr" typeface="Myanmar Text"/>
      </a:minorFont>
    </a:fontScheme>
    <a:fmtScheme name="한컴오피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12700" cap="flat" cmpd="sng" algn="ctr">
          <a:solidFill>
            <a:schemeClr val="phClr">
              <a:satMod val="105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reflection blurRad="12700" stA="26000" endPos="28000" dist="38100" dir="5400000" sy="-100000" rotWithShape="0"/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ep:Properties xmlns:r="http://schemas.openxmlformats.org/officeDocument/2006/relationships" xmlns:ep="http://schemas.openxmlformats.org/officeDocument/2006/extended-properties" xmlns:vt="http://schemas.openxmlformats.org/officeDocument/2006/docPropsVTypes">
  <ep:Manager/>
  <ep:Company/>
  <ep:Words>112</ep:Words>
  <ep:PresentationFormat>화면 슬라이드 쇼(4:3)</ep:PresentationFormat>
  <ep:Paragraphs>36</ep:Paragraphs>
  <ep:Slides>16</ep:Slides>
  <ep:Notes>12</ep:Notes>
  <ep:TotalTime>0</ep:TotalTime>
  <ep:HiddenSlides>0</ep:HiddenSlides>
  <ep:MMClips>0</ep:MMClips>
  <ep: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16</vt:i4>
      </vt:variant>
    </vt:vector>
  </ep:HeadingPairs>
  <ep:TitlesOfParts>
    <vt:vector size="17" baseType="lpstr">
      <vt:lpstr>한컴오피스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슬라이드 10</vt:lpstr>
      <vt:lpstr>슬라이드 11</vt:lpstr>
      <vt:lpstr>슬라이드 12</vt:lpstr>
      <vt:lpstr>슬라이드 13</vt:lpstr>
      <vt:lpstr>슬라이드 14</vt:lpstr>
      <vt:lpstr>슬라이드 15</vt:lpstr>
      <vt:lpstr>슬라이드 16</vt:lpstr>
    </vt:vector>
  </ep:TitlesOfParts>
  <ep:HyperlinkBase/>
  <ep:Application>Show</ep:Application>
  <ep:AppVersion>12.0000</ep:AppVersion>
</ep:Properties>
</file>

<file path=docProps/core.xml><?xml version="1.0" encoding="utf-8"?>
<cp:coreProperties xmlns:r="http://schemas.openxmlformats.org/officeDocument/2006/relationships"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2022-10-18T15:16:45.122</dcterms:created>
  <dc:creator>user</dc:creator>
  <cp:lastModifiedBy>user</cp:lastModifiedBy>
  <dcterms:modified xsi:type="dcterms:W3CDTF">2023-04-27T14:43:37.834</dcterms:modified>
  <cp:revision>21</cp:revision>
  <cp:version>1100.0100.01</cp:version>
</cp:coreProperties>
</file>

<file path=docProps/custom.xml><?xml version="1.0" encoding="utf-8"?>
<cfp:Properties xmlns:r="http://schemas.openxmlformats.org/officeDocument/2006/relationships" xmlns:cfp="http://schemas.openxmlformats.org/officeDocument/2006/custom-properties" xmlns:vt="http://schemas.openxmlformats.org/officeDocument/2006/docPropsVTypes"/>
</file>