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95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5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presProps" Target="presProps.xml"  /><Relationship Id="rId12" Type="http://schemas.openxmlformats.org/officeDocument/2006/relationships/viewProps" Target="viewProps.xml"  /><Relationship Id="rId13" Type="http://schemas.openxmlformats.org/officeDocument/2006/relationships/theme" Target="theme/theme1.xml"  /><Relationship Id="rId14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2023-10-26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5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6.xml"  /><Relationship Id="rId2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slide" Target="../slides/slide8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16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4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5.jpe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6.jpe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7.jpe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8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609599" y="0"/>
            <a:ext cx="10972798" cy="439864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 spc="-500">
                <a:solidFill>
                  <a:srgbClr val="086b8b"/>
                </a:solidFill>
                <a:latin typeface="한컴 윤고딕 250"/>
                <a:ea typeface="한컴 윤고딕 250"/>
              </a:rPr>
              <a:t>주예수를 찬양합시다</a:t>
            </a:r>
            <a:endParaRPr lang="ko-KR" altLang="en-US" sz="9600" b="1" spc="-500">
              <a:solidFill>
                <a:srgbClr val="086b8b"/>
              </a:solidFill>
              <a:latin typeface="한컴 윤고딕 250"/>
              <a:ea typeface="한컴 윤고딕 250"/>
            </a:endParaRPr>
          </a:p>
          <a:p>
            <a:pPr lvl="0">
              <a:lnSpc>
                <a:spcPct val="5000"/>
              </a:lnSpc>
              <a:defRPr/>
            </a:pPr>
            <a:endParaRPr lang="ko-KR" altLang="en-US" sz="9600" b="1">
              <a:solidFill>
                <a:srgbClr val="086b8b"/>
              </a:solidFill>
              <a:latin typeface="한컴 윤고딕 250"/>
              <a:ea typeface="한컴 윤고딕 250"/>
            </a:endParaRPr>
          </a:p>
          <a:p>
            <a:pPr lvl="0">
              <a:lnSpc>
                <a:spcPct val="95000"/>
              </a:lnSpc>
              <a:defRPr/>
            </a:pPr>
            <a:r>
              <a:rPr lang="ko-KR" altLang="en-US" sz="9600" b="1">
                <a:solidFill>
                  <a:srgbClr val="086b8b"/>
                </a:solidFill>
                <a:latin typeface="한컴 윤고딕 250"/>
                <a:ea typeface="한컴 윤고딕 250"/>
              </a:rPr>
              <a:t>  무거운 짐 벗네</a:t>
            </a:r>
            <a:endParaRPr lang="ko-KR" altLang="en-US" sz="9600" b="1">
              <a:solidFill>
                <a:srgbClr val="086b8b"/>
              </a:solidFill>
              <a:latin typeface="한컴 윤고딕 250"/>
              <a:ea typeface="한컴 윤고딕 250"/>
            </a:endParaRPr>
          </a:p>
          <a:p>
            <a:pPr lvl="0">
              <a:lnSpc>
                <a:spcPct val="95000"/>
              </a:lnSpc>
              <a:defRPr/>
            </a:pPr>
            <a:r>
              <a:rPr lang="ko-KR" altLang="en-US" sz="9600" b="1">
                <a:solidFill>
                  <a:srgbClr val="086b8b"/>
                </a:solidFill>
                <a:latin typeface="한컴 윤고딕 250"/>
                <a:ea typeface="한컴 윤고딕 250"/>
              </a:rPr>
              <a:t>   무거운 짐 벗네 </a:t>
            </a:r>
            <a:endParaRPr lang="ko-KR" altLang="en-US" sz="9600" b="1">
              <a:solidFill>
                <a:srgbClr val="086b8b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391026" y="274638"/>
            <a:ext cx="11409947" cy="3306780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 spc="-600">
                <a:solidFill>
                  <a:srgbClr val="080f49"/>
                </a:solidFill>
                <a:latin typeface="한컴 윤고딕 250"/>
                <a:ea typeface="한컴 윤고딕 250"/>
              </a:rPr>
              <a:t> </a:t>
            </a:r>
            <a:r>
              <a:rPr lang="ko-KR" altLang="en-US" sz="9600" b="1" spc="-600">
                <a:solidFill>
                  <a:srgbClr val="086b8b"/>
                </a:solidFill>
                <a:latin typeface="한컴 윤고딕 250"/>
                <a:ea typeface="한컴 윤고딕 250"/>
              </a:rPr>
              <a:t>주 예수를 찬양합시다</a:t>
            </a:r>
            <a:endParaRPr lang="ko-KR" altLang="en-US" sz="9600" b="1" spc="-600">
              <a:solidFill>
                <a:srgbClr val="086b8b"/>
              </a:solidFill>
              <a:latin typeface="한컴 윤고딕 250"/>
              <a:ea typeface="한컴 윤고딕 250"/>
            </a:endParaRPr>
          </a:p>
          <a:p>
            <a:pPr lvl="0">
              <a:lnSpc>
                <a:spcPct val="20000"/>
              </a:lnSpc>
              <a:defRPr/>
            </a:pPr>
            <a:endParaRPr lang="ko-KR" altLang="en-US" sz="9600" b="1" spc="-400">
              <a:solidFill>
                <a:srgbClr val="086b8b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 spc="-400">
                <a:solidFill>
                  <a:srgbClr val="086b8b"/>
                </a:solidFill>
                <a:latin typeface="한컴 윤고딕 250"/>
                <a:ea typeface="한컴 윤고딕 250"/>
              </a:rPr>
              <a:t> 오 나의 가장 기쁜 날</a:t>
            </a:r>
            <a:endParaRPr lang="ko-KR" altLang="en-US" sz="9600" b="1">
              <a:solidFill>
                <a:srgbClr val="086b8b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501316" y="401052"/>
            <a:ext cx="11189369" cy="3006993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solidFill>
                  <a:srgbClr val="086b8b"/>
                </a:solidFill>
                <a:latin typeface="한컴 윤고딕 250"/>
                <a:ea typeface="한컴 윤고딕 250"/>
              </a:rPr>
              <a:t>오 해피데이 오 해피</a:t>
            </a:r>
            <a:endParaRPr lang="ko-KR" altLang="en-US" sz="9600" b="1">
              <a:solidFill>
                <a:srgbClr val="086b8b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solidFill>
                  <a:srgbClr val="086b8b"/>
                </a:solidFill>
                <a:latin typeface="한컴 윤고딕 250"/>
                <a:ea typeface="한컴 윤고딕 250"/>
              </a:rPr>
              <a:t> </a:t>
            </a:r>
            <a:r>
              <a:rPr lang="ko-KR" altLang="en-US" sz="9600" b="1" spc="-300">
                <a:solidFill>
                  <a:srgbClr val="086b8b"/>
                </a:solidFill>
                <a:latin typeface="한컴 윤고딕 250"/>
                <a:ea typeface="한컴 윤고딕 250"/>
              </a:rPr>
              <a:t>데이  주예수 오시네</a:t>
            </a:r>
            <a:r>
              <a:rPr lang="ko-KR" altLang="en-US" sz="9600" b="1">
                <a:solidFill>
                  <a:srgbClr val="086b8b"/>
                </a:solidFill>
                <a:latin typeface="한컴 윤고딕 250"/>
                <a:ea typeface="한컴 윤고딕 250"/>
              </a:rPr>
              <a:t> </a:t>
            </a:r>
            <a:endParaRPr lang="ko-KR" altLang="en-US" sz="9600" b="1">
              <a:solidFill>
                <a:srgbClr val="086b8b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609599" y="0"/>
            <a:ext cx="11281613" cy="4179570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solidFill>
                  <a:srgbClr val="086b8b"/>
                </a:solidFill>
                <a:latin typeface="한컴 윤고딕 250"/>
                <a:ea typeface="한컴 윤고딕 250"/>
              </a:rPr>
              <a:t>오 해피데이 오 해피</a:t>
            </a:r>
            <a:endParaRPr lang="ko-KR" altLang="en-US" sz="9600" b="1">
              <a:solidFill>
                <a:srgbClr val="086b8b"/>
              </a:solidFill>
              <a:latin typeface="한컴 윤고딕 250"/>
              <a:ea typeface="한컴 윤고딕 250"/>
            </a:endParaRPr>
          </a:p>
          <a:p>
            <a:pPr lvl="0">
              <a:lnSpc>
                <a:spcPct val="90000"/>
              </a:lnSpc>
              <a:defRPr/>
            </a:pPr>
            <a:r>
              <a:rPr lang="ko-KR" altLang="en-US" sz="9600" b="1">
                <a:solidFill>
                  <a:srgbClr val="086b8b"/>
                </a:solidFill>
                <a:latin typeface="한컴 윤고딕 250"/>
                <a:ea typeface="한컴 윤고딕 250"/>
              </a:rPr>
              <a:t>  데이  오 나의 가장</a:t>
            </a:r>
            <a:endParaRPr lang="ko-KR" altLang="en-US" sz="9600" b="1">
              <a:solidFill>
                <a:srgbClr val="086b8b"/>
              </a:solidFill>
              <a:latin typeface="한컴 윤고딕 250"/>
              <a:ea typeface="한컴 윤고딕 250"/>
            </a:endParaRPr>
          </a:p>
          <a:p>
            <a:pPr lvl="0">
              <a:lnSpc>
                <a:spcPct val="90000"/>
              </a:lnSpc>
              <a:defRPr/>
            </a:pPr>
            <a:r>
              <a:rPr lang="ko-KR" altLang="en-US" sz="9600" b="1">
                <a:solidFill>
                  <a:srgbClr val="086b8b"/>
                </a:solidFill>
                <a:latin typeface="한컴 윤고딕 250"/>
                <a:ea typeface="한컴 윤고딕 250"/>
              </a:rPr>
              <a:t>     기쁜 날</a:t>
            </a:r>
            <a:r>
              <a:rPr lang="en-US" altLang="ko-KR" sz="9600" b="1">
                <a:solidFill>
                  <a:srgbClr val="086b8b"/>
                </a:solidFill>
                <a:latin typeface="한컴 윤고딕 250"/>
                <a:ea typeface="한컴 윤고딕 250"/>
              </a:rPr>
              <a:t>-</a:t>
            </a:r>
            <a:r>
              <a:rPr lang="ko-KR" altLang="en-US" sz="9600" b="1">
                <a:solidFill>
                  <a:srgbClr val="086b8b"/>
                </a:solidFill>
                <a:latin typeface="한컴 윤고딕 250"/>
                <a:ea typeface="한컴 윤고딕 250"/>
              </a:rPr>
              <a:t>  </a:t>
            </a:r>
            <a:endParaRPr lang="ko-KR" altLang="en-US" sz="9600" b="1">
              <a:solidFill>
                <a:srgbClr val="086b8b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540419" y="0"/>
            <a:ext cx="11111160" cy="454310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 spc="-500">
                <a:solidFill>
                  <a:srgbClr val="086b8b"/>
                </a:solidFill>
                <a:latin typeface="한컴 윤고딕 250"/>
                <a:ea typeface="한컴 윤고딕 250"/>
              </a:rPr>
              <a:t>주예수를 찬양합시다</a:t>
            </a:r>
            <a:endParaRPr lang="ko-KR" altLang="en-US" sz="9600" b="1" spc="-500">
              <a:solidFill>
                <a:srgbClr val="086b8b"/>
              </a:solidFill>
              <a:latin typeface="한컴 윤고딕 250"/>
              <a:ea typeface="한컴 윤고딕 250"/>
            </a:endParaRPr>
          </a:p>
          <a:p>
            <a:pPr lvl="0">
              <a:lnSpc>
                <a:spcPct val="5000"/>
              </a:lnSpc>
              <a:defRPr/>
            </a:pPr>
            <a:endParaRPr lang="ko-KR" altLang="en-US" sz="9600" b="1">
              <a:solidFill>
                <a:srgbClr val="086b8b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solidFill>
                  <a:srgbClr val="086b8b"/>
                </a:solidFill>
                <a:latin typeface="한컴 윤고딕 250"/>
                <a:ea typeface="한컴 윤고딕 250"/>
              </a:rPr>
              <a:t>  무거운 짐 벗네</a:t>
            </a:r>
            <a:endParaRPr lang="ko-KR" altLang="en-US" sz="9600" b="1">
              <a:solidFill>
                <a:srgbClr val="086b8b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solidFill>
                  <a:srgbClr val="086b8b"/>
                </a:solidFill>
                <a:latin typeface="한컴 윤고딕 250"/>
                <a:ea typeface="한컴 윤고딕 250"/>
              </a:rPr>
              <a:t>    무거운 짐 벗네 </a:t>
            </a:r>
            <a:endParaRPr lang="ko-KR" altLang="en-US" sz="9600" b="1">
              <a:solidFill>
                <a:srgbClr val="086b8b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609599" y="120215"/>
            <a:ext cx="11231481" cy="3308785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 spc="-600">
                <a:solidFill>
                  <a:srgbClr val="086b8b"/>
                </a:solidFill>
                <a:latin typeface="한컴 윤고딕 250"/>
                <a:ea typeface="한컴 윤고딕 250"/>
              </a:rPr>
              <a:t>주 예수를 찬양합시다</a:t>
            </a:r>
            <a:endParaRPr lang="ko-KR" altLang="en-US" sz="9600" b="1" spc="-600">
              <a:solidFill>
                <a:srgbClr val="086b8b"/>
              </a:solidFill>
              <a:latin typeface="한컴 윤고딕 250"/>
              <a:ea typeface="한컴 윤고딕 250"/>
            </a:endParaRPr>
          </a:p>
          <a:p>
            <a:pPr lvl="0">
              <a:lnSpc>
                <a:spcPct val="20000"/>
              </a:lnSpc>
              <a:defRPr/>
            </a:pPr>
            <a:endParaRPr lang="ko-KR" altLang="en-US" sz="9600" b="1" spc="-600">
              <a:solidFill>
                <a:srgbClr val="086b8b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 spc="-600">
                <a:solidFill>
                  <a:srgbClr val="086b8b"/>
                </a:solidFill>
                <a:latin typeface="한컴 윤고딕 250"/>
                <a:ea typeface="한컴 윤고딕 250"/>
              </a:rPr>
              <a:t> 오 나의 가장 기쁜 날</a:t>
            </a:r>
            <a:endParaRPr lang="ko-KR" altLang="en-US" sz="9600" b="1">
              <a:solidFill>
                <a:srgbClr val="086b8b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391026" y="274638"/>
            <a:ext cx="11191372" cy="3009582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solidFill>
                  <a:srgbClr val="086b8b"/>
                </a:solidFill>
                <a:latin typeface="한컴 윤고딕 250"/>
                <a:ea typeface="한컴 윤고딕 250"/>
              </a:rPr>
              <a:t>오 해피데이 오 해피</a:t>
            </a:r>
            <a:endParaRPr lang="ko-KR" altLang="en-US" sz="9600" b="1">
              <a:solidFill>
                <a:srgbClr val="086b8b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9600" b="1">
                <a:solidFill>
                  <a:srgbClr val="086b8b"/>
                </a:solidFill>
                <a:latin typeface="한컴 윤고딕 250"/>
                <a:ea typeface="한컴 윤고딕 250"/>
              </a:rPr>
              <a:t> 데이  주예수 오시네 </a:t>
            </a:r>
            <a:endParaRPr lang="ko-KR" altLang="en-US" sz="9600" b="1">
              <a:solidFill>
                <a:srgbClr val="086b8b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가로 글상자 3"/>
          <p:cNvSpPr txBox="1"/>
          <p:nvPr/>
        </p:nvSpPr>
        <p:spPr>
          <a:xfrm>
            <a:off x="540417" y="0"/>
            <a:ext cx="11111165" cy="4179570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9600" b="1">
                <a:solidFill>
                  <a:srgbClr val="086b8b"/>
                </a:solidFill>
                <a:latin typeface="한컴 윤고딕 250"/>
                <a:ea typeface="한컴 윤고딕 250"/>
              </a:rPr>
              <a:t>오 해피데이 오 해피</a:t>
            </a:r>
            <a:endParaRPr lang="ko-KR" altLang="en-US" sz="9600" b="1">
              <a:solidFill>
                <a:srgbClr val="086b8b"/>
              </a:solidFill>
              <a:latin typeface="한컴 윤고딕 250"/>
              <a:ea typeface="한컴 윤고딕 250"/>
            </a:endParaRPr>
          </a:p>
          <a:p>
            <a:pPr lvl="0">
              <a:lnSpc>
                <a:spcPct val="90000"/>
              </a:lnSpc>
              <a:defRPr/>
            </a:pPr>
            <a:r>
              <a:rPr lang="ko-KR" altLang="en-US" sz="9600" b="1">
                <a:solidFill>
                  <a:srgbClr val="086b8b"/>
                </a:solidFill>
                <a:latin typeface="한컴 윤고딕 250"/>
                <a:ea typeface="한컴 윤고딕 250"/>
              </a:rPr>
              <a:t>  데이  오 나의 가장</a:t>
            </a:r>
            <a:endParaRPr lang="ko-KR" altLang="en-US" sz="9600" b="1">
              <a:solidFill>
                <a:srgbClr val="086b8b"/>
              </a:solidFill>
              <a:latin typeface="한컴 윤고딕 250"/>
              <a:ea typeface="한컴 윤고딕 250"/>
            </a:endParaRPr>
          </a:p>
          <a:p>
            <a:pPr lvl="0">
              <a:lnSpc>
                <a:spcPct val="90000"/>
              </a:lnSpc>
              <a:defRPr/>
            </a:pPr>
            <a:r>
              <a:rPr lang="ko-KR" altLang="en-US" sz="9600" b="1">
                <a:solidFill>
                  <a:srgbClr val="086b8b"/>
                </a:solidFill>
                <a:latin typeface="한컴 윤고딕 250"/>
                <a:ea typeface="한컴 윤고딕 250"/>
              </a:rPr>
              <a:t>    기쁜 날</a:t>
            </a:r>
            <a:r>
              <a:rPr lang="en-US" altLang="ko-KR" sz="9600" b="1">
                <a:solidFill>
                  <a:srgbClr val="086b8b"/>
                </a:solidFill>
                <a:latin typeface="한컴 윤고딕 250"/>
                <a:ea typeface="한컴 윤고딕 250"/>
              </a:rPr>
              <a:t>--</a:t>
            </a:r>
            <a:r>
              <a:rPr lang="ko-KR" altLang="en-US" sz="9600" b="1">
                <a:solidFill>
                  <a:srgbClr val="086b8b"/>
                </a:solidFill>
                <a:latin typeface="한컴 윤고딕 250"/>
                <a:ea typeface="한컴 윤고딕 250"/>
              </a:rPr>
              <a:t>  </a:t>
            </a:r>
            <a:endParaRPr lang="ko-KR" altLang="en-US" sz="9600" b="1">
              <a:solidFill>
                <a:srgbClr val="086b8b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72</ep:Words>
  <ep:PresentationFormat>화면 슬라이드 쇼(4:3)</ep:PresentationFormat>
  <ep:Paragraphs>20</ep:Paragraphs>
  <ep:Slides>8</ep:Slides>
  <ep:Notes>4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ep:HeadingPairs>
  <ep:TitlesOfParts>
    <vt:vector size="9" baseType="lpstr">
      <vt:lpstr>한컴오피스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2022-10-12T15:45:54.164</dcterms:created>
  <dc:creator>user</dc:creator>
  <cp:lastModifiedBy>user</cp:lastModifiedBy>
  <dcterms:modified xsi:type="dcterms:W3CDTF">2023-10-26T12:33:33.795</dcterms:modified>
  <cp:revision>17</cp:revision>
  <cp:version>1100.0100.01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