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Relationship Id="rId5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Relationship Id="rId5" Type="http://schemas.openxmlformats.org/officeDocument/2006/relationships/image" Target="../media/image1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Relationship Id="rId4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86200"/>
            <a:ext cx="2888218" cy="29718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914400" y="962526"/>
            <a:ext cx="11001878" cy="117869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</a:t>
            </a:r>
            <a:r>
              <a:rPr lang="en-US" altLang="ko-KR" sz="80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80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오나의 자비로운</a:t>
            </a:r>
            <a:r>
              <a:rPr lang="ko-KR" altLang="en-US" sz="8000" b="1" spc="-22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주여</a:t>
            </a:r>
            <a:endParaRPr lang="ko-KR" altLang="en-US" sz="8000" b="1" spc="-400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491539" y="3429000"/>
            <a:ext cx="8943473" cy="12934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나의 몸과</a:t>
            </a:r>
            <a:r>
              <a:rPr lang="ko-KR" altLang="en-US" sz="8800" b="1" spc="-1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영혼 을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11701" y="1417638"/>
            <a:ext cx="10980299" cy="523557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17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오</a:t>
            </a:r>
            <a:r>
              <a:rPr lang="ko-KR" altLang="en-US" sz="7200" b="1" spc="-13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6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지금</a:t>
            </a:r>
            <a:r>
              <a:rPr lang="ko-KR" altLang="en-US" sz="7200" b="1" spc="-500">
                <a:solidFill>
                  <a:srgbClr val="7d067b"/>
                </a:solidFill>
                <a:latin typeface="한컴 윤고딕 250"/>
                <a:ea typeface="한컴 윤고딕 250"/>
              </a:rPr>
              <a:t>오셔</a:t>
            </a:r>
            <a:r>
              <a:rPr xmlns:mc="http://schemas.openxmlformats.org/markup-compatibility/2006" xmlns:hp="http://schemas.haansoft.com/office/presentation/8.0" kumimoji="0" lang="ko-KR" altLang="en-US" sz="7200" b="1" i="0" u="none" strike="noStrike" kern="1200" cap="none" spc="-1100" normalizeH="0" baseline="0" mc:Ignorable="hp" hp:hslEmbossed="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서</a:t>
            </a:r>
            <a:endParaRPr lang="ko-KR" altLang="en-US" sz="72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992605" y="3679658"/>
            <a:ext cx="11730790" cy="96663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16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오 예 수 채워주소서</a:t>
            </a:r>
            <a:endParaRPr lang="en-US" altLang="ko-KR" sz="72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454021"/>
            <a:ext cx="2403978" cy="24039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557166" y="4454021"/>
            <a:ext cx="1923183" cy="2403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1554078" y="1143000"/>
            <a:ext cx="9825790" cy="10934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주님  은</a:t>
            </a:r>
            <a:r>
              <a:rPr lang="ko-KR" altLang="en-US" sz="8800" b="1" spc="-1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혜</a:t>
            </a:r>
            <a:r>
              <a:rPr lang="ko-KR" altLang="en-US" sz="8800" b="1" spc="-1600">
                <a:solidFill>
                  <a:srgbClr val="7d067b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로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649650" y="3428999"/>
            <a:ext cx="9121246" cy="14268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다 </a:t>
            </a:r>
            <a:r>
              <a:rPr lang="ko-KR" altLang="en-US" sz="8800" b="1" spc="-900">
                <a:solidFill>
                  <a:srgbClr val="7d067b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채워주소</a:t>
            </a:r>
            <a:r>
              <a:rPr lang="ko-KR" altLang="en-US" sz="88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서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4011551"/>
            <a:ext cx="2277159" cy="2846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32711" y="1072815"/>
            <a:ext cx="11159289" cy="11255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</a:t>
            </a:r>
            <a:r>
              <a:rPr lang="ko-KR" altLang="en-US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이세상</a:t>
            </a:r>
            <a:r>
              <a:rPr lang="ko-KR" altLang="en-US" sz="80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괴롬걱정</a:t>
            </a:r>
            <a:r>
              <a:rPr lang="ko-KR" altLang="en-US" sz="8000" b="1" spc="-20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근심</a:t>
            </a:r>
            <a:endParaRPr lang="ko-KR" altLang="en-US" sz="80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45895" y="3539290"/>
            <a:ext cx="9705474" cy="11641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주여 받아주시 고</a:t>
            </a: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121367"/>
            <a:ext cx="1367790" cy="273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296026" y="1022684"/>
            <a:ext cx="9286372" cy="11661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힘든  세상</a:t>
            </a:r>
            <a:r>
              <a:rPr lang="ko-KR" altLang="en-US" sz="8800" b="1" spc="7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에서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476500" y="3429000"/>
            <a:ext cx="9414712" cy="12268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인도 하소  서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183738"/>
            <a:ext cx="2984127" cy="43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42736" y="1112921"/>
            <a:ext cx="11149264" cy="961624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17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오</a:t>
            </a:r>
            <a:r>
              <a:rPr lang="ko-KR" altLang="en-US" sz="7200" b="1" spc="-13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6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지금</a:t>
            </a:r>
            <a:r>
              <a:rPr lang="ko-KR" altLang="en-US" sz="7200" b="1" spc="-500">
                <a:solidFill>
                  <a:srgbClr val="7d067b"/>
                </a:solidFill>
                <a:latin typeface="한컴 윤고딕 250"/>
                <a:ea typeface="한컴 윤고딕 250"/>
              </a:rPr>
              <a:t>오셔</a:t>
            </a:r>
            <a:r>
              <a:rPr xmlns:mc="http://schemas.openxmlformats.org/markup-compatibility/2006" xmlns:hp="http://schemas.haansoft.com/office/presentation/8.0" kumimoji="0" lang="ko-KR" altLang="en-US" sz="7200" b="1" i="0" u="none" strike="noStrike" kern="1200" cap="none" spc="-1100" normalizeH="0" baseline="0" mc:Ignorable="hp" hp:hslEmbossed="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서</a:t>
            </a:r>
            <a:endParaRPr lang="ko-KR" altLang="en-US" sz="72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94447" y="3609473"/>
            <a:ext cx="10236869" cy="36054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1111778" y="3609473"/>
            <a:ext cx="11431143" cy="96062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예</a:t>
            </a:r>
            <a:r>
              <a:rPr lang="ko-KR" altLang="en-US" sz="72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수</a:t>
            </a:r>
            <a:r>
              <a:rPr lang="ko-KR" altLang="en-US" sz="7200" b="1" spc="-16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7d067b"/>
                </a:solidFill>
                <a:latin typeface="한컴 윤고딕 250"/>
                <a:ea typeface="한컴 윤고딕 250"/>
              </a:rPr>
              <a:t>오 </a:t>
            </a:r>
            <a:r>
              <a:rPr lang="ko-KR" altLang="en-US" sz="7200" b="1" spc="-100">
                <a:solidFill>
                  <a:srgbClr val="7d067b"/>
                </a:solidFill>
                <a:latin typeface="한컴 윤고딕 250"/>
                <a:ea typeface="한컴 윤고딕 250"/>
              </a:rPr>
              <a:t>예 수 채워주소서</a:t>
            </a:r>
            <a:endParaRPr lang="en-US" altLang="ko-KR" sz="7200" b="1" spc="-100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237293"/>
            <a:ext cx="2099925" cy="2620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914400" y="962526"/>
            <a:ext cx="11001878" cy="117869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en-US" altLang="ko-KR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모여라 </a:t>
            </a:r>
            <a:r>
              <a:rPr lang="ko-KR" altLang="en-US" sz="8000" b="1" spc="-200">
                <a:solidFill>
                  <a:srgbClr val="7d067b"/>
                </a:solidFill>
                <a:latin typeface="한컴 윤고딕 250"/>
                <a:ea typeface="한컴 윤고딕 250"/>
              </a:rPr>
              <a:t>주께찬양하라</a:t>
            </a:r>
            <a:endParaRPr lang="ko-KR" altLang="en-US" sz="8000" b="1" spc="-200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491539" y="3429000"/>
            <a:ext cx="8943473" cy="12934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나의 귀한</a:t>
            </a:r>
            <a:r>
              <a:rPr lang="ko-KR" altLang="en-US" sz="8800" b="1" spc="-1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친구 야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974569" cy="371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1554078" y="1143000"/>
            <a:ext cx="9825790" cy="10934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주이  름</a:t>
            </a:r>
            <a:r>
              <a:rPr lang="ko-KR" altLang="en-US" sz="8800" b="1" spc="-1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앞</a:t>
            </a:r>
            <a:r>
              <a:rPr lang="ko-KR" altLang="en-US" sz="8800" b="1" spc="-1600">
                <a:solidFill>
                  <a:srgbClr val="7d067b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에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649650" y="3428999"/>
            <a:ext cx="9121246" cy="14268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너 </a:t>
            </a:r>
            <a:r>
              <a:rPr lang="ko-KR" altLang="en-US" sz="8800" b="1" spc="-900">
                <a:solidFill>
                  <a:srgbClr val="7d067b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두손모으</a:t>
            </a:r>
            <a:r>
              <a:rPr lang="ko-KR" altLang="en-US" sz="8800" b="1" spc="-4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고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52692" y="3861954"/>
            <a:ext cx="2139308" cy="299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32711" y="1072815"/>
            <a:ext cx="11159289" cy="11255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</a:t>
            </a:r>
            <a:r>
              <a:rPr lang="ko-KR" altLang="en-US" sz="8000" b="1">
                <a:solidFill>
                  <a:srgbClr val="7d067b"/>
                </a:solidFill>
                <a:latin typeface="한컴 윤고딕 250"/>
                <a:ea typeface="한컴 윤고딕 250"/>
              </a:rPr>
              <a:t>오너의</a:t>
            </a:r>
            <a:r>
              <a:rPr lang="ko-KR" altLang="en-US" sz="8000" b="1" spc="-8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-200">
                <a:solidFill>
                  <a:srgbClr val="7d067b"/>
                </a:solidFill>
                <a:latin typeface="한컴 윤고딕 250"/>
                <a:ea typeface="한컴 윤고딕 250"/>
              </a:rPr>
              <a:t>슬픔세상</a:t>
            </a:r>
            <a:r>
              <a:rPr lang="ko-KR" altLang="en-US" sz="8000" b="1" spc="-11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-200">
                <a:solidFill>
                  <a:srgbClr val="7d067b"/>
                </a:solidFill>
                <a:latin typeface="한컴 윤고딕 250"/>
                <a:ea typeface="한컴 윤고딕 250"/>
              </a:rPr>
              <a:t>눈물</a:t>
            </a:r>
            <a:endParaRPr lang="ko-KR" altLang="en-US" sz="8000" b="1" spc="-200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45895" y="3539290"/>
            <a:ext cx="9705474" cy="11641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너의 쌓인아픔 을 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52844" y="3499268"/>
            <a:ext cx="2239155" cy="3358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296026" y="1022684"/>
            <a:ext cx="9286372" cy="11661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십자  가 앞</a:t>
            </a:r>
            <a:r>
              <a:rPr lang="ko-KR" altLang="en-US" sz="8800" b="1" spc="-15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7d067b"/>
                </a:solidFill>
                <a:latin typeface="한컴 윤고딕 250"/>
                <a:ea typeface="한컴 윤고딕 250"/>
              </a:rPr>
              <a:t>에너</a:t>
            </a:r>
            <a:endParaRPr lang="ko-KR" altLang="en-US" sz="8800" b="1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476500" y="3429000"/>
            <a:ext cx="9414712" cy="12268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 spc="-200">
                <a:latin typeface="한컴 윤고딕 250"/>
                <a:ea typeface="한컴 윤고딕 250"/>
              </a:rPr>
              <a:t> </a:t>
            </a:r>
            <a:r>
              <a:rPr lang="ko-KR" altLang="en-US" sz="8800" b="1" spc="-200">
                <a:solidFill>
                  <a:srgbClr val="7d067b"/>
                </a:solidFill>
                <a:latin typeface="한컴 윤고딕 250"/>
                <a:ea typeface="한컴 윤고딕 250"/>
              </a:rPr>
              <a:t>모</a:t>
            </a:r>
            <a:r>
              <a:rPr lang="ko-KR" altLang="en-US" sz="8800" b="1" spc="-1500">
                <a:solidFill>
                  <a:srgbClr val="7d067b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200">
                <a:solidFill>
                  <a:srgbClr val="7d067b"/>
                </a:solidFill>
                <a:latin typeface="한컴 윤고딕 250"/>
                <a:ea typeface="한컴 윤고딕 250"/>
              </a:rPr>
              <a:t>두 버리  고</a:t>
            </a:r>
            <a:endParaRPr lang="ko-KR" altLang="en-US" sz="8800" b="1" spc="-200">
              <a:solidFill>
                <a:srgbClr val="7d067b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999410"/>
            <a:ext cx="2044324" cy="28585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292365" y="3429000"/>
            <a:ext cx="1899633" cy="342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81</ep:Words>
  <ep:PresentationFormat>화면 슬라이드 쇼(4:3)</ep:PresentationFormat>
  <ep:Paragraphs>20</ep:Paragraphs>
  <ep:Slides>10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2022-11-10T07:48:51.073</dcterms:created>
  <dc:creator>user</dc:creator>
  <cp:lastModifiedBy>user</cp:lastModifiedBy>
  <dcterms:modified xsi:type="dcterms:W3CDTF">2023-10-12T13:03:23.146</dcterms:modified>
  <cp:revision>24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