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311" r:id="rId2"/>
    <p:sldId id="312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799" y="2130425"/>
            <a:ext cx="77723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7" y="2214563"/>
            <a:ext cx="4857766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399" y="274638"/>
            <a:ext cx="2057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2" y="4406900"/>
            <a:ext cx="77723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3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7" y="1643063"/>
            <a:ext cx="82295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7" y="4800600"/>
            <a:ext cx="54863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3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5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0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5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3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4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6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7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8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9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0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1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3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4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5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6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7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8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9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0.jpe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1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3.jpe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4.jpe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5.jpe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6.jpe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7.jpe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8.jpe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9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0.jpe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1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jpe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3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4.jpe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r>
              <a:rPr lang="ko-KR" altLang="en-US"/>
              <a:t> 교당</a:t>
            </a: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39108" y="5755643"/>
            <a:ext cx="4574516" cy="95250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vert="horz" wrap="square" lIns="91440" tIns="45720" rIns="91440" bIns="45720" anchor="ctr"/>
          <a:p>
            <a:pPr lvl="0" algn="ctr">
              <a:lnSpc>
                <a:spcPct val="120000"/>
              </a:lnSpc>
              <a:buNone/>
              <a:defRPr/>
            </a:pPr>
            <a:r>
              <a:rPr lang="EN-US" sz="2400" b="1">
                <a:solidFill>
                  <a:srgbClr val="000000"/>
                </a:solidFill>
                <a:ea typeface="맑은 고딕"/>
              </a:rPr>
              <a:t>http://cafe</a:t>
            </a:r>
            <a:r>
              <a:rPr lang="en-US" altLang="ko-KR" sz="2400" b="1">
                <a:solidFill>
                  <a:srgbClr val="000000"/>
                </a:solidFill>
              </a:rPr>
              <a:t>.</a:t>
            </a:r>
            <a:r>
              <a:rPr lang="EN-US" sz="2400" b="1">
                <a:solidFill>
                  <a:srgbClr val="000000"/>
                </a:solidFill>
                <a:ea typeface="맑은 고딕"/>
              </a:rPr>
              <a:t>daum.net/pariswon</a:t>
            </a:r>
            <a:endParaRPr lang="EN-US" sz="2400" b="1">
              <a:solidFill>
                <a:srgbClr val="000000"/>
              </a:solidFill>
              <a:ea typeface="맑은 고딕"/>
            </a:endParaRPr>
          </a:p>
          <a:p>
            <a:pPr lvl="0" algn="ctr">
              <a:lnSpc>
                <a:spcPct val="120000"/>
              </a:lnSpc>
              <a:buNone/>
              <a:defRPr/>
            </a:pPr>
            <a:r>
              <a:rPr lang="ko-KR" altLang="en-US" sz="2400" b="1">
                <a:solidFill>
                  <a:srgbClr val="eb5800"/>
                </a:solidFill>
                <a:cs typeface="Calibri"/>
              </a:rPr>
              <a:t>원불교 파리교당 </a:t>
            </a:r>
            <a:endParaRPr lang="ko-KR" altLang="en-US" sz="2400" b="1">
              <a:solidFill>
                <a:srgbClr val="eb5800"/>
              </a:solidFill>
              <a:cs typeface="Calibri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380907"/>
            <a:ext cx="9144000" cy="43628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23442" y="5804694"/>
            <a:ext cx="515665" cy="85328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521749" y="733899"/>
            <a:ext cx="8100500" cy="84534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000">
                <a:solidFill>
                  <a:srgbClr val="0000ff"/>
                </a:solidFill>
                <a:latin typeface="HY울릉도B"/>
                <a:ea typeface="HY울릉도B"/>
              </a:rPr>
              <a:t>유럽 무시선 한울안공동체</a:t>
            </a:r>
            <a:endParaRPr lang="ko-KR" altLang="en-US" sz="500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17" name="가로 글상자 16"/>
          <p:cNvSpPr txBox="1"/>
          <p:nvPr/>
        </p:nvSpPr>
        <p:spPr>
          <a:xfrm>
            <a:off x="521749" y="1579244"/>
            <a:ext cx="8100500" cy="36195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pic>
        <p:nvPicPr>
          <p:cNvPr id="20" name="그림 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88999" y="1636394"/>
            <a:ext cx="7427087" cy="86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그림 21"/>
          <p:cNvPicPr/>
          <p:nvPr/>
        </p:nvPicPr>
        <p:blipFill rotWithShape="1">
          <a:blip r:embed="rId5">
            <a:alphaModFix amt="29800"/>
          </a:blip>
          <a:stretch>
            <a:fillRect/>
          </a:stretch>
        </p:blipFill>
        <p:spPr>
          <a:xfrm>
            <a:off x="3094354" y="489384"/>
            <a:ext cx="2955291" cy="25416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직사각형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1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904" y="0"/>
            <a:ext cx="897619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9392" y="0"/>
            <a:ext cx="88052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4642" y="0"/>
            <a:ext cx="881471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1397" y="0"/>
            <a:ext cx="88812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65600" y="0"/>
            <a:ext cx="64127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648" y="0"/>
            <a:ext cx="88907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904" y="0"/>
            <a:ext cx="897619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2400" y="0"/>
            <a:ext cx="89191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377831"/>
            <a:ext cx="9144000" cy="61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직사각형 20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pic>
        <p:nvPicPr>
          <p:cNvPr id="2052" name="그림 2051" descr="E:\1선방의 시작\0090002023136_1.jpg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643589" y="643426"/>
            <a:ext cx="5785374" cy="57854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306542"/>
            <a:ext cx="9144000" cy="624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02181"/>
            <a:ext cx="9144000" cy="6653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5944"/>
            <a:ext cx="9144000" cy="6606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898" y="0"/>
            <a:ext cx="89002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767544"/>
            <a:ext cx="9144000" cy="532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5011" y="0"/>
            <a:ext cx="549397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339810"/>
            <a:ext cx="9144000" cy="6178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0896" y="0"/>
            <a:ext cx="88622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6383" y="0"/>
            <a:ext cx="869123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6900" y="0"/>
            <a:ext cx="54901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4003" y="0"/>
            <a:ext cx="855599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2222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73079"/>
            <a:ext cx="9144000" cy="6111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1397" y="0"/>
            <a:ext cx="88812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316048"/>
            <a:ext cx="9144000" cy="6225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339810"/>
            <a:ext cx="9144000" cy="6178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3403" y="0"/>
            <a:ext cx="895719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16438"/>
            <a:ext cx="9144000" cy="6625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54459"/>
            <a:ext cx="9144000" cy="6549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82975"/>
            <a:ext cx="9144000" cy="649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904" y="0"/>
            <a:ext cx="897619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87727"/>
            <a:ext cx="9144000" cy="6482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54459"/>
            <a:ext cx="9144000" cy="6549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40201"/>
            <a:ext cx="9144000" cy="657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52309"/>
            <a:ext cx="9144000" cy="435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63769"/>
            <a:ext cx="9144000" cy="6330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5944"/>
            <a:ext cx="9144000" cy="6606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78417"/>
            <a:ext cx="9144000" cy="6701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898" y="0"/>
            <a:ext cx="89002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846055"/>
            <a:ext cx="9144000" cy="5165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0a6">
              <a:alpha val="3961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848950"/>
            <a:ext cx="9144000" cy="5160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</ep:Words>
  <ep:PresentationFormat>화면 슬라이드 쇼(4:3)</ep:PresentationFormat>
  <ep:Paragraphs>4</ep:Paragraphs>
  <ep:Slides>52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ep:HeadingPairs>
  <ep:TitlesOfParts>
    <vt:vector size="5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2023-12-29T14:18:24.666</dcterms:created>
  <dc:creator>XNOTE</dc:creator>
  <cp:lastModifiedBy>XNOTE</cp:lastModifiedBy>
  <dcterms:modified xsi:type="dcterms:W3CDTF">2023-12-30T04:18:23.824</dcterms:modified>
  <cp:revision>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