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DF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1757" y="8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80877A72-1C18-7669-3F9E-606098806DBC}"/>
              </a:ext>
            </a:extLst>
          </p:cNvPr>
          <p:cNvSpPr/>
          <p:nvPr/>
        </p:nvSpPr>
        <p:spPr>
          <a:xfrm>
            <a:off x="-3130550" y="-2689225"/>
            <a:ext cx="26365200" cy="16687800"/>
          </a:xfrm>
          <a:prstGeom prst="rect">
            <a:avLst/>
          </a:prstGeom>
          <a:solidFill>
            <a:srgbClr val="FDF6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600" b="1" dirty="0">
                <a:solidFill>
                  <a:srgbClr val="8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감사합니다</a:t>
            </a:r>
            <a:r>
              <a:rPr lang="en-US" altLang="ko-KR" sz="9600" b="1" dirty="0">
                <a:solidFill>
                  <a:srgbClr val="80000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.</a:t>
            </a:r>
            <a:endParaRPr lang="ko-KR" altLang="en-US" sz="9600" b="1" dirty="0">
              <a:solidFill>
                <a:srgbClr val="80000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4605"/>
            <a:ext cx="20104100" cy="1130855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50" y="2378075"/>
            <a:ext cx="6096000" cy="83602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501872" cy="14430160"/>
          </a:xfrm>
          <a:prstGeom prst="rect">
            <a:avLst/>
          </a:prstGeom>
        </p:spPr>
      </p:pic>
      <p:sp>
        <p:nvSpPr>
          <p:cNvPr id="3" name="AutoShape 2" descr="상상 속 궁궐 그린 '한궁도' 5점, 한눈에 감상하세요&quot; | 연합뉴스"/>
          <p:cNvSpPr>
            <a:spLocks noChangeAspect="1" noChangeArrowheads="1"/>
          </p:cNvSpPr>
          <p:nvPr/>
        </p:nvSpPr>
        <p:spPr bwMode="auto">
          <a:xfrm>
            <a:off x="155574" y="-144463"/>
            <a:ext cx="388937" cy="38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AutoShape 4" descr="상상 속 궁궐 그린 '한궁도' 5점, 한눈에 감상하세요&quot; | 연합뉴스"/>
          <p:cNvSpPr>
            <a:spLocks noChangeAspect="1" noChangeArrowheads="1"/>
          </p:cNvSpPr>
          <p:nvPr/>
        </p:nvSpPr>
        <p:spPr bwMode="auto">
          <a:xfrm>
            <a:off x="155574" y="-10459590"/>
            <a:ext cx="7991476" cy="1350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450" y="4130675"/>
            <a:ext cx="11182487" cy="77432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2</Words>
  <Application>Microsoft Office PowerPoint</Application>
  <PresentationFormat>사용자 지정</PresentationFormat>
  <Paragraphs>1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바탕체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이준희</dc:creator>
  <cp:lastModifiedBy>user</cp:lastModifiedBy>
  <cp:revision>3</cp:revision>
  <dcterms:created xsi:type="dcterms:W3CDTF">2026-06-02T01:39:42Z</dcterms:created>
  <dcterms:modified xsi:type="dcterms:W3CDTF">2026-06-02T03:48:40Z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2026-06-02T00:00:00Z</vt:filetime>
  </property>
  <property fmtid="{D5CDD505-2E9C-101B-9397-08002B2CF9AE}" pid="3" name="LastSaved">
    <vt:filetime>2026-06-02T00:00:00Z</vt:filetime>
  </property>
</Properties>
</file>