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4100" cy="11309350"/>
  <p:notesSz cx="20104100" cy="113093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61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사용자 지정</PresentationFormat>
  <Paragraphs>0</Paragraphs>
  <Slides>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cp:lastModifiedBy>양재은</cp:lastModifiedBy>
  <cp:revision>1</cp:revision>
  <dcterms:created xsi:type="dcterms:W3CDTF">2026-06-22T16:00:42Z</dcterms:created>
  <dcterms:modified xsi:type="dcterms:W3CDTF">2026-06-22T16:01:08Z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2026-06-22T00:00:00Z</vt:filetime>
  </property>
  <property fmtid="{D5CDD505-2E9C-101B-9397-08002B2CF9AE}" pid="3" name="LastSaved">
    <vt:filetime>2026-06-22T00:00:00Z</vt:filetime>
  </property>
</Properties>
</file>