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3" r:id="rId1"/>
    <p:sldMasterId id="2147483764" r:id="rId2"/>
    <p:sldMasterId id="2147483776" r:id="rId3"/>
    <p:sldMasterId id="2147483789" r:id="rId4"/>
    <p:sldMasterId id="2147483801" r:id="rId5"/>
    <p:sldMasterId id="2147483813" r:id="rId6"/>
    <p:sldMasterId id="2147483826" r:id="rId7"/>
    <p:sldMasterId id="2147483838" r:id="rId8"/>
  </p:sldMasterIdLst>
  <p:notesMasterIdLst>
    <p:notesMasterId r:id="rId9"/>
  </p:notesMasterIdLst>
  <p:sldIdLst>
    <p:sldId id="458" r:id="rId10"/>
    <p:sldId id="499" r:id="rId11"/>
    <p:sldId id="501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2" r:id="rId51"/>
    <p:sldId id="543" r:id="rId52"/>
    <p:sldId id="544" r:id="rId53"/>
    <p:sldId id="545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554" r:id="rId63"/>
    <p:sldId id="555" r:id="rId64"/>
    <p:sldId id="558" r:id="rId65"/>
    <p:sldId id="559" r:id="rId66"/>
    <p:sldId id="560" r:id="rId67"/>
    <p:sldId id="561" r:id="rId68"/>
    <p:sldId id="556" r:id="rId69"/>
    <p:sldId id="557" r:id="rId7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7578" autoAdjust="0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90" y="624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1.xml"  /><Relationship Id="rId11" Type="http://schemas.openxmlformats.org/officeDocument/2006/relationships/slide" Target="slides/slide2.xml"  /><Relationship Id="rId12" Type="http://schemas.openxmlformats.org/officeDocument/2006/relationships/slide" Target="slides/slide3.xml"  /><Relationship Id="rId13" Type="http://schemas.openxmlformats.org/officeDocument/2006/relationships/slide" Target="slides/slide4.xml"  /><Relationship Id="rId14" Type="http://schemas.openxmlformats.org/officeDocument/2006/relationships/slide" Target="slides/slide5.xml"  /><Relationship Id="rId15" Type="http://schemas.openxmlformats.org/officeDocument/2006/relationships/slide" Target="slides/slide6.xml"  /><Relationship Id="rId16" Type="http://schemas.openxmlformats.org/officeDocument/2006/relationships/slide" Target="slides/slide7.xml"  /><Relationship Id="rId17" Type="http://schemas.openxmlformats.org/officeDocument/2006/relationships/slide" Target="slides/slide8.xml"  /><Relationship Id="rId18" Type="http://schemas.openxmlformats.org/officeDocument/2006/relationships/slide" Target="slides/slide9.xml"  /><Relationship Id="rId19" Type="http://schemas.openxmlformats.org/officeDocument/2006/relationships/slide" Target="slides/slide10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1.xml"  /><Relationship Id="rId21" Type="http://schemas.openxmlformats.org/officeDocument/2006/relationships/slide" Target="slides/slide12.xml"  /><Relationship Id="rId22" Type="http://schemas.openxmlformats.org/officeDocument/2006/relationships/slide" Target="slides/slide13.xml"  /><Relationship Id="rId23" Type="http://schemas.openxmlformats.org/officeDocument/2006/relationships/slide" Target="slides/slide14.xml"  /><Relationship Id="rId24" Type="http://schemas.openxmlformats.org/officeDocument/2006/relationships/slide" Target="slides/slide15.xml"  /><Relationship Id="rId25" Type="http://schemas.openxmlformats.org/officeDocument/2006/relationships/slide" Target="slides/slide16.xml"  /><Relationship Id="rId26" Type="http://schemas.openxmlformats.org/officeDocument/2006/relationships/slide" Target="slides/slide17.xml"  /><Relationship Id="rId27" Type="http://schemas.openxmlformats.org/officeDocument/2006/relationships/slide" Target="slides/slide18.xml"  /><Relationship Id="rId28" Type="http://schemas.openxmlformats.org/officeDocument/2006/relationships/slide" Target="slides/slide19.xml"  /><Relationship Id="rId29" Type="http://schemas.openxmlformats.org/officeDocument/2006/relationships/slide" Target="slides/slide20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1.xml"  /><Relationship Id="rId31" Type="http://schemas.openxmlformats.org/officeDocument/2006/relationships/slide" Target="slides/slide22.xml"  /><Relationship Id="rId32" Type="http://schemas.openxmlformats.org/officeDocument/2006/relationships/slide" Target="slides/slide23.xml"  /><Relationship Id="rId33" Type="http://schemas.openxmlformats.org/officeDocument/2006/relationships/slide" Target="slides/slide24.xml"  /><Relationship Id="rId34" Type="http://schemas.openxmlformats.org/officeDocument/2006/relationships/slide" Target="slides/slide25.xml"  /><Relationship Id="rId35" Type="http://schemas.openxmlformats.org/officeDocument/2006/relationships/slide" Target="slides/slide26.xml"  /><Relationship Id="rId36" Type="http://schemas.openxmlformats.org/officeDocument/2006/relationships/slide" Target="slides/slide27.xml"  /><Relationship Id="rId37" Type="http://schemas.openxmlformats.org/officeDocument/2006/relationships/slide" Target="slides/slide28.xml"  /><Relationship Id="rId38" Type="http://schemas.openxmlformats.org/officeDocument/2006/relationships/slide" Target="slides/slide29.xml"  /><Relationship Id="rId39" Type="http://schemas.openxmlformats.org/officeDocument/2006/relationships/slide" Target="slides/slide30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1.xml"  /><Relationship Id="rId41" Type="http://schemas.openxmlformats.org/officeDocument/2006/relationships/slide" Target="slides/slide32.xml"  /><Relationship Id="rId42" Type="http://schemas.openxmlformats.org/officeDocument/2006/relationships/slide" Target="slides/slide33.xml"  /><Relationship Id="rId43" Type="http://schemas.openxmlformats.org/officeDocument/2006/relationships/slide" Target="slides/slide34.xml"  /><Relationship Id="rId44" Type="http://schemas.openxmlformats.org/officeDocument/2006/relationships/slide" Target="slides/slide35.xml"  /><Relationship Id="rId45" Type="http://schemas.openxmlformats.org/officeDocument/2006/relationships/slide" Target="slides/slide36.xml"  /><Relationship Id="rId46" Type="http://schemas.openxmlformats.org/officeDocument/2006/relationships/slide" Target="slides/slide37.xml"  /><Relationship Id="rId47" Type="http://schemas.openxmlformats.org/officeDocument/2006/relationships/slide" Target="slides/slide38.xml"  /><Relationship Id="rId48" Type="http://schemas.openxmlformats.org/officeDocument/2006/relationships/slide" Target="slides/slide39.xml"  /><Relationship Id="rId49" Type="http://schemas.openxmlformats.org/officeDocument/2006/relationships/slide" Target="slides/slide40.xml"  /><Relationship Id="rId5" Type="http://schemas.openxmlformats.org/officeDocument/2006/relationships/slideMaster" Target="slideMasters/slideMaster5.xml"  /><Relationship Id="rId50" Type="http://schemas.openxmlformats.org/officeDocument/2006/relationships/slide" Target="slides/slide41.xml"  /><Relationship Id="rId51" Type="http://schemas.openxmlformats.org/officeDocument/2006/relationships/slide" Target="slides/slide42.xml"  /><Relationship Id="rId52" Type="http://schemas.openxmlformats.org/officeDocument/2006/relationships/slide" Target="slides/slide43.xml"  /><Relationship Id="rId53" Type="http://schemas.openxmlformats.org/officeDocument/2006/relationships/slide" Target="slides/slide44.xml"  /><Relationship Id="rId54" Type="http://schemas.openxmlformats.org/officeDocument/2006/relationships/slide" Target="slides/slide45.xml"  /><Relationship Id="rId55" Type="http://schemas.openxmlformats.org/officeDocument/2006/relationships/slide" Target="slides/slide46.xml"  /><Relationship Id="rId56" Type="http://schemas.openxmlformats.org/officeDocument/2006/relationships/slide" Target="slides/slide47.xml"  /><Relationship Id="rId57" Type="http://schemas.openxmlformats.org/officeDocument/2006/relationships/slide" Target="slides/slide48.xml"  /><Relationship Id="rId58" Type="http://schemas.openxmlformats.org/officeDocument/2006/relationships/slide" Target="slides/slide49.xml"  /><Relationship Id="rId59" Type="http://schemas.openxmlformats.org/officeDocument/2006/relationships/slide" Target="slides/slide50.xml"  /><Relationship Id="rId6" Type="http://schemas.openxmlformats.org/officeDocument/2006/relationships/slideMaster" Target="slideMasters/slideMaster6.xml"  /><Relationship Id="rId60" Type="http://schemas.openxmlformats.org/officeDocument/2006/relationships/slide" Target="slides/slide51.xml"  /><Relationship Id="rId61" Type="http://schemas.openxmlformats.org/officeDocument/2006/relationships/slide" Target="slides/slide52.xml"  /><Relationship Id="rId62" Type="http://schemas.openxmlformats.org/officeDocument/2006/relationships/slide" Target="slides/slide53.xml"  /><Relationship Id="rId63" Type="http://schemas.openxmlformats.org/officeDocument/2006/relationships/slide" Target="slides/slide54.xml"  /><Relationship Id="rId64" Type="http://schemas.openxmlformats.org/officeDocument/2006/relationships/slide" Target="slides/slide55.xml"  /><Relationship Id="rId65" Type="http://schemas.openxmlformats.org/officeDocument/2006/relationships/slide" Target="slides/slide56.xml"  /><Relationship Id="rId66" Type="http://schemas.openxmlformats.org/officeDocument/2006/relationships/slide" Target="slides/slide57.xml"  /><Relationship Id="rId67" Type="http://schemas.openxmlformats.org/officeDocument/2006/relationships/slide" Target="slides/slide58.xml"  /><Relationship Id="rId68" Type="http://schemas.openxmlformats.org/officeDocument/2006/relationships/slide" Target="slides/slide59.xml"  /><Relationship Id="rId69" Type="http://schemas.openxmlformats.org/officeDocument/2006/relationships/slide" Target="slides/slide60.xml"  /><Relationship Id="rId7" Type="http://schemas.openxmlformats.org/officeDocument/2006/relationships/slideMaster" Target="slideMasters/slideMaster7.xml"  /><Relationship Id="rId70" Type="http://schemas.openxmlformats.org/officeDocument/2006/relationships/slide" Target="slides/slide61.xml"  /><Relationship Id="rId71" Type="http://schemas.openxmlformats.org/officeDocument/2006/relationships/presProps" Target="presProps.xml"  /><Relationship Id="rId72" Type="http://schemas.openxmlformats.org/officeDocument/2006/relationships/viewProps" Target="viewProps.xml"  /><Relationship Id="rId73" Type="http://schemas.openxmlformats.org/officeDocument/2006/relationships/theme" Target="theme/theme1.xml"  /><Relationship Id="rId74" Type="http://schemas.openxmlformats.org/officeDocument/2006/relationships/tableStyles" Target="tableStyles.xml"  /><Relationship Id="rId8" Type="http://schemas.openxmlformats.org/officeDocument/2006/relationships/slideMaster" Target="slideMasters/slideMaster8.xml"  /><Relationship Id="rId9" Type="http://schemas.openxmlformats.org/officeDocument/2006/relationships/notesMaster" Target="notesMasters/notesMaster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9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080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893263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63159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3010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6519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5318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9798"/>
      </p:ext>
    </p:extLst>
  </p:cSld>
  <p:clrMapOvr>
    <a:masterClrMapping/>
  </p:clrMapOvr>
  <p:transition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9F2DBA06-24E0-4648-9A87-FC47A6492D53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662520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5166"/>
            <a:ext cx="109728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C087F54B-EDCE-4FB8-9BAD-41AC41E64B35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780212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4" y="4406901"/>
            <a:ext cx="10363200" cy="1362074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6"/>
            </a:lvl1pPr>
            <a:lvl2pPr marL="457200" indent="0">
              <a:buNone/>
              <a:defRPr sz="2400"/>
            </a:lvl2pPr>
            <a:lvl3pPr marL="914400" indent="0">
              <a:buNone/>
              <a:defRPr sz="2133"/>
            </a:lvl3pPr>
            <a:lvl4pPr marL="1371600" indent="0">
              <a:buNone/>
              <a:defRPr sz="1866"/>
            </a:lvl4pPr>
            <a:lvl5pPr marL="1828800" indent="0">
              <a:buNone/>
              <a:defRPr sz="1866"/>
            </a:lvl5pPr>
            <a:lvl6pPr marL="2286000" indent="0">
              <a:buNone/>
              <a:defRPr sz="1866"/>
            </a:lvl6pPr>
            <a:lvl7pPr marL="2743200" indent="0">
              <a:buNone/>
              <a:defRPr sz="1866"/>
            </a:lvl7pPr>
            <a:lvl8pPr marL="3200400" indent="0">
              <a:buNone/>
              <a:defRPr sz="1866"/>
            </a:lvl8pPr>
            <a:lvl9pPr marL="3657600" indent="0">
              <a:buNone/>
              <a:defRPr sz="1866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EE0DE674-80AF-44C0-9D99-18661240043B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373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5166"/>
            <a:ext cx="109728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EE87503F-4F0E-4D14-8CD8-73686BC4459F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300006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516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666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133" b="1"/>
            </a:lvl4pPr>
            <a:lvl5pPr marL="1828800" indent="0">
              <a:buNone/>
              <a:defRPr sz="2133" b="1"/>
            </a:lvl5pPr>
            <a:lvl6pPr marL="2286000" indent="0">
              <a:buNone/>
              <a:defRPr sz="2133" b="1"/>
            </a:lvl6pPr>
            <a:lvl7pPr marL="2743200" indent="0">
              <a:buNone/>
              <a:defRPr sz="2133" b="1"/>
            </a:lvl7pPr>
            <a:lvl8pPr marL="3200400" indent="0">
              <a:buNone/>
              <a:defRPr sz="2133" b="1"/>
            </a:lvl8pPr>
            <a:lvl9pPr marL="3657600" indent="0">
              <a:buNone/>
              <a:defRPr sz="2133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666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133" b="1"/>
            </a:lvl4pPr>
            <a:lvl5pPr marL="1828800" indent="0">
              <a:buNone/>
              <a:defRPr sz="2133" b="1"/>
            </a:lvl5pPr>
            <a:lvl6pPr marL="2286000" indent="0">
              <a:buNone/>
              <a:defRPr sz="2133" b="1"/>
            </a:lvl6pPr>
            <a:lvl7pPr marL="2743200" indent="0">
              <a:buNone/>
              <a:defRPr sz="2133" b="1"/>
            </a:lvl7pPr>
            <a:lvl8pPr marL="3200400" indent="0">
              <a:buNone/>
              <a:defRPr sz="2133" b="1"/>
            </a:lvl8pPr>
            <a:lvl9pPr marL="3657600" indent="0">
              <a:buNone/>
              <a:defRPr sz="2133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77228167-AFA2-4FC1-B4D3-077C2C3CD6D0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768512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5166"/>
            <a:ext cx="109728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0591E0D1-2A9F-4D5A-ABDA-8C04E8F5C603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054193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1B34DEF8-F20C-468C-83CF-A3D9A9B7B197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460304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935719"/>
      </p:ext>
    </p:extLst>
  </p:cSld>
  <p:clrMapOvr>
    <a:masterClrMapping/>
  </p:clrMapOvr>
  <p:transition/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273049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457200" indent="0">
              <a:buNone/>
              <a:defRPr sz="1600"/>
            </a:lvl2pPr>
            <a:lvl3pPr marL="914400" indent="0">
              <a:buNone/>
              <a:defRPr sz="1333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1200"/>
            </a:lvl6pPr>
            <a:lvl7pPr marL="2743200" indent="0">
              <a:buNone/>
              <a:defRPr sz="1200"/>
            </a:lvl7pPr>
            <a:lvl8pPr marL="3200400" indent="0">
              <a:buNone/>
              <a:defRPr sz="1200"/>
            </a:lvl8pPr>
            <a:lvl9pPr marL="3657600" indent="0">
              <a:buNone/>
              <a:defRPr sz="12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C414FB12-6E54-43CF-9F8F-59B3499B4864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914435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6"/>
            </a:lvl1pPr>
            <a:lvl2pPr marL="457200" indent="0">
              <a:buNone/>
              <a:defRPr sz="3733"/>
            </a:lvl2pPr>
            <a:lvl3pPr marL="914400" indent="0">
              <a:buNone/>
              <a:defRPr sz="3200"/>
            </a:lvl3pPr>
            <a:lvl4pPr marL="1371600" indent="0">
              <a:buNone/>
              <a:defRPr sz="2666"/>
            </a:lvl4pPr>
            <a:lvl5pPr marL="1828800" indent="0">
              <a:buNone/>
              <a:defRPr sz="2666"/>
            </a:lvl5pPr>
            <a:lvl6pPr marL="2286000" indent="0">
              <a:buNone/>
              <a:defRPr sz="2666"/>
            </a:lvl6pPr>
            <a:lvl7pPr marL="2743200" indent="0">
              <a:buNone/>
              <a:defRPr sz="2666"/>
            </a:lvl7pPr>
            <a:lvl8pPr marL="3200400" indent="0">
              <a:buNone/>
              <a:defRPr sz="2666"/>
            </a:lvl8pPr>
            <a:lvl9pPr marL="3657600" indent="0">
              <a:buNone/>
              <a:defRPr sz="2666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457200" indent="0">
              <a:buNone/>
              <a:defRPr sz="1600"/>
            </a:lvl2pPr>
            <a:lvl3pPr marL="914400" indent="0">
              <a:buNone/>
              <a:defRPr sz="1333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1200"/>
            </a:lvl6pPr>
            <a:lvl7pPr marL="2743200" indent="0">
              <a:buNone/>
              <a:defRPr sz="1200"/>
            </a:lvl7pPr>
            <a:lvl8pPr marL="3200400" indent="0">
              <a:buNone/>
              <a:defRPr sz="1200"/>
            </a:lvl8pPr>
            <a:lvl9pPr marL="3657600" indent="0">
              <a:buNone/>
              <a:defRPr sz="12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24B8ADD1-8672-4D02-A4B9-DB6F8DAA08EC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198149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5166"/>
            <a:ext cx="109728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D63B0BCF-5A01-4900-BEA0-870C3EE98A4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46778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>
              <a:defRPr/>
            </a:pPr>
            <a:fld id="{F98D7B5F-1235-45BF-A4C7-24D1FF4B3A23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520309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68495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60396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14248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647168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555185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23439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4576137"/>
      </p:ext>
    </p:extLst>
  </p:cSld>
  <p:clrMapOvr>
    <a:masterClrMapping/>
  </p:clrMapOvr>
  <p:transition/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2903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573352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353446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73069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020065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00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3477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49072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6146232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8461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7332062"/>
      </p:ext>
    </p:extLst>
  </p:cSld>
  <p:clrMapOvr>
    <a:masterClrMapping/>
  </p:clrMapOvr>
  <p:transition/>
</p:sldLayout>
</file>

<file path=ppt/slideLayouts/slideLayout4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38655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5540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13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758393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smtClean="0"/>
              <a:t>그림을 개체 틀로 끌거나 아이콘을 클릭하여 추가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12911320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47825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556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54215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22664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153750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9636636"/>
      </p:ext>
    </p:extLst>
  </p:cSld>
  <p:clrMapOvr>
    <a:masterClrMapping/>
  </p:clrMapOvr>
  <p:transition/>
</p:sldLayout>
</file>

<file path=ppt/slideLayouts/slideLayout5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4853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845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67147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082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42641227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smtClean="0"/>
              <a:t>그림을 개체 틀로 끌거나 아이콘을 클릭하여 추가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77028333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409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1966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24587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27282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8248816"/>
      </p:ext>
    </p:extLst>
  </p:cSld>
  <p:clrMapOvr>
    <a:masterClrMapping/>
  </p:clrMapOvr>
  <p:transition/>
</p:sldLayout>
</file>

<file path=ppt/slideLayouts/slideLayout6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32813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370784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81914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13706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52933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249808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471877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778323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461688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947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4285240"/>
      </p:ext>
    </p:extLst>
  </p:cSld>
  <p:clrMapOvr>
    <a:masterClrMapping/>
  </p:clrMapOvr>
  <p:transition/>
</p:sldLayout>
</file>

<file path=ppt/slideLayouts/slideLayout7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3880295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6669036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06419695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97634039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57275983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0963737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7272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1972921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개체 틀로 끌거나 아이콘을 클릭하여 추가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69138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53619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2873022"/>
      </p:ext>
    </p:extLst>
  </p:cSld>
  <p:clrMapOvr>
    <a:masterClrMapping/>
  </p:clrMapOvr>
  <p:transition/>
</p:sldLayout>
</file>

<file path=ppt/slideLayouts/slideLayout8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7207307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901995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223661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3708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787998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58828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103110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32844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69437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008037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8255074"/>
      </p:ext>
    </p:extLst>
  </p:cSld>
  <p:clrMapOvr>
    <a:masterClrMapping/>
  </p:clrMapOvr>
  <p:transition/>
</p:sldLayout>
</file>

<file path=ppt/slideLayouts/slideLayout9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22302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960097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576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10" Type="http://schemas.openxmlformats.org/officeDocument/2006/relationships/slideLayout" Target="../slideLayouts/slideLayout22.xml"  /><Relationship Id="rId11" Type="http://schemas.openxmlformats.org/officeDocument/2006/relationships/slideLayout" Target="../slideLayouts/slideLayout23.xml"  /><Relationship Id="rId12" Type="http://schemas.openxmlformats.org/officeDocument/2006/relationships/theme" Target="../theme/theme2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slideLayout" Target="../slideLayouts/slideLayout19.xml"  /><Relationship Id="rId8" Type="http://schemas.openxmlformats.org/officeDocument/2006/relationships/slideLayout" Target="../slideLayouts/slideLayout20.xml"  /><Relationship Id="rId9" Type="http://schemas.openxmlformats.org/officeDocument/2006/relationships/slideLayout" Target="../slideLayouts/slideLayout21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slideLayout" Target="../slideLayouts/slideLayout35.xml"  /><Relationship Id="rId13" Type="http://schemas.openxmlformats.org/officeDocument/2006/relationships/theme" Target="../theme/theme3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13" Type="http://schemas.openxmlformats.org/officeDocument/2006/relationships/image" Target="../media/image3.png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theme" Target="../theme/theme5.xml"  /><Relationship Id="rId13" Type="http://schemas.openxmlformats.org/officeDocument/2006/relationships/image" Target="../media/image4.png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10" Type="http://schemas.openxmlformats.org/officeDocument/2006/relationships/slideLayout" Target="../slideLayouts/slideLayout67.xml"  /><Relationship Id="rId11" Type="http://schemas.openxmlformats.org/officeDocument/2006/relationships/slideLayout" Target="../slideLayouts/slideLayout68.xml"  /><Relationship Id="rId12" Type="http://schemas.openxmlformats.org/officeDocument/2006/relationships/slideLayout" Target="../slideLayouts/slideLayout69.xml"  /><Relationship Id="rId13" Type="http://schemas.openxmlformats.org/officeDocument/2006/relationships/theme" Target="../theme/theme6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59.xml"  /><Relationship Id="rId3" Type="http://schemas.openxmlformats.org/officeDocument/2006/relationships/slideLayout" Target="../slideLayouts/slideLayout60.xml"  /><Relationship Id="rId4" Type="http://schemas.openxmlformats.org/officeDocument/2006/relationships/slideLayout" Target="../slideLayouts/slideLayout61.xml"  /><Relationship Id="rId5" Type="http://schemas.openxmlformats.org/officeDocument/2006/relationships/slideLayout" Target="../slideLayouts/slideLayout62.xml"  /><Relationship Id="rId6" Type="http://schemas.openxmlformats.org/officeDocument/2006/relationships/slideLayout" Target="../slideLayouts/slideLayout63.xml"  /><Relationship Id="rId7" Type="http://schemas.openxmlformats.org/officeDocument/2006/relationships/slideLayout" Target="../slideLayouts/slideLayout64.xml"  /><Relationship Id="rId8" Type="http://schemas.openxmlformats.org/officeDocument/2006/relationships/slideLayout" Target="../slideLayouts/slideLayout65.xml"  /><Relationship Id="rId9" Type="http://schemas.openxmlformats.org/officeDocument/2006/relationships/slideLayout" Target="../slideLayouts/slideLayout66.xml"  /></Relationships>
</file>

<file path=ppt/slideMasters/_rels/slideMaster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0.xml"  /><Relationship Id="rId10" Type="http://schemas.openxmlformats.org/officeDocument/2006/relationships/slideLayout" Target="../slideLayouts/slideLayout79.xml"  /><Relationship Id="rId11" Type="http://schemas.openxmlformats.org/officeDocument/2006/relationships/slideLayout" Target="../slideLayouts/slideLayout80.xml"  /><Relationship Id="rId12" Type="http://schemas.openxmlformats.org/officeDocument/2006/relationships/theme" Target="../theme/theme7.xml"  /><Relationship Id="rId13" Type="http://schemas.openxmlformats.org/officeDocument/2006/relationships/image" Target="../media/image5.png"  /><Relationship Id="rId2" Type="http://schemas.openxmlformats.org/officeDocument/2006/relationships/slideLayout" Target="../slideLayouts/slideLayout71.xml"  /><Relationship Id="rId3" Type="http://schemas.openxmlformats.org/officeDocument/2006/relationships/slideLayout" Target="../slideLayouts/slideLayout72.xml"  /><Relationship Id="rId4" Type="http://schemas.openxmlformats.org/officeDocument/2006/relationships/slideLayout" Target="../slideLayouts/slideLayout73.xml"  /><Relationship Id="rId5" Type="http://schemas.openxmlformats.org/officeDocument/2006/relationships/slideLayout" Target="../slideLayouts/slideLayout74.xml"  /><Relationship Id="rId6" Type="http://schemas.openxmlformats.org/officeDocument/2006/relationships/slideLayout" Target="../slideLayouts/slideLayout75.xml"  /><Relationship Id="rId7" Type="http://schemas.openxmlformats.org/officeDocument/2006/relationships/slideLayout" Target="../slideLayouts/slideLayout76.xml"  /><Relationship Id="rId8" Type="http://schemas.openxmlformats.org/officeDocument/2006/relationships/slideLayout" Target="../slideLayouts/slideLayout77.xml"  /><Relationship Id="rId9" Type="http://schemas.openxmlformats.org/officeDocument/2006/relationships/slideLayout" Target="../slideLayouts/slideLayout78.xml"  /></Relationships>
</file>

<file path=ppt/slideMasters/_rels/slideMaster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1.xml"  /><Relationship Id="rId10" Type="http://schemas.openxmlformats.org/officeDocument/2006/relationships/slideLayout" Target="../slideLayouts/slideLayout90.xml"  /><Relationship Id="rId11" Type="http://schemas.openxmlformats.org/officeDocument/2006/relationships/slideLayout" Target="../slideLayouts/slideLayout91.xml"  /><Relationship Id="rId12" Type="http://schemas.openxmlformats.org/officeDocument/2006/relationships/slideLayout" Target="../slideLayouts/slideLayout92.xml"  /><Relationship Id="rId13" Type="http://schemas.openxmlformats.org/officeDocument/2006/relationships/theme" Target="../theme/theme8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82.xml"  /><Relationship Id="rId3" Type="http://schemas.openxmlformats.org/officeDocument/2006/relationships/slideLayout" Target="../slideLayouts/slideLayout83.xml"  /><Relationship Id="rId4" Type="http://schemas.openxmlformats.org/officeDocument/2006/relationships/slideLayout" Target="../slideLayouts/slideLayout84.xml"  /><Relationship Id="rId5" Type="http://schemas.openxmlformats.org/officeDocument/2006/relationships/slideLayout" Target="../slideLayouts/slideLayout85.xml"  /><Relationship Id="rId6" Type="http://schemas.openxmlformats.org/officeDocument/2006/relationships/slideLayout" Target="../slideLayouts/slideLayout86.xml"  /><Relationship Id="rId7" Type="http://schemas.openxmlformats.org/officeDocument/2006/relationships/slideLayout" Target="../slideLayouts/slideLayout87.xml"  /><Relationship Id="rId8" Type="http://schemas.openxmlformats.org/officeDocument/2006/relationships/slideLayout" Target="../slideLayouts/slideLayout88.xml"  /><Relationship Id="rId9" Type="http://schemas.openxmlformats.org/officeDocument/2006/relationships/slideLayout" Target="../slideLayouts/slideLayout8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0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3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5866">
          <a:solidFill>
            <a:schemeClr val="tx2"/>
          </a:solidFill>
          <a:latin typeface="굴림"/>
          <a:ea typeface="굴림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6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6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6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666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666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666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66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54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2A6CC83B-26F9-0A49-9961-11B19EBB85AA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/12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2A6CC83B-26F9-0A49-9961-11B19EBB85AA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08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5B9D4D9D-695E-534A-8529-C319B66A2CE4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/9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5B9D4D9D-695E-534A-8529-C319B66A2CE4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44366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598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2DF5BD92-41D6-9547-A23D-697C718EF792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/9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lvl="0"/>
            <a:fld id="{2DF5BD92-41D6-9547-A23D-697C718EF792}" type="slidenum">
              <a:rPr lang="en-US" altLang="ko-KR" sz="2000" b="1">
                <a:solidFill>
                  <a:schemeClr val="bg1"/>
                </a:solidFill>
                <a:latin typeface="Times New Roman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7237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/>
          <a:ea typeface="굴림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02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0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1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2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2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4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4.png"  /><Relationship Id="rId4" Type="http://schemas.openxmlformats.org/officeDocument/2006/relationships/slide" Target="slide1.xml"  /><Relationship Id="rId5" Type="http://schemas.openxmlformats.org/officeDocument/2006/relationships/slide" Target="slide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2" Type="http://schemas.openxmlformats.org/officeDocument/2006/relationships/image" Target="../media/image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7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9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20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21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2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23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2.xml"  /><Relationship Id="rId2" Type="http://schemas.openxmlformats.org/officeDocument/2006/relationships/image" Target="../media/image19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slide" Target="slide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5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6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7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8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9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30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8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8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3.xml"  /><Relationship Id="rId2" Type="http://schemas.openxmlformats.org/officeDocument/2006/relationships/image" Target="../media/image28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9.xml"  /><Relationship Id="rId2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0.png"  /><Relationship Id="rId4" Type="http://schemas.openxmlformats.org/officeDocument/2006/relationships/slide" Target="slide1.xml"  /><Relationship Id="rId5" Type="http://schemas.openxmlformats.org/officeDocument/2006/relationships/slide" Target="slide3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1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2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3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4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5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6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7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8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8.xml"  /><Relationship Id="rId2" Type="http://schemas.openxmlformats.org/officeDocument/2006/relationships/image" Target="../media/image8.png"  /><Relationship Id="rId3" Type="http://schemas.openxmlformats.org/officeDocument/2006/relationships/image" Target="../media/image38.png"  /><Relationship Id="rId4" Type="http://schemas.openxmlformats.org/officeDocument/2006/relationships/slide" Target="slide1.xml"  /><Relationship Id="rId5" Type="http://schemas.openxmlformats.org/officeDocument/2006/relationships/slide" Target="slide5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1.png"  /><Relationship Id="rId4" Type="http://schemas.openxmlformats.org/officeDocument/2006/relationships/slide" Target="slide1.xml"  /><Relationship Id="rId5" Type="http://schemas.openxmlformats.org/officeDocument/2006/relationships/slide" Target="slide3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41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41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6.xml"  /><Relationship Id="rId2" Type="http://schemas.openxmlformats.org/officeDocument/2006/relationships/image" Target="../media/image41.png"  /><Relationship Id="rId3" Type="http://schemas.openxmlformats.org/officeDocument/2006/relationships/image" Target="../media/image40.png"  /><Relationship Id="rId4" Type="http://schemas.openxmlformats.org/officeDocument/2006/relationships/image" Target="../media/image40.png"  /><Relationship Id="rId5" Type="http://schemas.openxmlformats.org/officeDocument/2006/relationships/image" Target="../media/image40.pn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2.xml"  /><Relationship Id="rId2" Type="http://schemas.openxmlformats.org/officeDocument/2006/relationships/image" Target="../media/image7.jpe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2.xml"  /><Relationship Id="rId2" Type="http://schemas.openxmlformats.org/officeDocument/2006/relationships/image" Target="../media/image42.jpeg"  /><Relationship Id="rId3" Type="http://schemas.openxmlformats.org/officeDocument/2006/relationships/image" Target="../media/image43.png"  /><Relationship Id="rId4" Type="http://schemas.openxmlformats.org/officeDocument/2006/relationships/slide" Target="slide1.xml"  /><Relationship Id="rId5" Type="http://schemas.openxmlformats.org/officeDocument/2006/relationships/slide" Target="slide1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2.xml"  /><Relationship Id="rId2" Type="http://schemas.openxmlformats.org/officeDocument/2006/relationships/image" Target="../media/image42.jpeg"  /><Relationship Id="rId3" Type="http://schemas.openxmlformats.org/officeDocument/2006/relationships/image" Target="../media/image44.png"  /><Relationship Id="rId4" Type="http://schemas.openxmlformats.org/officeDocument/2006/relationships/slide" Target="slide1.xml"  /><Relationship Id="rId5" Type="http://schemas.openxmlformats.org/officeDocument/2006/relationships/slide" Target="slide1.xml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2.xml"  /><Relationship Id="rId2" Type="http://schemas.openxmlformats.org/officeDocument/2006/relationships/image" Target="../media/image42.jpeg"  /><Relationship Id="rId3" Type="http://schemas.openxmlformats.org/officeDocument/2006/relationships/image" Target="../media/image45.png"  /><Relationship Id="rId4" Type="http://schemas.openxmlformats.org/officeDocument/2006/relationships/slide" Target="slide1.xml"  /><Relationship Id="rId5" Type="http://schemas.openxmlformats.org/officeDocument/2006/relationships/slide" Target="slide1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2.xml"  /><Relationship Id="rId2" Type="http://schemas.openxmlformats.org/officeDocument/2006/relationships/image" Target="../media/image42.jpeg"  /><Relationship Id="rId3" Type="http://schemas.openxmlformats.org/officeDocument/2006/relationships/image" Target="../media/image46.png"  /><Relationship Id="rId4" Type="http://schemas.openxmlformats.org/officeDocument/2006/relationships/slide" Target="slide1.xml"  /><Relationship Id="rId5" Type="http://schemas.openxmlformats.org/officeDocument/2006/relationships/slide" Target="slide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2.png"  /><Relationship Id="rId4" Type="http://schemas.openxmlformats.org/officeDocument/2006/relationships/slide" Target="slide1.xml"  /><Relationship Id="rId5" Type="http://schemas.openxmlformats.org/officeDocument/2006/relationships/slide" Target="slide3.xml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2.xml"  /><Relationship Id="rId2" Type="http://schemas.openxmlformats.org/officeDocument/2006/relationships/image" Target="../media/image7.jpeg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2.xml"  /><Relationship Id="rId2" Type="http://schemas.openxmlformats.org/officeDocument/2006/relationships/image" Target="../media/image4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Relationship Id="rId4" Type="http://schemas.openxmlformats.org/officeDocument/2006/relationships/slide" Target="slide1.xml"  /><Relationship Id="rId5" Type="http://schemas.openxmlformats.org/officeDocument/2006/relationships/slide" Target="slide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image" Target="../media/image14.png"  /><Relationship Id="rId4" Type="http://schemas.openxmlformats.org/officeDocument/2006/relationships/slide" Target="slide1.xml"  /><Relationship Id="rId5" Type="http://schemas.openxmlformats.org/officeDocument/2006/relationships/slide" Target="slide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slide" Target="slide1.xml"  /><Relationship Id="rId6" Type="http://schemas.openxmlformats.org/officeDocument/2006/relationships/slide" Target="slide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 noChangeArrowheads="1"/>
          </p:cNvSpPr>
          <p:nvPr/>
        </p:nvSpPr>
        <p:spPr bwMode="auto">
          <a:xfrm>
            <a:off x="1886503" y="2664101"/>
            <a:ext cx="8611980" cy="19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ko-KR" altLang="en-US" sz="7200" kern="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주일 </a:t>
            </a:r>
            <a:r>
              <a:rPr lang="ko-KR" altLang="en-US" sz="7200" kern="0" dirty="0" err="1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찬양예배</a:t>
            </a:r>
            <a:endParaRPr lang="ko-KR" altLang="en-US" sz="7200" kern="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B405B2-291E-4CD3-87E2-642F976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도계교회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6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6470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34229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7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8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4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143307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70-1-1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19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40248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70-1-2 copy"/>
          <p:cNvPicPr>
            <a:picLocks noChangeAspect="1" noChangeArrowheads="1"/>
          </p:cNvPicPr>
          <p:nvPr/>
        </p:nvPicPr>
        <p:blipFill rotWithShape="1">
          <a:blip r:embed="rId2"/>
          <a:srcRect b="27950"/>
          <a:stretch>
            <a:fillRect/>
          </a:stretch>
        </p:blipFill>
        <p:spPr>
          <a:xfrm>
            <a:off x="336000" y="0"/>
            <a:ext cx="11520000" cy="622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62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70-2-1 copy"/>
          <p:cNvPicPr>
            <a:picLocks noChangeAspect="1" noChangeArrowheads="1"/>
          </p:cNvPicPr>
          <p:nvPr/>
        </p:nvPicPr>
        <p:blipFill rotWithShape="1">
          <a:blip r:embed="rId2"/>
          <a:srcRect b="26900"/>
          <a:stretch>
            <a:fillRect/>
          </a:stretch>
        </p:blipFill>
        <p:spPr>
          <a:xfrm>
            <a:off x="336000" y="0"/>
            <a:ext cx="11520000" cy="631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57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70-2-2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92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270-후렴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15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70-3-1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95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70-3-2 copy"/>
          <p:cNvPicPr>
            <a:picLocks noChangeAspect="1" noChangeArrowheads="1"/>
          </p:cNvPicPr>
          <p:nvPr/>
        </p:nvPicPr>
        <p:blipFill rotWithShape="1">
          <a:blip r:embed="rId2"/>
          <a:srcRect b="25850"/>
          <a:stretch>
            <a:fillRect/>
          </a:stretch>
        </p:blipFill>
        <p:spPr>
          <a:xfrm>
            <a:off x="336000" y="0"/>
            <a:ext cx="11520000" cy="640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70-4-1 copy"/>
          <p:cNvPicPr>
            <a:picLocks noChangeAspect="1" noChangeArrowheads="1"/>
          </p:cNvPicPr>
          <p:nvPr/>
        </p:nvPicPr>
        <p:blipFill rotWithShape="1">
          <a:blip r:embed="rId2"/>
          <a:srcRect b="26900"/>
          <a:stretch>
            <a:fillRect/>
          </a:stretch>
        </p:blipFill>
        <p:spPr>
          <a:xfrm>
            <a:off x="336000" y="0"/>
            <a:ext cx="11520000" cy="631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8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70-4-2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07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270-후렴 copy"/>
          <p:cNvPicPr>
            <a:picLocks noChangeAspect="1" noChangeArrowheads="1"/>
          </p:cNvPicPr>
          <p:nvPr/>
        </p:nvPicPr>
        <p:blipFill rotWithShape="1">
          <a:blip r:embed="rId2"/>
          <a:srcRect b="30050"/>
          <a:stretch>
            <a:fillRect/>
          </a:stretch>
        </p:blipFill>
        <p:spPr>
          <a:xfrm>
            <a:off x="336000" y="0"/>
            <a:ext cx="11520000" cy="6043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3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05-1-1"/>
          <p:cNvPicPr>
            <a:picLocks noChangeAspect="1" noChangeArrowheads="1"/>
          </p:cNvPicPr>
          <p:nvPr/>
        </p:nvPicPr>
        <p:blipFill rotWithShape="1">
          <a:blip r:embed="rId2"/>
          <a:srcRect b="29000"/>
          <a:stretch>
            <a:fillRect/>
          </a:stretch>
        </p:blipFill>
        <p:spPr>
          <a:xfrm>
            <a:off x="336000" y="0"/>
            <a:ext cx="11520000" cy="613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6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AutoShape 13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" action="ppaction://noaction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45566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05-1-2 copy"/>
          <p:cNvPicPr>
            <a:picLocks noChangeAspect="1" noChangeArrowheads="1"/>
          </p:cNvPicPr>
          <p:nvPr/>
        </p:nvPicPr>
        <p:blipFill rotWithShape="1">
          <a:blip r:embed="rId2"/>
          <a:srcRect b="26900"/>
          <a:stretch>
            <a:fillRect/>
          </a:stretch>
        </p:blipFill>
        <p:spPr>
          <a:xfrm>
            <a:off x="336000" y="0"/>
            <a:ext cx="11520000" cy="631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01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05-2-1 copy"/>
          <p:cNvPicPr>
            <a:picLocks noChangeAspect="1" noChangeArrowheads="1"/>
          </p:cNvPicPr>
          <p:nvPr/>
        </p:nvPicPr>
        <p:blipFill rotWithShape="1">
          <a:blip r:embed="rId2"/>
          <a:srcRect b="23750"/>
          <a:stretch>
            <a:fillRect/>
          </a:stretch>
        </p:blipFill>
        <p:spPr>
          <a:xfrm>
            <a:off x="336000" y="0"/>
            <a:ext cx="11520000" cy="6587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2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05-2-2 copy"/>
          <p:cNvPicPr>
            <a:picLocks noChangeAspect="1" noChangeArrowheads="1"/>
          </p:cNvPicPr>
          <p:nvPr/>
        </p:nvPicPr>
        <p:blipFill rotWithShape="1">
          <a:blip r:embed="rId2"/>
          <a:srcRect b="21650"/>
          <a:stretch>
            <a:fillRect/>
          </a:stretch>
        </p:blipFill>
        <p:spPr>
          <a:xfrm>
            <a:off x="336000" y="0"/>
            <a:ext cx="11520000" cy="6769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65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05-후렴 copy"/>
          <p:cNvPicPr>
            <a:picLocks noChangeAspect="1" noChangeArrowheads="1"/>
          </p:cNvPicPr>
          <p:nvPr/>
        </p:nvPicPr>
        <p:blipFill rotWithShape="1">
          <a:blip r:embed="rId2"/>
          <a:srcRect b="23750"/>
          <a:stretch>
            <a:fillRect/>
          </a:stretch>
        </p:blipFill>
        <p:spPr>
          <a:xfrm>
            <a:off x="336000" y="0"/>
            <a:ext cx="11520000" cy="6587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05-3-1 copy"/>
          <p:cNvPicPr>
            <a:picLocks noChangeAspect="1" noChangeArrowheads="1"/>
          </p:cNvPicPr>
          <p:nvPr/>
        </p:nvPicPr>
        <p:blipFill rotWithShape="1">
          <a:blip r:embed="rId2"/>
          <a:srcRect b="24480"/>
          <a:stretch>
            <a:fillRect/>
          </a:stretch>
        </p:blipFill>
        <p:spPr>
          <a:xfrm>
            <a:off x="336000" y="0"/>
            <a:ext cx="11520000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85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05-3-2 copy"/>
          <p:cNvPicPr>
            <a:picLocks noChangeAspect="1" noChangeArrowheads="1"/>
          </p:cNvPicPr>
          <p:nvPr/>
        </p:nvPicPr>
        <p:blipFill rotWithShape="1">
          <a:blip r:embed="rId2"/>
          <a:srcRect b="20600"/>
          <a:stretch>
            <a:fillRect/>
          </a:stretch>
        </p:blipFill>
        <p:spPr>
          <a:xfrm>
            <a:off x="336000" y="0"/>
            <a:ext cx="11520000" cy="686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54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405-후렴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43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405-후렴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0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405-후렴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0"/>
            <a:ext cx="11520000" cy="586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28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41317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8409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약할 때 강함 되시네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5.</a:t>
            </a:r>
            <a:r>
              <a:rPr lang="ko-KR" altLang="en-US" sz="1400"/>
              <a:t>십자가 죄 사하셨네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86912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약할 때 강함 되시네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5.</a:t>
            </a:r>
            <a:r>
              <a:rPr lang="ko-KR" altLang="en-US" sz="1400"/>
              <a:t>십자가 죄 사하셨네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24602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약할 때 강함 되시네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5.</a:t>
            </a:r>
            <a:r>
              <a:rPr lang="ko-KR" altLang="en-US" sz="1400"/>
              <a:t>십자가 죄 사하셨네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4383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약할 때 강함 되시네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5.</a:t>
            </a:r>
            <a:r>
              <a:rPr lang="ko-KR" altLang="en-US" sz="1400"/>
              <a:t>십자가 죄 사하셨네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12230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약할 때 강함 되시네</a:t>
            </a:r>
            <a:endParaRPr lang="ko-KR" altLang="en-US" sz="14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5.</a:t>
            </a:r>
            <a:r>
              <a:rPr lang="ko-KR" altLang="en-US" sz="1400">
                <a:solidFill>
                  <a:srgbClr val="ff0000"/>
                </a:solidFill>
              </a:rPr>
              <a:t>십자가 죄 사하셨네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약할 때 강함 되시네</a:t>
            </a:r>
            <a:endParaRPr lang="ko-KR" altLang="en-US" sz="14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5.</a:t>
            </a:r>
            <a:r>
              <a:rPr lang="ko-KR" altLang="en-US" sz="1400">
                <a:solidFill>
                  <a:srgbClr val="ff0000"/>
                </a:solidFill>
              </a:rPr>
              <a:t>십자가 죄 사하셨네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약할 때 강함 되시네</a:t>
            </a:r>
            <a:endParaRPr lang="ko-KR" altLang="en-US" sz="14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5.</a:t>
            </a:r>
            <a:r>
              <a:rPr lang="ko-KR" altLang="en-US" sz="1400">
                <a:solidFill>
                  <a:srgbClr val="ff0000"/>
                </a:solidFill>
              </a:rPr>
              <a:t>십자가 죄 사하셨네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약할 때 강함 되시네</a:t>
            </a:r>
            <a:endParaRPr lang="ko-KR" altLang="en-US" sz="14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5.</a:t>
            </a:r>
            <a:r>
              <a:rPr lang="ko-KR" altLang="en-US" sz="1400">
                <a:solidFill>
                  <a:srgbClr val="ff0000"/>
                </a:solidFill>
              </a:rPr>
              <a:t>십자가 죄 사하셨네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약할 때 강함 되시네</a:t>
            </a:r>
            <a:endParaRPr lang="ko-KR" altLang="en-US" sz="14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5.</a:t>
            </a:r>
            <a:r>
              <a:rPr lang="ko-KR" altLang="en-US" sz="1400">
                <a:solidFill>
                  <a:srgbClr val="ff0000"/>
                </a:solidFill>
              </a:rPr>
              <a:t>십자가 죄 사하셨네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8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6" name="Picture 22" descr="151-후렴1 copy"/>
          <p:cNvPicPr>
            <a:picLocks noChangeAspect="1" noChangeArrowheads="1"/>
          </p:cNvPicPr>
          <p:nvPr/>
        </p:nvPicPr>
        <p:blipFill rotWithShape="1">
          <a:blip r:embed="rId2"/>
          <a:srcRect b="31100"/>
          <a:stretch>
            <a:fillRect/>
          </a:stretch>
        </p:blipFill>
        <p:spPr>
          <a:xfrm>
            <a:off x="336000" y="-747464"/>
            <a:ext cx="11520000" cy="5952937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76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0828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151-후렴2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-747464"/>
            <a:ext cx="11520000" cy="5862219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2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6" name="Picture 22" descr="151-후렴1 copy"/>
          <p:cNvPicPr>
            <a:picLocks noChangeAspect="1" noChangeArrowheads="1"/>
          </p:cNvPicPr>
          <p:nvPr/>
        </p:nvPicPr>
        <p:blipFill rotWithShape="1">
          <a:blip r:embed="rId2"/>
          <a:srcRect b="31100"/>
          <a:stretch>
            <a:fillRect/>
          </a:stretch>
        </p:blipFill>
        <p:spPr>
          <a:xfrm>
            <a:off x="336000" y="-747464"/>
            <a:ext cx="11520000" cy="5952937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0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151-후렴2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-747464"/>
            <a:ext cx="11520000" cy="5862219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17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6" name="Picture 22" descr="151-후렴1 copy"/>
          <p:cNvPicPr>
            <a:picLocks noChangeAspect="1" noChangeArrowheads="1"/>
          </p:cNvPicPr>
          <p:nvPr/>
        </p:nvPicPr>
        <p:blipFill rotWithShape="1">
          <a:blip r:embed="rId2"/>
          <a:srcRect b="31100"/>
          <a:stretch>
            <a:fillRect/>
          </a:stretch>
        </p:blipFill>
        <p:spPr>
          <a:xfrm>
            <a:off x="336000" y="-747464"/>
            <a:ext cx="11520000" cy="5952937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72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151-후렴2 copy"/>
          <p:cNvPicPr>
            <a:picLocks noChangeAspect="1" noChangeArrowheads="1"/>
          </p:cNvPicPr>
          <p:nvPr/>
        </p:nvPicPr>
        <p:blipFill rotWithShape="1">
          <a:blip r:embed="rId2"/>
          <a:srcRect b="32150"/>
          <a:stretch>
            <a:fillRect/>
          </a:stretch>
        </p:blipFill>
        <p:spPr>
          <a:xfrm>
            <a:off x="336000" y="-747464"/>
            <a:ext cx="11520000" cy="5862219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 rot="0">
            <a:off x="11064552" y="6021283"/>
            <a:ext cx="504056" cy="457090"/>
            <a:chOff x="5289" y="3975"/>
            <a:chExt cx="267" cy="272"/>
          </a:xfrm>
        </p:grpSpPr>
        <p:pic>
          <p:nvPicPr>
            <p:cNvPr id="4" name="Picture 6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ffff"/>
                  </a:solidFill>
                  <a:latin typeface="HY견고딕"/>
                  <a:ea typeface="HY견고딕"/>
                </a:rPr>
                <a:t>3</a:t>
              </a:r>
              <a:endParaRPr lang="en-US" altLang="ko-KR" sz="2400">
                <a:solidFill>
                  <a:srgbClr val="ffffff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rot="0">
            <a:off x="10629577" y="6021283"/>
            <a:ext cx="504056" cy="457090"/>
            <a:chOff x="5289" y="3975"/>
            <a:chExt cx="267" cy="272"/>
          </a:xfrm>
        </p:grpSpPr>
        <p:pic>
          <p:nvPicPr>
            <p:cNvPr id="7" name="Picture 9" descr="button2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rgbClr val="ff0000"/>
                  </a:solidFill>
                  <a:latin typeface="HY견고딕"/>
                  <a:ea typeface="HY견고딕"/>
                </a:rPr>
                <a:t>2</a:t>
              </a:r>
              <a:endParaRPr lang="en-US" altLang="ko-KR" sz="2400">
                <a:solidFill>
                  <a:srgbClr val="ff0000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 rot="0">
            <a:off x="10196193" y="6021283"/>
            <a:ext cx="504057" cy="457090"/>
            <a:chOff x="5289" y="3975"/>
            <a:chExt cx="267" cy="272"/>
          </a:xfrm>
        </p:grpSpPr>
        <p:pic>
          <p:nvPicPr>
            <p:cNvPr id="10" name="Picture 12" descr="button2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5366" y="4010"/>
              <a:ext cx="102" cy="22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vl="0" defTabSz="914377"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HY견고딕"/>
                  <a:ea typeface="HY견고딕"/>
                </a:rPr>
                <a:t>1</a:t>
              </a:r>
              <a:endParaRPr lang="en-US" altLang="ko-KR" sz="2400"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34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314981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평안을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205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3.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사랑을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5699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평안을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07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3.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사랑을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56598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평안을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4100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3.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사랑을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84642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평안을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5124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3.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사랑을 너에게 주노라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07642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6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13089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 noChangeArrowheads="1"/>
          </p:cNvSpPr>
          <p:nvPr/>
        </p:nvSpPr>
        <p:spPr>
          <a:xfrm>
            <a:off x="1886503" y="2664101"/>
            <a:ext cx="8611980" cy="19774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buFontTx/>
              <a:buNone/>
              <a:defRPr/>
            </a:pPr>
            <a:r>
              <a:rPr lang="ko-KR" altLang="en-US" sz="7200" kern="0">
                <a:solidFill>
                  <a:srgbClr val="0070c0"/>
                </a:solidFill>
                <a:latin typeface="HY견고딕"/>
                <a:ea typeface="HY견고딕"/>
              </a:rPr>
              <a:t>주일 찬양예배</a:t>
            </a:r>
            <a:endParaRPr lang="ko-KR" altLang="en-US" sz="7200" kern="0">
              <a:solidFill>
                <a:srgbClr val="0070c0"/>
              </a:solidFill>
              <a:latin typeface="HY견고딕"/>
              <a:ea typeface="HY견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40805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1.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이 길을</a:t>
            </a:r>
            <a:endParaRPr lang="ko-KR" altLang="en-US" sz="14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4.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일어나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AutoShape 13">
            <a:hlinkClick r:id="rId5" action="ppaction://hlinksldjump"/>
          </p:cNvPr>
          <p:cNvSpPr>
            <a:spLocks noChangeArrowheads="1"/>
          </p:cNvSpPr>
          <p:nvPr/>
        </p:nvSpPr>
        <p:spPr>
          <a:xfrm>
            <a:off x="338666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>
                <a:solidFill>
                  <a:srgbClr val="ff0000"/>
                </a:solidFill>
              </a:rPr>
              <a:t>1.</a:t>
            </a:r>
            <a:r>
              <a:rPr lang="ko-KR" altLang="en-US" sz="1400">
                <a:solidFill>
                  <a:srgbClr val="ff0000"/>
                </a:solidFill>
              </a:rPr>
              <a:t>주님 다시 </a:t>
            </a:r>
            <a:r>
              <a:rPr lang="en-US" altLang="ko-KR" sz="1400">
                <a:solidFill>
                  <a:srgbClr val="ff0000"/>
                </a:solidFill>
              </a:rPr>
              <a:t>- </a:t>
            </a:r>
            <a:r>
              <a:rPr lang="ko-KR" altLang="en-US" sz="1400">
                <a:solidFill>
                  <a:srgbClr val="ff0000"/>
                </a:solidFill>
              </a:rPr>
              <a:t>나는 이 길을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rId6" action="ppaction://hlinksldjump"/>
          </p:cNvPr>
          <p:cNvSpPr>
            <a:spLocks noChangeArrowheads="1"/>
          </p:cNvSpPr>
          <p:nvPr/>
        </p:nvSpPr>
        <p:spPr>
          <a:xfrm>
            <a:off x="3238500" y="6434667"/>
            <a:ext cx="2815166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60"/>
            </a:schemeClr>
          </a:solidFill>
          <a:ln w="9525">
            <a:solidFill>
              <a:srgbClr val="808080"/>
            </a:solidFill>
            <a:round/>
          </a:ln>
          <a:effectLst/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defRPr/>
            </a:pPr>
            <a:r>
              <a:rPr lang="en-US" altLang="ko-KR" sz="1400"/>
              <a:t>4.</a:t>
            </a:r>
            <a:r>
              <a:rPr lang="ko-KR" altLang="en-US" sz="1400"/>
              <a:t>주님 다시 </a:t>
            </a:r>
            <a:r>
              <a:rPr lang="en-US" altLang="ko-KR" sz="1400"/>
              <a:t>- </a:t>
            </a:r>
            <a:r>
              <a:rPr lang="ko-KR" altLang="en-US" sz="1400"/>
              <a:t>나는 일어나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47605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8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281</ep:Words>
  <ep:PresentationFormat>와이드스크린</ep:PresentationFormat>
  <ep:Paragraphs>65</ep:Paragraphs>
  <ep:Slides>61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61</vt:i4>
      </vt:variant>
    </vt:vector>
  </ep:HeadingPairs>
  <ep:TitlesOfParts>
    <vt:vector size="69" baseType="lpstr">
      <vt:lpstr>기본 디자인</vt:lpstr>
      <vt:lpstr>2_기본 디자인</vt:lpstr>
      <vt:lpstr>3_기본 디자인</vt:lpstr>
      <vt:lpstr>테마1</vt:lpstr>
      <vt:lpstr>1_테마1</vt:lpstr>
      <vt:lpstr>1_3_기본 디자인</vt:lpstr>
      <vt:lpstr>2_테마1</vt:lpstr>
      <vt:lpstr>4_기본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2025-06-28T07:42:01.000</dcterms:created>
  <dc:creator>Win11_3007</dc:creator>
  <cp:lastModifiedBy>Win11_3007</cp:lastModifiedBy>
  <dcterms:modified xsi:type="dcterms:W3CDTF">2026-06-07T04:23:49.076</dcterms:modified>
  <cp:revision>313</cp:revision>
  <dc:title>PowerPoint 프레젠테이션</dc:title>
  <cp:version>13.0.0.2534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