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73" r:id="rId1"/>
    <p:sldMasterId id="2147483751" r:id="rId2"/>
  </p:sldMasterIdLst>
  <p:notesMasterIdLst>
    <p:notesMasterId r:id="rId3"/>
  </p:notesMasterIdLst>
  <p:sldIdLst>
    <p:sldId id="458" r:id="rId4"/>
    <p:sldId id="499" r:id="rId5"/>
    <p:sldId id="644" r:id="rId6"/>
    <p:sldId id="645" r:id="rId7"/>
    <p:sldId id="646" r:id="rId8"/>
    <p:sldId id="647" r:id="rId9"/>
    <p:sldId id="648" r:id="rId10"/>
    <p:sldId id="649" r:id="rId11"/>
    <p:sldId id="650" r:id="rId12"/>
    <p:sldId id="651" r:id="rId13"/>
    <p:sldId id="652" r:id="rId14"/>
    <p:sldId id="653" r:id="rId15"/>
    <p:sldId id="654" r:id="rId16"/>
    <p:sldId id="655" r:id="rId17"/>
    <p:sldId id="459" r:id="rId18"/>
    <p:sldId id="656" r:id="rId19"/>
    <p:sldId id="657" r:id="rId20"/>
    <p:sldId id="658" r:id="rId21"/>
    <p:sldId id="659" r:id="rId22"/>
    <p:sldId id="660" r:id="rId23"/>
    <p:sldId id="661" r:id="rId24"/>
    <p:sldId id="662" r:id="rId25"/>
    <p:sldId id="663" r:id="rId26"/>
    <p:sldId id="460" r:id="rId27"/>
    <p:sldId id="664" r:id="rId28"/>
    <p:sldId id="665" r:id="rId29"/>
    <p:sldId id="666" r:id="rId30"/>
    <p:sldId id="667" r:id="rId31"/>
    <p:sldId id="668" r:id="rId32"/>
    <p:sldId id="669" r:id="rId33"/>
    <p:sldId id="670" r:id="rId34"/>
    <p:sldId id="671" r:id="rId35"/>
    <p:sldId id="672" r:id="rId36"/>
    <p:sldId id="673" r:id="rId37"/>
    <p:sldId id="674" r:id="rId38"/>
    <p:sldId id="675" r:id="rId39"/>
    <p:sldId id="626" r:id="rId40"/>
    <p:sldId id="679" r:id="rId41"/>
    <p:sldId id="680" r:id="rId42"/>
    <p:sldId id="681" r:id="rId43"/>
    <p:sldId id="682" r:id="rId44"/>
    <p:sldId id="683" r:id="rId45"/>
    <p:sldId id="684" r:id="rId46"/>
    <p:sldId id="685" r:id="rId47"/>
    <p:sldId id="686" r:id="rId48"/>
    <p:sldId id="588" r:id="rId49"/>
    <p:sldId id="676" r:id="rId50"/>
    <p:sldId id="677" r:id="rId51"/>
    <p:sldId id="678" r:id="rId52"/>
    <p:sldId id="643" r:id="rId53"/>
    <p:sldId id="464" r:id="rId5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SorterView">
  <p:normalViewPr>
    <p:restoredLeft sz="27578" autoAdjust="0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90" y="624"/>
      </p:cViewPr>
      <p:guideLst>
        <p:guide orient="horz" pos="2155"/>
        <p:guide pos="3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10" cy="7201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7.xml"  /><Relationship Id="rId11" Type="http://schemas.openxmlformats.org/officeDocument/2006/relationships/slide" Target="slides/slide8.xml"  /><Relationship Id="rId12" Type="http://schemas.openxmlformats.org/officeDocument/2006/relationships/slide" Target="slides/slide9.xml"  /><Relationship Id="rId13" Type="http://schemas.openxmlformats.org/officeDocument/2006/relationships/slide" Target="slides/slide10.xml"  /><Relationship Id="rId14" Type="http://schemas.openxmlformats.org/officeDocument/2006/relationships/slide" Target="slides/slide11.xml"  /><Relationship Id="rId15" Type="http://schemas.openxmlformats.org/officeDocument/2006/relationships/slide" Target="slides/slide12.xml"  /><Relationship Id="rId16" Type="http://schemas.openxmlformats.org/officeDocument/2006/relationships/slide" Target="slides/slide13.xml"  /><Relationship Id="rId17" Type="http://schemas.openxmlformats.org/officeDocument/2006/relationships/slide" Target="slides/slide14.xml"  /><Relationship Id="rId18" Type="http://schemas.openxmlformats.org/officeDocument/2006/relationships/slide" Target="slides/slide15.xml"  /><Relationship Id="rId19" Type="http://schemas.openxmlformats.org/officeDocument/2006/relationships/slide" Target="slides/slide16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7.xml"  /><Relationship Id="rId21" Type="http://schemas.openxmlformats.org/officeDocument/2006/relationships/slide" Target="slides/slide18.xml"  /><Relationship Id="rId22" Type="http://schemas.openxmlformats.org/officeDocument/2006/relationships/slide" Target="slides/slide19.xml"  /><Relationship Id="rId23" Type="http://schemas.openxmlformats.org/officeDocument/2006/relationships/slide" Target="slides/slide20.xml"  /><Relationship Id="rId24" Type="http://schemas.openxmlformats.org/officeDocument/2006/relationships/slide" Target="slides/slide21.xml"  /><Relationship Id="rId25" Type="http://schemas.openxmlformats.org/officeDocument/2006/relationships/slide" Target="slides/slide22.xml"  /><Relationship Id="rId26" Type="http://schemas.openxmlformats.org/officeDocument/2006/relationships/slide" Target="slides/slide23.xml"  /><Relationship Id="rId27" Type="http://schemas.openxmlformats.org/officeDocument/2006/relationships/slide" Target="slides/slide24.xml"  /><Relationship Id="rId28" Type="http://schemas.openxmlformats.org/officeDocument/2006/relationships/slide" Target="slides/slide25.xml"  /><Relationship Id="rId29" Type="http://schemas.openxmlformats.org/officeDocument/2006/relationships/slide" Target="slides/slide26.xml"  /><Relationship Id="rId3" Type="http://schemas.openxmlformats.org/officeDocument/2006/relationships/notesMaster" Target="notesMasters/notesMaster1.xml"  /><Relationship Id="rId30" Type="http://schemas.openxmlformats.org/officeDocument/2006/relationships/slide" Target="slides/slide27.xml"  /><Relationship Id="rId31" Type="http://schemas.openxmlformats.org/officeDocument/2006/relationships/slide" Target="slides/slide28.xml"  /><Relationship Id="rId32" Type="http://schemas.openxmlformats.org/officeDocument/2006/relationships/slide" Target="slides/slide29.xml"  /><Relationship Id="rId33" Type="http://schemas.openxmlformats.org/officeDocument/2006/relationships/slide" Target="slides/slide30.xml"  /><Relationship Id="rId34" Type="http://schemas.openxmlformats.org/officeDocument/2006/relationships/slide" Target="slides/slide31.xml"  /><Relationship Id="rId35" Type="http://schemas.openxmlformats.org/officeDocument/2006/relationships/slide" Target="slides/slide32.xml"  /><Relationship Id="rId36" Type="http://schemas.openxmlformats.org/officeDocument/2006/relationships/slide" Target="slides/slide33.xml"  /><Relationship Id="rId37" Type="http://schemas.openxmlformats.org/officeDocument/2006/relationships/slide" Target="slides/slide34.xml"  /><Relationship Id="rId38" Type="http://schemas.openxmlformats.org/officeDocument/2006/relationships/slide" Target="slides/slide35.xml"  /><Relationship Id="rId39" Type="http://schemas.openxmlformats.org/officeDocument/2006/relationships/slide" Target="slides/slide36.xml"  /><Relationship Id="rId4" Type="http://schemas.openxmlformats.org/officeDocument/2006/relationships/slide" Target="slides/slide1.xml"  /><Relationship Id="rId40" Type="http://schemas.openxmlformats.org/officeDocument/2006/relationships/slide" Target="slides/slide37.xml"  /><Relationship Id="rId41" Type="http://schemas.openxmlformats.org/officeDocument/2006/relationships/slide" Target="slides/slide38.xml"  /><Relationship Id="rId42" Type="http://schemas.openxmlformats.org/officeDocument/2006/relationships/slide" Target="slides/slide39.xml"  /><Relationship Id="rId43" Type="http://schemas.openxmlformats.org/officeDocument/2006/relationships/slide" Target="slides/slide40.xml"  /><Relationship Id="rId44" Type="http://schemas.openxmlformats.org/officeDocument/2006/relationships/slide" Target="slides/slide41.xml"  /><Relationship Id="rId45" Type="http://schemas.openxmlformats.org/officeDocument/2006/relationships/slide" Target="slides/slide42.xml"  /><Relationship Id="rId46" Type="http://schemas.openxmlformats.org/officeDocument/2006/relationships/slide" Target="slides/slide43.xml"  /><Relationship Id="rId47" Type="http://schemas.openxmlformats.org/officeDocument/2006/relationships/slide" Target="slides/slide44.xml"  /><Relationship Id="rId48" Type="http://schemas.openxmlformats.org/officeDocument/2006/relationships/slide" Target="slides/slide45.xml"  /><Relationship Id="rId49" Type="http://schemas.openxmlformats.org/officeDocument/2006/relationships/slide" Target="slides/slide46.xml"  /><Relationship Id="rId5" Type="http://schemas.openxmlformats.org/officeDocument/2006/relationships/slide" Target="slides/slide2.xml"  /><Relationship Id="rId50" Type="http://schemas.openxmlformats.org/officeDocument/2006/relationships/slide" Target="slides/slide47.xml"  /><Relationship Id="rId51" Type="http://schemas.openxmlformats.org/officeDocument/2006/relationships/slide" Target="slides/slide48.xml"  /><Relationship Id="rId52" Type="http://schemas.openxmlformats.org/officeDocument/2006/relationships/slide" Target="slides/slide49.xml"  /><Relationship Id="rId53" Type="http://schemas.openxmlformats.org/officeDocument/2006/relationships/slide" Target="slides/slide50.xml"  /><Relationship Id="rId54" Type="http://schemas.openxmlformats.org/officeDocument/2006/relationships/slide" Target="slides/slide51.xml"  /><Relationship Id="rId55" Type="http://schemas.openxmlformats.org/officeDocument/2006/relationships/presProps" Target="presProps.xml"  /><Relationship Id="rId56" Type="http://schemas.openxmlformats.org/officeDocument/2006/relationships/viewProps" Target="viewProps.xml"  /><Relationship Id="rId57" Type="http://schemas.openxmlformats.org/officeDocument/2006/relationships/theme" Target="theme/theme1.xml"  /><Relationship Id="rId58" Type="http://schemas.openxmlformats.org/officeDocument/2006/relationships/tableStyles" Target="tableStyles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slide" Target="slides/slide6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말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2025-10-22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080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0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5B51C-DDA6-4A50-90F4-5502BFAC0F5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8301007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F34E3-8C10-4B67-8975-23F197872DC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651904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2B2D8-5C34-46C2-BFDB-F9D1ADF9928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0853184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8" y="1600200"/>
            <a:ext cx="5384799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half" idx="3"/>
          </p:nvPr>
        </p:nvSpPr>
        <p:spPr>
          <a:xfrm>
            <a:off x="608036" y="3984220"/>
            <a:ext cx="5384799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half" idx="4"/>
          </p:nvPr>
        </p:nvSpPr>
        <p:spPr>
          <a:xfrm>
            <a:off x="6196037" y="3984220"/>
            <a:ext cx="5384799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anchor="t">
            <a:noAutofit/>
          </a:bodyPr>
          <a:lstStyle>
            <a:lvl1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1" lang="en-US" altLang="ko-KR" sz="1400" b="0" i="0" u="none" baseline="0">
                <a:solidFill>
                  <a:schemeClr val="tx1"/>
                </a:solidFill>
                <a:latin typeface="굴림"/>
                <a:ea typeface="굴림"/>
              </a:defRPr>
            </a:lvl1pPr>
          </a:lstStyle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03356A78-FF34-4939-95D4-49EE188AFB11}" type="datetime1">
              <a:rPr kumimoji="1" lang="en-US" altLang="ko-KR" sz="1400" b="0" i="0" u="none" baseline="0">
                <a:solidFill>
                  <a:schemeClr val="tx1"/>
                </a:solidFill>
              </a:rPr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8/3/2025</a:t>
            </a:fld>
            <a:endParaRPr kumimoji="1" lang="en-US" altLang="ko-KR" sz="1400" b="0" i="0" u="none" baseline="0">
              <a:solidFill>
                <a:schemeClr val="tx1"/>
              </a:solidFill>
            </a:endParaRPr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anchor="t">
            <a:noAutofit/>
          </a:bodyPr>
          <a:lstStyle>
            <a:lvl1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1" lang="en-US" altLang="ko-KR" sz="1400" b="0" i="0" u="none" baseline="0">
                <a:solidFill>
                  <a:schemeClr val="tx1"/>
                </a:solidFill>
                <a:latin typeface="굴림"/>
                <a:ea typeface="굴림"/>
              </a:defRPr>
            </a:lvl1pPr>
          </a:lstStyle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400" b="0" i="0" u="none" baseline="0">
              <a:solidFill>
                <a:schemeClr val="tx1"/>
              </a:solidFill>
            </a:endParaRPr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anchor="t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1" lang="en-US" altLang="ko-KR" sz="1400" b="0" i="0" u="none" baseline="0">
                <a:solidFill>
                  <a:schemeClr val="tx1"/>
                </a:solidFill>
                <a:latin typeface="굴림"/>
                <a:ea typeface="굴림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DE176095-A80A-412E-B0C8-641403DD2E06}" type="slidenum">
              <a:rPr kumimoji="1" lang="en-US" altLang="ko-KR" sz="1400" b="0" i="0" u="none" baseline="0">
                <a:solidFill>
                  <a:schemeClr val="tx1"/>
                </a:solidFill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‹#›</a:t>
            </a:fld>
            <a:endParaRPr kumimoji="1" lang="en-US" altLang="ko-KR" sz="1400" b="0" i="0" u="none" baseline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99798"/>
      </p:ext>
    </p:extLst>
  </p:cSld>
  <p:clrMapOvr>
    <a:masterClrMapping/>
  </p:clrMapOvr>
  <p:transition/>
</p:sldLayout>
</file>

<file path=ppt/slideLayouts/slideLayout1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400" y="2130506"/>
            <a:ext cx="10363200" cy="1470025"/>
          </a:xfrm>
        </p:spPr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5B51C-DDA6-4A50-90F4-5502BFAC0F5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61932988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E517E-25D3-4ECF-9278-863DA21E0C9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96508767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4" y="440698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8752A-CFE9-433B-B8AB-BAE83A2C69E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88248047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580DF-74D8-4B3C-AF7D-8B08307B9A9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8578070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2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2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8438B-3480-4565-B4AB-6DD3188AF8D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98631616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B5F9F-2679-4A04-BCB4-992637233BF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40970496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361AF-AA3C-488F-A21E-DCC435D6BD2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43242173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E517E-25D3-4ECF-9278-863DA21E0C9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27935719"/>
      </p:ext>
    </p:extLst>
  </p:cSld>
  <p:clrMapOvr>
    <a:masterClrMapping/>
  </p:clrMapOvr>
  <p:transition/>
</p:sldLayout>
</file>

<file path=ppt/slideLayouts/slideLayout2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3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75E7A-D284-4520-959C-1DD76A13F0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8836051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C4EA5-B0DD-46AA-826B-EB98455575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30155477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F34E3-8C10-4B67-8975-23F197872DC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4497688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2B2D8-5C34-46C2-BFDB-F9D1ADF9928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6858791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8" y="1600200"/>
            <a:ext cx="5384799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half" idx="3"/>
          </p:nvPr>
        </p:nvSpPr>
        <p:spPr>
          <a:xfrm>
            <a:off x="608036" y="3984220"/>
            <a:ext cx="5384799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half" idx="4"/>
          </p:nvPr>
        </p:nvSpPr>
        <p:spPr>
          <a:xfrm>
            <a:off x="6196037" y="3984220"/>
            <a:ext cx="5384799" cy="21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anchor="t">
            <a:noAutofit/>
          </a:bodyPr>
          <a:lstStyle>
            <a:lvl1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1" lang="en-US" altLang="ko-KR" sz="1400" b="0" i="0" u="none" baseline="0">
                <a:solidFill>
                  <a:schemeClr val="tx1"/>
                </a:solidFill>
                <a:latin typeface="굴림"/>
                <a:ea typeface="굴림"/>
              </a:defRPr>
            </a:lvl1pPr>
          </a:lstStyle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03356A78-FF34-4939-95D4-49EE188AFB11}" type="datetime1">
              <a:rPr kumimoji="1" lang="en-US" altLang="ko-KR" sz="1400" b="0" i="0" u="none" baseline="0">
                <a:solidFill>
                  <a:schemeClr val="tx1"/>
                </a:solidFill>
              </a:rPr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8/3/2025</a:t>
            </a:fld>
            <a:endParaRPr kumimoji="1" lang="en-US" altLang="ko-KR" sz="1400" b="0" i="0" u="none" baseline="0">
              <a:solidFill>
                <a:schemeClr val="tx1"/>
              </a:solidFill>
            </a:endParaRPr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anchor="t">
            <a:noAutofit/>
          </a:bodyPr>
          <a:lstStyle>
            <a:lvl1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1" lang="en-US" altLang="ko-KR" sz="1400" b="0" i="0" u="none" baseline="0">
                <a:solidFill>
                  <a:schemeClr val="tx1"/>
                </a:solidFill>
                <a:latin typeface="굴림"/>
                <a:ea typeface="굴림"/>
              </a:defRPr>
            </a:lvl1pPr>
          </a:lstStyle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400" b="0" i="0" u="none" baseline="0">
              <a:solidFill>
                <a:schemeClr val="tx1"/>
              </a:solidFill>
            </a:endParaRPr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anchor="t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1" lang="en-US" altLang="ko-KR" sz="1400" b="0" i="0" u="none" baseline="0">
                <a:solidFill>
                  <a:schemeClr val="tx1"/>
                </a:solidFill>
                <a:latin typeface="굴림"/>
                <a:ea typeface="굴림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DE176095-A80A-412E-B0C8-641403DD2E06}" type="slidenum">
              <a:rPr kumimoji="1" lang="en-US" altLang="ko-KR" sz="1400" b="0" i="0" u="none" baseline="0">
                <a:solidFill>
                  <a:schemeClr val="tx1"/>
                </a:solidFill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‹#›</a:t>
            </a:fld>
            <a:endParaRPr kumimoji="1" lang="en-US" altLang="ko-KR" sz="1400" b="0" i="0" u="none" baseline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91402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8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8752A-CFE9-433B-B8AB-BAE83A2C69E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7457613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580DF-74D8-4B3C-AF7D-8B08307B9A9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873320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2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2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8438B-3480-4565-B4AB-6DD3188AF8D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96366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B5F9F-2679-4A04-BCB4-992637233BF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782488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361AF-AA3C-488F-A21E-DCC435D6BD2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8428524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3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75E7A-D284-4520-959C-1DD76A13F0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2287302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C4EA5-B0DD-46AA-826B-EB98455575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48255074"/>
      </p:ext>
    </p:extLst>
  </p:cSld>
  <p:clrMapOvr>
    <a:masterClrMapping/>
  </p:clrMapOvr>
  <p:transition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14" Type="http://schemas.openxmlformats.org/officeDocument/2006/relationships/image" Target="../media/image1.jpe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10" Type="http://schemas.openxmlformats.org/officeDocument/2006/relationships/slideLayout" Target="../slideLayouts/slideLayout22.xml"  /><Relationship Id="rId11" Type="http://schemas.openxmlformats.org/officeDocument/2006/relationships/slideLayout" Target="../slideLayouts/slideLayout23.xml"  /><Relationship Id="rId12" Type="http://schemas.openxmlformats.org/officeDocument/2006/relationships/slideLayout" Target="../slideLayouts/slideLayout24.xml"  /><Relationship Id="rId13" Type="http://schemas.openxmlformats.org/officeDocument/2006/relationships/theme" Target="../theme/theme2.xml"  /><Relationship Id="rId14" Type="http://schemas.openxmlformats.org/officeDocument/2006/relationships/image" Target="../media/image1.jpeg"  /><Relationship Id="rId2" Type="http://schemas.openxmlformats.org/officeDocument/2006/relationships/slideLayout" Target="../slideLayouts/slideLayout14.xml"  /><Relationship Id="rId3" Type="http://schemas.openxmlformats.org/officeDocument/2006/relationships/slideLayout" Target="../slideLayouts/slideLayout15.xml"  /><Relationship Id="rId4" Type="http://schemas.openxmlformats.org/officeDocument/2006/relationships/slideLayout" Target="../slideLayouts/slideLayout16.xml"  /><Relationship Id="rId5" Type="http://schemas.openxmlformats.org/officeDocument/2006/relationships/slideLayout" Target="../slideLayouts/slideLayout17.xml"  /><Relationship Id="rId6" Type="http://schemas.openxmlformats.org/officeDocument/2006/relationships/slideLayout" Target="../slideLayouts/slideLayout18.xml"  /><Relationship Id="rId7" Type="http://schemas.openxmlformats.org/officeDocument/2006/relationships/slideLayout" Target="../slideLayouts/slideLayout19.xml"  /><Relationship Id="rId8" Type="http://schemas.openxmlformats.org/officeDocument/2006/relationships/slideLayout" Target="../slideLayouts/slideLayout20.xml"  /><Relationship Id="rId9" Type="http://schemas.openxmlformats.org/officeDocument/2006/relationships/slideLayout" Target="../slideLayouts/slideLayout21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solidFill>
                  <a:srgbClr val="000000"/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rgbClr val="000000"/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92A3336-4EF4-4E97-93EF-84F90215D6B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2502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preserve="1">
  <p:cSld>
    <p:bg>
      <p:bgPr shadeToTitle="0">
        <a:blipFill dpi="0" rotWithShape="0">
          <a:blip r:embed="rId14"/>
          <a:srcRect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0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solidFill>
                  <a:srgbClr val="000000"/>
                </a:solidFill>
                <a:latin typeface="굴림"/>
                <a:ea typeface="굴림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rgbClr val="000000"/>
                </a:solidFill>
                <a:latin typeface="굴림"/>
                <a:ea typeface="굴림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92A3336-4EF4-4E97-93EF-84F90215D6B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008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/>
          <a:ea typeface="HY견고딕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10.jpeg"  /><Relationship Id="rId3" Type="http://schemas.openxmlformats.org/officeDocument/2006/relationships/slide" Target="slide1.xml"  /><Relationship Id="rId4" Type="http://schemas.openxmlformats.org/officeDocument/2006/relationships/image" Target="../media/image12.png"  /><Relationship Id="rId5" Type="http://schemas.openxmlformats.org/officeDocument/2006/relationships/slide" Target="slide1.xml"  /><Relationship Id="rId6" Type="http://schemas.openxmlformats.org/officeDocument/2006/relationships/image" Target="../media/image6.png"  /><Relationship Id="rId7" Type="http://schemas.openxmlformats.org/officeDocument/2006/relationships/slide" Target="slide1.xml"  /><Relationship Id="rId8" Type="http://schemas.openxmlformats.org/officeDocument/2006/relationships/image" Target="../media/image13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15.jpeg"  /><Relationship Id="rId3" Type="http://schemas.openxmlformats.org/officeDocument/2006/relationships/slide" Target="slide1.xml"  /><Relationship Id="rId4" Type="http://schemas.openxmlformats.org/officeDocument/2006/relationships/image" Target="../media/image12.png"  /><Relationship Id="rId5" Type="http://schemas.openxmlformats.org/officeDocument/2006/relationships/slide" Target="slide1.xml"  /><Relationship Id="rId6" Type="http://schemas.openxmlformats.org/officeDocument/2006/relationships/image" Target="../media/image5.png"  /><Relationship Id="rId7" Type="http://schemas.openxmlformats.org/officeDocument/2006/relationships/slide" Target="slide1.xml"  /><Relationship Id="rId8" Type="http://schemas.openxmlformats.org/officeDocument/2006/relationships/image" Target="../media/image16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17.jpeg"  /><Relationship Id="rId3" Type="http://schemas.openxmlformats.org/officeDocument/2006/relationships/slide" Target="slide1.xml"  /><Relationship Id="rId4" Type="http://schemas.openxmlformats.org/officeDocument/2006/relationships/image" Target="../media/image12.png"  /><Relationship Id="rId5" Type="http://schemas.openxmlformats.org/officeDocument/2006/relationships/slide" Target="slide1.xml"  /><Relationship Id="rId6" Type="http://schemas.openxmlformats.org/officeDocument/2006/relationships/image" Target="../media/image5.png"  /><Relationship Id="rId7" Type="http://schemas.openxmlformats.org/officeDocument/2006/relationships/slide" Target="slide1.xml"  /><Relationship Id="rId8" Type="http://schemas.openxmlformats.org/officeDocument/2006/relationships/image" Target="../media/image16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9.jpeg"  /><Relationship Id="rId3" Type="http://schemas.openxmlformats.org/officeDocument/2006/relationships/slide" Target="slide1.xml"  /><Relationship Id="rId4" Type="http://schemas.openxmlformats.org/officeDocument/2006/relationships/image" Target="../media/image12.png"  /><Relationship Id="rId5" Type="http://schemas.openxmlformats.org/officeDocument/2006/relationships/slide" Target="slide1.xml"  /><Relationship Id="rId6" Type="http://schemas.openxmlformats.org/officeDocument/2006/relationships/image" Target="../media/image5.png"  /><Relationship Id="rId7" Type="http://schemas.openxmlformats.org/officeDocument/2006/relationships/slide" Target="slide1.xml"  /><Relationship Id="rId8" Type="http://schemas.openxmlformats.org/officeDocument/2006/relationships/image" Target="../media/image16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10.jpeg"  /><Relationship Id="rId3" Type="http://schemas.openxmlformats.org/officeDocument/2006/relationships/slide" Target="slide1.xml"  /><Relationship Id="rId4" Type="http://schemas.openxmlformats.org/officeDocument/2006/relationships/image" Target="../media/image12.png"  /><Relationship Id="rId5" Type="http://schemas.openxmlformats.org/officeDocument/2006/relationships/slide" Target="slide1.xml"  /><Relationship Id="rId6" Type="http://schemas.openxmlformats.org/officeDocument/2006/relationships/image" Target="../media/image5.png"  /><Relationship Id="rId7" Type="http://schemas.openxmlformats.org/officeDocument/2006/relationships/slide" Target="slide1.xml"  /><Relationship Id="rId8" Type="http://schemas.openxmlformats.org/officeDocument/2006/relationships/image" Target="../media/image16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18.jpeg"  /><Relationship Id="rId3" Type="http://schemas.openxmlformats.org/officeDocument/2006/relationships/image" Target="../media/image19.png"  /><Relationship Id="rId4" Type="http://schemas.openxmlformats.org/officeDocument/2006/relationships/slide" Target="slide1.xml"  /><Relationship Id="rId5" Type="http://schemas.openxmlformats.org/officeDocument/2006/relationships/slide" Target="slide1.xml"  /><Relationship Id="rId6" Type="http://schemas.openxmlformats.org/officeDocument/2006/relationships/slide" Target="slide1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18.jpeg"  /><Relationship Id="rId3" Type="http://schemas.openxmlformats.org/officeDocument/2006/relationships/image" Target="../media/image20.png"  /><Relationship Id="rId4" Type="http://schemas.openxmlformats.org/officeDocument/2006/relationships/slide" Target="slide1.xml"  /><Relationship Id="rId5" Type="http://schemas.openxmlformats.org/officeDocument/2006/relationships/slide" Target="slide1.xml"  /><Relationship Id="rId6" Type="http://schemas.openxmlformats.org/officeDocument/2006/relationships/slide" Target="slide1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18.jpeg"  /><Relationship Id="rId3" Type="http://schemas.openxmlformats.org/officeDocument/2006/relationships/image" Target="../media/image21.png"  /><Relationship Id="rId4" Type="http://schemas.openxmlformats.org/officeDocument/2006/relationships/slide" Target="slide1.xml"  /><Relationship Id="rId5" Type="http://schemas.openxmlformats.org/officeDocument/2006/relationships/slide" Target="slide1.xml"  /><Relationship Id="rId6" Type="http://schemas.openxmlformats.org/officeDocument/2006/relationships/slide" Target="slide1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18.jpeg"  /><Relationship Id="rId3" Type="http://schemas.openxmlformats.org/officeDocument/2006/relationships/image" Target="../media/image22.png"  /><Relationship Id="rId4" Type="http://schemas.openxmlformats.org/officeDocument/2006/relationships/slide" Target="slide1.xml"  /><Relationship Id="rId5" Type="http://schemas.openxmlformats.org/officeDocument/2006/relationships/slide" Target="slide1.xml"  /><Relationship Id="rId6" Type="http://schemas.openxmlformats.org/officeDocument/2006/relationships/slide" Target="slide1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18.jpeg"  /><Relationship Id="rId3" Type="http://schemas.openxmlformats.org/officeDocument/2006/relationships/image" Target="../media/image23.png"  /><Relationship Id="rId4" Type="http://schemas.openxmlformats.org/officeDocument/2006/relationships/slide" Target="slide1.xml"  /><Relationship Id="rId5" Type="http://schemas.openxmlformats.org/officeDocument/2006/relationships/slide" Target="slide1.xml"  /><Relationship Id="rId6" Type="http://schemas.openxmlformats.org/officeDocument/2006/relationships/slide" Target="slide1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18.jpeg"  /><Relationship Id="rId3" Type="http://schemas.openxmlformats.org/officeDocument/2006/relationships/image" Target="../media/image24.png"  /><Relationship Id="rId4" Type="http://schemas.openxmlformats.org/officeDocument/2006/relationships/slide" Target="slide1.xml"  /><Relationship Id="rId5" Type="http://schemas.openxmlformats.org/officeDocument/2006/relationships/slide" Target="slide1.xml"  /><Relationship Id="rId6" Type="http://schemas.openxmlformats.org/officeDocument/2006/relationships/slide" Target="slide1.xml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18.jpeg"  /><Relationship Id="rId3" Type="http://schemas.openxmlformats.org/officeDocument/2006/relationships/image" Target="../media/image21.png"  /><Relationship Id="rId4" Type="http://schemas.openxmlformats.org/officeDocument/2006/relationships/slide" Target="slide1.xml"  /><Relationship Id="rId5" Type="http://schemas.openxmlformats.org/officeDocument/2006/relationships/slide" Target="slide1.xml"  /><Relationship Id="rId6" Type="http://schemas.openxmlformats.org/officeDocument/2006/relationships/slide" Target="slide1.xml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18.jpeg"  /><Relationship Id="rId3" Type="http://schemas.openxmlformats.org/officeDocument/2006/relationships/image" Target="../media/image25.png"  /><Relationship Id="rId4" Type="http://schemas.openxmlformats.org/officeDocument/2006/relationships/slide" Target="slide1.xml"  /><Relationship Id="rId5" Type="http://schemas.openxmlformats.org/officeDocument/2006/relationships/slide" Target="slide1.xml"  /><Relationship Id="rId6" Type="http://schemas.openxmlformats.org/officeDocument/2006/relationships/slide" Target="slide1.xml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26.jpeg"  /><Relationship Id="rId3" Type="http://schemas.openxmlformats.org/officeDocument/2006/relationships/image" Target="../media/image27.png"  /><Relationship Id="rId4" Type="http://schemas.openxmlformats.org/officeDocument/2006/relationships/slide" Target="slide1.xml"  /><Relationship Id="rId5" Type="http://schemas.openxmlformats.org/officeDocument/2006/relationships/slide" Target="slide1.xml"  /><Relationship Id="rId6" Type="http://schemas.openxmlformats.org/officeDocument/2006/relationships/slide" Target="slide1.xml"  /><Relationship Id="rId7" Type="http://schemas.openxmlformats.org/officeDocument/2006/relationships/slide" Target="slide1.xml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26.jpeg"  /><Relationship Id="rId3" Type="http://schemas.openxmlformats.org/officeDocument/2006/relationships/image" Target="../media/image28.png"  /><Relationship Id="rId4" Type="http://schemas.openxmlformats.org/officeDocument/2006/relationships/slide" Target="slide1.xml"  /><Relationship Id="rId5" Type="http://schemas.openxmlformats.org/officeDocument/2006/relationships/slide" Target="slide1.xml"  /><Relationship Id="rId6" Type="http://schemas.openxmlformats.org/officeDocument/2006/relationships/slide" Target="slide1.xml"  /><Relationship Id="rId7" Type="http://schemas.openxmlformats.org/officeDocument/2006/relationships/slide" Target="slide1.xml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26.jpeg"  /><Relationship Id="rId3" Type="http://schemas.openxmlformats.org/officeDocument/2006/relationships/image" Target="../media/image29.png"  /><Relationship Id="rId4" Type="http://schemas.openxmlformats.org/officeDocument/2006/relationships/slide" Target="slide1.xml"  /><Relationship Id="rId5" Type="http://schemas.openxmlformats.org/officeDocument/2006/relationships/slide" Target="slide1.xml"  /><Relationship Id="rId6" Type="http://schemas.openxmlformats.org/officeDocument/2006/relationships/slide" Target="slide1.xml"  /><Relationship Id="rId7" Type="http://schemas.openxmlformats.org/officeDocument/2006/relationships/slide" Target="slide1.xml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26.jpeg"  /><Relationship Id="rId3" Type="http://schemas.openxmlformats.org/officeDocument/2006/relationships/image" Target="../media/image30.png"  /><Relationship Id="rId4" Type="http://schemas.openxmlformats.org/officeDocument/2006/relationships/slide" Target="slide1.xml"  /><Relationship Id="rId5" Type="http://schemas.openxmlformats.org/officeDocument/2006/relationships/slide" Target="slide1.xml"  /><Relationship Id="rId6" Type="http://schemas.openxmlformats.org/officeDocument/2006/relationships/slide" Target="slide1.xml"  /><Relationship Id="rId7" Type="http://schemas.openxmlformats.org/officeDocument/2006/relationships/slide" Target="slide1.xml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26.jpeg"  /><Relationship Id="rId3" Type="http://schemas.openxmlformats.org/officeDocument/2006/relationships/image" Target="../media/image31.png"  /><Relationship Id="rId4" Type="http://schemas.openxmlformats.org/officeDocument/2006/relationships/slide" Target="slide1.xml"  /><Relationship Id="rId5" Type="http://schemas.openxmlformats.org/officeDocument/2006/relationships/slide" Target="slide1.xml"  /><Relationship Id="rId6" Type="http://schemas.openxmlformats.org/officeDocument/2006/relationships/slide" Target="slide1.xml"  /><Relationship Id="rId7" Type="http://schemas.openxmlformats.org/officeDocument/2006/relationships/slide" Target="slide1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4.jpeg"  /><Relationship Id="rId3" Type="http://schemas.openxmlformats.org/officeDocument/2006/relationships/slide" Target="slide1.xml"  /><Relationship Id="rId4" Type="http://schemas.openxmlformats.org/officeDocument/2006/relationships/image" Target="../media/image5.png"  /><Relationship Id="rId5" Type="http://schemas.openxmlformats.org/officeDocument/2006/relationships/slide" Target="slide1.xml"  /><Relationship Id="rId6" Type="http://schemas.openxmlformats.org/officeDocument/2006/relationships/image" Target="../media/image6.png"  /><Relationship Id="rId7" Type="http://schemas.openxmlformats.org/officeDocument/2006/relationships/slide" Target="slide1.xml"  /><Relationship Id="rId8" Type="http://schemas.openxmlformats.org/officeDocument/2006/relationships/image" Target="../media/image7.png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26.jpeg"  /><Relationship Id="rId3" Type="http://schemas.openxmlformats.org/officeDocument/2006/relationships/image" Target="../media/image32.png"  /><Relationship Id="rId4" Type="http://schemas.openxmlformats.org/officeDocument/2006/relationships/slide" Target="slide1.xml"  /><Relationship Id="rId5" Type="http://schemas.openxmlformats.org/officeDocument/2006/relationships/slide" Target="slide1.xml"  /><Relationship Id="rId6" Type="http://schemas.openxmlformats.org/officeDocument/2006/relationships/slide" Target="slide1.xml"  /><Relationship Id="rId7" Type="http://schemas.openxmlformats.org/officeDocument/2006/relationships/slide" Target="slide1.xml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26.jpeg"  /><Relationship Id="rId3" Type="http://schemas.openxmlformats.org/officeDocument/2006/relationships/image" Target="../media/image29.png"  /><Relationship Id="rId4" Type="http://schemas.openxmlformats.org/officeDocument/2006/relationships/slide" Target="slide1.xml"  /><Relationship Id="rId5" Type="http://schemas.openxmlformats.org/officeDocument/2006/relationships/slide" Target="slide1.xml"  /><Relationship Id="rId6" Type="http://schemas.openxmlformats.org/officeDocument/2006/relationships/slide" Target="slide1.xml"  /><Relationship Id="rId7" Type="http://schemas.openxmlformats.org/officeDocument/2006/relationships/slide" Target="slide1.xml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26.jpeg"  /><Relationship Id="rId3" Type="http://schemas.openxmlformats.org/officeDocument/2006/relationships/image" Target="../media/image30.png"  /><Relationship Id="rId4" Type="http://schemas.openxmlformats.org/officeDocument/2006/relationships/slide" Target="slide1.xml"  /><Relationship Id="rId5" Type="http://schemas.openxmlformats.org/officeDocument/2006/relationships/slide" Target="slide1.xml"  /><Relationship Id="rId6" Type="http://schemas.openxmlformats.org/officeDocument/2006/relationships/slide" Target="slide1.xml"  /><Relationship Id="rId7" Type="http://schemas.openxmlformats.org/officeDocument/2006/relationships/slide" Target="slide1.xml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26.jpeg"  /><Relationship Id="rId3" Type="http://schemas.openxmlformats.org/officeDocument/2006/relationships/image" Target="../media/image33.png"  /><Relationship Id="rId4" Type="http://schemas.openxmlformats.org/officeDocument/2006/relationships/slide" Target="slide1.xml"  /><Relationship Id="rId5" Type="http://schemas.openxmlformats.org/officeDocument/2006/relationships/slide" Target="slide1.xml"  /><Relationship Id="rId6" Type="http://schemas.openxmlformats.org/officeDocument/2006/relationships/slide" Target="slide1.xml"  /><Relationship Id="rId7" Type="http://schemas.openxmlformats.org/officeDocument/2006/relationships/slide" Target="slide1.xml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26.jpeg"  /><Relationship Id="rId3" Type="http://schemas.openxmlformats.org/officeDocument/2006/relationships/image" Target="../media/image34.png"  /><Relationship Id="rId4" Type="http://schemas.openxmlformats.org/officeDocument/2006/relationships/slide" Target="slide1.xml"  /><Relationship Id="rId5" Type="http://schemas.openxmlformats.org/officeDocument/2006/relationships/slide" Target="slide1.xml"  /><Relationship Id="rId6" Type="http://schemas.openxmlformats.org/officeDocument/2006/relationships/slide" Target="slide1.xml"  /><Relationship Id="rId7" Type="http://schemas.openxmlformats.org/officeDocument/2006/relationships/slide" Target="slide1.xml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26.jpeg"  /><Relationship Id="rId3" Type="http://schemas.openxmlformats.org/officeDocument/2006/relationships/image" Target="../media/image29.png"  /><Relationship Id="rId4" Type="http://schemas.openxmlformats.org/officeDocument/2006/relationships/slide" Target="slide1.xml"  /><Relationship Id="rId5" Type="http://schemas.openxmlformats.org/officeDocument/2006/relationships/slide" Target="slide1.xml"  /><Relationship Id="rId6" Type="http://schemas.openxmlformats.org/officeDocument/2006/relationships/slide" Target="slide1.xml"  /><Relationship Id="rId7" Type="http://schemas.openxmlformats.org/officeDocument/2006/relationships/slide" Target="slide1.xml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26.jpeg"  /><Relationship Id="rId3" Type="http://schemas.openxmlformats.org/officeDocument/2006/relationships/image" Target="../media/image35.png"  /><Relationship Id="rId4" Type="http://schemas.openxmlformats.org/officeDocument/2006/relationships/slide" Target="slide1.xml"  /><Relationship Id="rId5" Type="http://schemas.openxmlformats.org/officeDocument/2006/relationships/slide" Target="slide1.xml"  /><Relationship Id="rId6" Type="http://schemas.openxmlformats.org/officeDocument/2006/relationships/slide" Target="slide1.xml"  /><Relationship Id="rId7" Type="http://schemas.openxmlformats.org/officeDocument/2006/relationships/slide" Target="slide1.xml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6.jpeg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10" Type="http://schemas.openxmlformats.org/officeDocument/2006/relationships/image" Target="../media/image39.png"  /><Relationship Id="rId2" Type="http://schemas.openxmlformats.org/officeDocument/2006/relationships/image" Target="../media/image37.jpeg"  /><Relationship Id="rId3" Type="http://schemas.openxmlformats.org/officeDocument/2006/relationships/slide" Target="slide1.xml"  /><Relationship Id="rId4" Type="http://schemas.openxmlformats.org/officeDocument/2006/relationships/image" Target="../media/image5.png"  /><Relationship Id="rId5" Type="http://schemas.openxmlformats.org/officeDocument/2006/relationships/slide" Target="slide1.xml"  /><Relationship Id="rId6" Type="http://schemas.openxmlformats.org/officeDocument/2006/relationships/image" Target="../media/image6.png"  /><Relationship Id="rId7" Type="http://schemas.openxmlformats.org/officeDocument/2006/relationships/slide" Target="slide1.xml"  /><Relationship Id="rId8" Type="http://schemas.openxmlformats.org/officeDocument/2006/relationships/image" Target="../media/image38.png"  /><Relationship Id="rId9" Type="http://schemas.openxmlformats.org/officeDocument/2006/relationships/slide" Target="slide1.xml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10" Type="http://schemas.openxmlformats.org/officeDocument/2006/relationships/image" Target="../media/image39.png"  /><Relationship Id="rId2" Type="http://schemas.openxmlformats.org/officeDocument/2006/relationships/image" Target="../media/image40.jpeg"  /><Relationship Id="rId3" Type="http://schemas.openxmlformats.org/officeDocument/2006/relationships/slide" Target="slide1.xml"  /><Relationship Id="rId4" Type="http://schemas.openxmlformats.org/officeDocument/2006/relationships/image" Target="../media/image5.png"  /><Relationship Id="rId5" Type="http://schemas.openxmlformats.org/officeDocument/2006/relationships/slide" Target="slide1.xml"  /><Relationship Id="rId6" Type="http://schemas.openxmlformats.org/officeDocument/2006/relationships/image" Target="../media/image6.png"  /><Relationship Id="rId7" Type="http://schemas.openxmlformats.org/officeDocument/2006/relationships/slide" Target="slide1.xml"  /><Relationship Id="rId8" Type="http://schemas.openxmlformats.org/officeDocument/2006/relationships/image" Target="../media/image38.png"  /><Relationship Id="rId9" Type="http://schemas.openxmlformats.org/officeDocument/2006/relationships/slide" Target="slide1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8.jpeg"  /><Relationship Id="rId3" Type="http://schemas.openxmlformats.org/officeDocument/2006/relationships/slide" Target="slide1.xml"  /><Relationship Id="rId4" Type="http://schemas.openxmlformats.org/officeDocument/2006/relationships/image" Target="../media/image5.png"  /><Relationship Id="rId5" Type="http://schemas.openxmlformats.org/officeDocument/2006/relationships/slide" Target="slide1.xml"  /><Relationship Id="rId6" Type="http://schemas.openxmlformats.org/officeDocument/2006/relationships/image" Target="../media/image6.png"  /><Relationship Id="rId7" Type="http://schemas.openxmlformats.org/officeDocument/2006/relationships/slide" Target="slide1.xml"  /><Relationship Id="rId8" Type="http://schemas.openxmlformats.org/officeDocument/2006/relationships/image" Target="../media/image7.png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10" Type="http://schemas.openxmlformats.org/officeDocument/2006/relationships/image" Target="../media/image43.png"  /><Relationship Id="rId2" Type="http://schemas.openxmlformats.org/officeDocument/2006/relationships/image" Target="../media/image41.jpeg"  /><Relationship Id="rId3" Type="http://schemas.openxmlformats.org/officeDocument/2006/relationships/slide" Target="slide1.xml"  /><Relationship Id="rId4" Type="http://schemas.openxmlformats.org/officeDocument/2006/relationships/image" Target="../media/image42.png"  /><Relationship Id="rId5" Type="http://schemas.openxmlformats.org/officeDocument/2006/relationships/slide" Target="slide1.xml"  /><Relationship Id="rId6" Type="http://schemas.openxmlformats.org/officeDocument/2006/relationships/image" Target="../media/image6.png"  /><Relationship Id="rId7" Type="http://schemas.openxmlformats.org/officeDocument/2006/relationships/slide" Target="slide1.xml"  /><Relationship Id="rId8" Type="http://schemas.openxmlformats.org/officeDocument/2006/relationships/image" Target="../media/image38.png"  /><Relationship Id="rId9" Type="http://schemas.openxmlformats.org/officeDocument/2006/relationships/slide" Target="slide1.xml"  /></Relationships>
</file>

<file path=ppt/slides/_rels/slide4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10" Type="http://schemas.openxmlformats.org/officeDocument/2006/relationships/image" Target="../media/image43.png"  /><Relationship Id="rId2" Type="http://schemas.openxmlformats.org/officeDocument/2006/relationships/image" Target="../media/image40.jpeg"  /><Relationship Id="rId3" Type="http://schemas.openxmlformats.org/officeDocument/2006/relationships/slide" Target="slide1.xml"  /><Relationship Id="rId4" Type="http://schemas.openxmlformats.org/officeDocument/2006/relationships/image" Target="../media/image42.png"  /><Relationship Id="rId5" Type="http://schemas.openxmlformats.org/officeDocument/2006/relationships/slide" Target="slide1.xml"  /><Relationship Id="rId6" Type="http://schemas.openxmlformats.org/officeDocument/2006/relationships/image" Target="../media/image6.png"  /><Relationship Id="rId7" Type="http://schemas.openxmlformats.org/officeDocument/2006/relationships/slide" Target="slide1.xml"  /><Relationship Id="rId8" Type="http://schemas.openxmlformats.org/officeDocument/2006/relationships/image" Target="../media/image38.png"  /><Relationship Id="rId9" Type="http://schemas.openxmlformats.org/officeDocument/2006/relationships/slide" Target="slide1.xml"  /></Relationships>
</file>

<file path=ppt/slides/_rels/slide4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10" Type="http://schemas.openxmlformats.org/officeDocument/2006/relationships/image" Target="../media/image45.png"  /><Relationship Id="rId2" Type="http://schemas.openxmlformats.org/officeDocument/2006/relationships/image" Target="../media/image44.jpeg"  /><Relationship Id="rId3" Type="http://schemas.openxmlformats.org/officeDocument/2006/relationships/slide" Target="slide1.xml"  /><Relationship Id="rId4" Type="http://schemas.openxmlformats.org/officeDocument/2006/relationships/image" Target="../media/image42.png"  /><Relationship Id="rId5" Type="http://schemas.openxmlformats.org/officeDocument/2006/relationships/slide" Target="slide1.xml"  /><Relationship Id="rId6" Type="http://schemas.openxmlformats.org/officeDocument/2006/relationships/image" Target="../media/image5.png"  /><Relationship Id="rId7" Type="http://schemas.openxmlformats.org/officeDocument/2006/relationships/slide" Target="slide1.xml"  /><Relationship Id="rId8" Type="http://schemas.openxmlformats.org/officeDocument/2006/relationships/image" Target="../media/image38.png"  /><Relationship Id="rId9" Type="http://schemas.openxmlformats.org/officeDocument/2006/relationships/slide" Target="slide1.xml"  /></Relationships>
</file>

<file path=ppt/slides/_rels/slide4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10" Type="http://schemas.openxmlformats.org/officeDocument/2006/relationships/image" Target="../media/image45.png"  /><Relationship Id="rId2" Type="http://schemas.openxmlformats.org/officeDocument/2006/relationships/image" Target="../media/image40.jpeg"  /><Relationship Id="rId3" Type="http://schemas.openxmlformats.org/officeDocument/2006/relationships/slide" Target="slide1.xml"  /><Relationship Id="rId4" Type="http://schemas.openxmlformats.org/officeDocument/2006/relationships/image" Target="../media/image42.png"  /><Relationship Id="rId5" Type="http://schemas.openxmlformats.org/officeDocument/2006/relationships/slide" Target="slide1.xml"  /><Relationship Id="rId6" Type="http://schemas.openxmlformats.org/officeDocument/2006/relationships/image" Target="../media/image5.png"  /><Relationship Id="rId7" Type="http://schemas.openxmlformats.org/officeDocument/2006/relationships/slide" Target="slide1.xml"  /><Relationship Id="rId8" Type="http://schemas.openxmlformats.org/officeDocument/2006/relationships/image" Target="../media/image38.png"  /><Relationship Id="rId9" Type="http://schemas.openxmlformats.org/officeDocument/2006/relationships/slide" Target="slide1.xml"  /></Relationships>
</file>

<file path=ppt/slides/_rels/slide4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10" Type="http://schemas.openxmlformats.org/officeDocument/2006/relationships/image" Target="../media/image6.png"  /><Relationship Id="rId2" Type="http://schemas.openxmlformats.org/officeDocument/2006/relationships/image" Target="../media/image46.jpeg"  /><Relationship Id="rId3" Type="http://schemas.openxmlformats.org/officeDocument/2006/relationships/slide" Target="slide1.xml"  /><Relationship Id="rId4" Type="http://schemas.openxmlformats.org/officeDocument/2006/relationships/image" Target="../media/image47.png"  /><Relationship Id="rId5" Type="http://schemas.openxmlformats.org/officeDocument/2006/relationships/slide" Target="slide1.xml"  /><Relationship Id="rId6" Type="http://schemas.openxmlformats.org/officeDocument/2006/relationships/image" Target="../media/image42.png"  /><Relationship Id="rId7" Type="http://schemas.openxmlformats.org/officeDocument/2006/relationships/slide" Target="slide1.xml"  /><Relationship Id="rId8" Type="http://schemas.openxmlformats.org/officeDocument/2006/relationships/image" Target="../media/image5.png"  /><Relationship Id="rId9" Type="http://schemas.openxmlformats.org/officeDocument/2006/relationships/slide" Target="slide1.xml"  /></Relationships>
</file>

<file path=ppt/slides/_rels/slide4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10" Type="http://schemas.openxmlformats.org/officeDocument/2006/relationships/image" Target="../media/image6.png"  /><Relationship Id="rId2" Type="http://schemas.openxmlformats.org/officeDocument/2006/relationships/image" Target="../media/image40.jpeg"  /><Relationship Id="rId3" Type="http://schemas.openxmlformats.org/officeDocument/2006/relationships/slide" Target="slide1.xml"  /><Relationship Id="rId4" Type="http://schemas.openxmlformats.org/officeDocument/2006/relationships/image" Target="../media/image47.png"  /><Relationship Id="rId5" Type="http://schemas.openxmlformats.org/officeDocument/2006/relationships/slide" Target="slide1.xml"  /><Relationship Id="rId6" Type="http://schemas.openxmlformats.org/officeDocument/2006/relationships/image" Target="../media/image42.png"  /><Relationship Id="rId7" Type="http://schemas.openxmlformats.org/officeDocument/2006/relationships/slide" Target="slide1.xml"  /><Relationship Id="rId8" Type="http://schemas.openxmlformats.org/officeDocument/2006/relationships/image" Target="../media/image5.png"  /><Relationship Id="rId9" Type="http://schemas.openxmlformats.org/officeDocument/2006/relationships/slide" Target="slide1.xml"  /></Relationships>
</file>

<file path=ppt/slides/_rels/slide4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Relationship Id="rId2" Type="http://schemas.openxmlformats.org/officeDocument/2006/relationships/image" Target="../media/image48.jpeg"  /></Relationships>
</file>

<file path=ppt/slides/_rels/slide4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4.xml"  /><Relationship Id="rId2" Type="http://schemas.openxmlformats.org/officeDocument/2006/relationships/image" Target="../media/image49.jpeg"  /><Relationship Id="rId3" Type="http://schemas.openxmlformats.org/officeDocument/2006/relationships/image" Target="../media/image50.png"  /></Relationships>
</file>

<file path=ppt/slides/_rels/slide4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4.xml"  /><Relationship Id="rId2" Type="http://schemas.openxmlformats.org/officeDocument/2006/relationships/image" Target="../media/image49.jpeg"  /><Relationship Id="rId3" Type="http://schemas.openxmlformats.org/officeDocument/2006/relationships/image" Target="../media/image51.png"  /></Relationships>
</file>

<file path=ppt/slides/_rels/slide4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4.xml"  /><Relationship Id="rId2" Type="http://schemas.openxmlformats.org/officeDocument/2006/relationships/image" Target="../media/image49.jpeg"  /><Relationship Id="rId3" Type="http://schemas.openxmlformats.org/officeDocument/2006/relationships/image" Target="../media/image52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9.jpeg"  /><Relationship Id="rId3" Type="http://schemas.openxmlformats.org/officeDocument/2006/relationships/slide" Target="slide1.xml"  /><Relationship Id="rId4" Type="http://schemas.openxmlformats.org/officeDocument/2006/relationships/image" Target="../media/image5.png"  /><Relationship Id="rId5" Type="http://schemas.openxmlformats.org/officeDocument/2006/relationships/slide" Target="slide1.xml"  /><Relationship Id="rId6" Type="http://schemas.openxmlformats.org/officeDocument/2006/relationships/image" Target="../media/image6.png"  /><Relationship Id="rId7" Type="http://schemas.openxmlformats.org/officeDocument/2006/relationships/slide" Target="slide1.xml"  /><Relationship Id="rId8" Type="http://schemas.openxmlformats.org/officeDocument/2006/relationships/image" Target="../media/image7.png"  /></Relationships>
</file>

<file path=ppt/slides/_rels/slide5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5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10.jpeg"  /><Relationship Id="rId3" Type="http://schemas.openxmlformats.org/officeDocument/2006/relationships/slide" Target="slide1.xml"  /><Relationship Id="rId4" Type="http://schemas.openxmlformats.org/officeDocument/2006/relationships/image" Target="../media/image5.png"  /><Relationship Id="rId5" Type="http://schemas.openxmlformats.org/officeDocument/2006/relationships/slide" Target="slide1.xml"  /><Relationship Id="rId6" Type="http://schemas.openxmlformats.org/officeDocument/2006/relationships/image" Target="../media/image6.png"  /><Relationship Id="rId7" Type="http://schemas.openxmlformats.org/officeDocument/2006/relationships/slide" Target="slide1.xml"  /><Relationship Id="rId8" Type="http://schemas.openxmlformats.org/officeDocument/2006/relationships/image" Target="../media/image7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11.jpeg"  /><Relationship Id="rId3" Type="http://schemas.openxmlformats.org/officeDocument/2006/relationships/slide" Target="slide1.xml"  /><Relationship Id="rId4" Type="http://schemas.openxmlformats.org/officeDocument/2006/relationships/image" Target="../media/image12.png"  /><Relationship Id="rId5" Type="http://schemas.openxmlformats.org/officeDocument/2006/relationships/slide" Target="slide1.xml"  /><Relationship Id="rId6" Type="http://schemas.openxmlformats.org/officeDocument/2006/relationships/image" Target="../media/image6.png"  /><Relationship Id="rId7" Type="http://schemas.openxmlformats.org/officeDocument/2006/relationships/slide" Target="slide1.xml"  /><Relationship Id="rId8" Type="http://schemas.openxmlformats.org/officeDocument/2006/relationships/image" Target="../media/image13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14.jpeg"  /><Relationship Id="rId3" Type="http://schemas.openxmlformats.org/officeDocument/2006/relationships/slide" Target="slide1.xml"  /><Relationship Id="rId4" Type="http://schemas.openxmlformats.org/officeDocument/2006/relationships/image" Target="../media/image12.png"  /><Relationship Id="rId5" Type="http://schemas.openxmlformats.org/officeDocument/2006/relationships/slide" Target="slide1.xml"  /><Relationship Id="rId6" Type="http://schemas.openxmlformats.org/officeDocument/2006/relationships/image" Target="../media/image6.png"  /><Relationship Id="rId7" Type="http://schemas.openxmlformats.org/officeDocument/2006/relationships/slide" Target="slide1.xml"  /><Relationship Id="rId8" Type="http://schemas.openxmlformats.org/officeDocument/2006/relationships/image" Target="../media/image13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9.jpeg"  /><Relationship Id="rId3" Type="http://schemas.openxmlformats.org/officeDocument/2006/relationships/slide" Target="slide1.xml"  /><Relationship Id="rId4" Type="http://schemas.openxmlformats.org/officeDocument/2006/relationships/image" Target="../media/image12.png"  /><Relationship Id="rId5" Type="http://schemas.openxmlformats.org/officeDocument/2006/relationships/slide" Target="slide1.xml"  /><Relationship Id="rId6" Type="http://schemas.openxmlformats.org/officeDocument/2006/relationships/image" Target="../media/image6.png"  /><Relationship Id="rId7" Type="http://schemas.openxmlformats.org/officeDocument/2006/relationships/slide" Target="slide1.xml"  /><Relationship Id="rId8" Type="http://schemas.openxmlformats.org/officeDocument/2006/relationships/image" Target="../media/image13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 noChangeArrowheads="1"/>
          </p:cNvSpPr>
          <p:nvPr/>
        </p:nvSpPr>
        <p:spPr bwMode="auto">
          <a:xfrm>
            <a:off x="1886503" y="2664101"/>
            <a:ext cx="8611980" cy="197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ko-KR" altLang="en-US" sz="7200" kern="0" dirty="0" smtClean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주일 </a:t>
            </a:r>
            <a:r>
              <a:rPr lang="ko-KR" altLang="en-US" sz="7200" kern="0" dirty="0" err="1" smtClean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찬양예배</a:t>
            </a:r>
            <a:endParaRPr lang="ko-KR" altLang="en-US" sz="7200" kern="0" dirty="0" smtClean="0"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4B405B2-291E-4CD3-87E2-642F976195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1939" y="440188"/>
            <a:ext cx="420687" cy="538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72870" y="332333"/>
            <a:ext cx="202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도계교회</a:t>
            </a:r>
            <a:endParaRPr lang="ko-KR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063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" descr="1절1 copy.png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lum/>
          </a:blip>
          <a:stretch>
            <a:fillRect/>
          </a:stretch>
        </p:blipFill>
        <p:spPr>
          <a:xfrm>
            <a:off x="9167230" y="6285944"/>
            <a:ext cx="431748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7" name="" descr="1절3 copy.png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lum/>
          </a:blip>
          <a:stretch>
            <a:fillRect/>
          </a:stretch>
        </p:blipFill>
        <p:spPr>
          <a:xfrm>
            <a:off x="10024308" y="6285944"/>
            <a:ext cx="431748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8" name="" descr="2절2 copy.png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lum/>
          </a:blip>
          <a:stretch>
            <a:fillRect/>
          </a:stretch>
        </p:blipFill>
        <p:spPr>
          <a:xfrm>
            <a:off x="9595796" y="6285944"/>
            <a:ext cx="431692" cy="431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5812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" descr="1절1 copy.png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lum/>
          </a:blip>
          <a:stretch>
            <a:fillRect/>
          </a:stretch>
        </p:blipFill>
        <p:spPr>
          <a:xfrm>
            <a:off x="9167230" y="6285944"/>
            <a:ext cx="431748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1" name="" descr="1절2 copy.png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lum/>
          </a:blip>
          <a:stretch>
            <a:fillRect/>
          </a:stretch>
        </p:blipFill>
        <p:spPr>
          <a:xfrm>
            <a:off x="9595796" y="6285944"/>
            <a:ext cx="431692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2" name="" descr="2절3 copy.png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lum/>
          </a:blip>
          <a:stretch>
            <a:fillRect/>
          </a:stretch>
        </p:blipFill>
        <p:spPr>
          <a:xfrm>
            <a:off x="10024308" y="6285944"/>
            <a:ext cx="431748" cy="431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9755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" descr="1절1 copy.png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lum/>
          </a:blip>
          <a:stretch>
            <a:fillRect/>
          </a:stretch>
        </p:blipFill>
        <p:spPr>
          <a:xfrm>
            <a:off x="9167230" y="6285944"/>
            <a:ext cx="431748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5" name="" descr="1절2 copy.png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lum/>
          </a:blip>
          <a:stretch>
            <a:fillRect/>
          </a:stretch>
        </p:blipFill>
        <p:spPr>
          <a:xfrm>
            <a:off x="9595796" y="6285944"/>
            <a:ext cx="431692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6" name="" descr="2절3 copy.png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lum/>
          </a:blip>
          <a:stretch>
            <a:fillRect/>
          </a:stretch>
        </p:blipFill>
        <p:spPr>
          <a:xfrm>
            <a:off x="10024308" y="6285944"/>
            <a:ext cx="431748" cy="431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254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" descr="1절1 copy.png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lum/>
          </a:blip>
          <a:stretch>
            <a:fillRect/>
          </a:stretch>
        </p:blipFill>
        <p:spPr>
          <a:xfrm>
            <a:off x="9167230" y="6285944"/>
            <a:ext cx="431748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9" name="" descr="1절2 copy.png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lum/>
          </a:blip>
          <a:stretch>
            <a:fillRect/>
          </a:stretch>
        </p:blipFill>
        <p:spPr>
          <a:xfrm>
            <a:off x="9595796" y="6285944"/>
            <a:ext cx="431692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40" name="" descr="2절3 copy.png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lum/>
          </a:blip>
          <a:stretch>
            <a:fillRect/>
          </a:stretch>
        </p:blipFill>
        <p:spPr>
          <a:xfrm>
            <a:off x="10024308" y="6285944"/>
            <a:ext cx="431748" cy="431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0705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" descr="1절1 copy.png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lum/>
          </a:blip>
          <a:stretch>
            <a:fillRect/>
          </a:stretch>
        </p:blipFill>
        <p:spPr>
          <a:xfrm>
            <a:off x="9167230" y="6285944"/>
            <a:ext cx="431748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3" name="" descr="1절2 copy.png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lum/>
          </a:blip>
          <a:stretch>
            <a:fillRect/>
          </a:stretch>
        </p:blipFill>
        <p:spPr>
          <a:xfrm>
            <a:off x="9595796" y="6285944"/>
            <a:ext cx="431692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4" name="" descr="2절3 copy.png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lum/>
          </a:blip>
          <a:stretch>
            <a:fillRect/>
          </a:stretch>
        </p:blipFill>
        <p:spPr>
          <a:xfrm>
            <a:off x="10024308" y="6285944"/>
            <a:ext cx="431748" cy="431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2162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44B405B2-291E-4CD3-87E2-642F976195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1939" y="440188"/>
            <a:ext cx="420687" cy="538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72870" y="332333"/>
            <a:ext cx="202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도계교회</a:t>
            </a:r>
            <a:endParaRPr lang="ko-KR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2230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"/>
          <p:cNvPicPr/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>
            <a:off x="1524821" y="857706"/>
            <a:ext cx="9142352" cy="4825145"/>
          </a:xfrm>
          <a:prstGeom prst="rect">
            <a:avLst/>
          </a:prstGeom>
          <a:noFill/>
          <a:ln>
            <a:noFill/>
          </a:ln>
        </p:spPr>
      </p:pic>
      <p:sp>
        <p:nvSpPr>
          <p:cNvPr id="2051" name="">
            <a:hlinkClick r:id="rId4" action="ppaction://hlinksldjump"/>
          </p:cNvPr>
          <p:cNvSpPr/>
          <p:nvPr/>
        </p:nvSpPr>
        <p:spPr>
          <a:xfrm>
            <a:off x="1778790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1.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그날이 도적같이 이를 줄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rgbClr val="ff0000">
                  <a:alpha val="100000"/>
                </a:srgbClr>
              </a:solidFill>
              <a:latin typeface="굴림"/>
              <a:ea typeface="굴림"/>
            </a:endParaRPr>
          </a:p>
        </p:txBody>
      </p:sp>
      <p:sp>
        <p:nvSpPr>
          <p:cNvPr id="2052" name="">
            <a:hlinkClick r:id="rId5" action="ppaction://hlinksldjump"/>
          </p:cNvPr>
          <p:cNvSpPr/>
          <p:nvPr/>
        </p:nvSpPr>
        <p:spPr>
          <a:xfrm>
            <a:off x="3953273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5.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평강의 하나님이 너희를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2053" name="">
            <a:hlinkClick r:id="rId6" action="ppaction://hlinksldjump"/>
          </p:cNvPr>
          <p:cNvSpPr/>
          <p:nvPr/>
        </p:nvSpPr>
        <p:spPr>
          <a:xfrm>
            <a:off x="6127757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7.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항상 기뻐하라 쉬지 말고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200164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"/>
          <p:cNvPicPr/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>
            <a:off x="1524821" y="857706"/>
            <a:ext cx="9142352" cy="4825145"/>
          </a:xfrm>
          <a:prstGeom prst="rect">
            <a:avLst/>
          </a:prstGeom>
          <a:noFill/>
          <a:ln>
            <a:noFill/>
          </a:ln>
        </p:spPr>
      </p:pic>
      <p:sp>
        <p:nvSpPr>
          <p:cNvPr id="3075" name="">
            <a:hlinkClick r:id="rId4" action="ppaction://hlinksldjump"/>
          </p:cNvPr>
          <p:cNvSpPr/>
          <p:nvPr/>
        </p:nvSpPr>
        <p:spPr>
          <a:xfrm>
            <a:off x="1778790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1.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그날이 도적같이 이를 줄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rgbClr val="ff0000">
                  <a:alpha val="100000"/>
                </a:srgbClr>
              </a:solidFill>
              <a:latin typeface="굴림"/>
              <a:ea typeface="굴림"/>
            </a:endParaRPr>
          </a:p>
        </p:txBody>
      </p:sp>
      <p:sp>
        <p:nvSpPr>
          <p:cNvPr id="3076" name="">
            <a:hlinkClick r:id="rId5" action="ppaction://hlinksldjump"/>
          </p:cNvPr>
          <p:cNvSpPr/>
          <p:nvPr/>
        </p:nvSpPr>
        <p:spPr>
          <a:xfrm>
            <a:off x="3953273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5.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평강의 하나님이 너희를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3077" name="">
            <a:hlinkClick r:id="rId6" action="ppaction://hlinksldjump"/>
          </p:cNvPr>
          <p:cNvSpPr/>
          <p:nvPr/>
        </p:nvSpPr>
        <p:spPr>
          <a:xfrm>
            <a:off x="6127757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7.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항상 기뻐하라 쉬지 말고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2454575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"/>
          <p:cNvPicPr/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>
            <a:off x="1524821" y="857706"/>
            <a:ext cx="9142352" cy="4825145"/>
          </a:xfrm>
          <a:prstGeom prst="rect">
            <a:avLst/>
          </a:prstGeom>
          <a:noFill/>
          <a:ln>
            <a:noFill/>
          </a:ln>
        </p:spPr>
      </p:pic>
      <p:sp>
        <p:nvSpPr>
          <p:cNvPr id="4099" name="">
            <a:hlinkClick r:id="rId4" action="ppaction://hlinksldjump"/>
          </p:cNvPr>
          <p:cNvSpPr/>
          <p:nvPr/>
        </p:nvSpPr>
        <p:spPr>
          <a:xfrm>
            <a:off x="1778790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1.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그날이 도적같이 이를 줄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rgbClr val="ff0000">
                  <a:alpha val="100000"/>
                </a:srgbClr>
              </a:solidFill>
              <a:latin typeface="굴림"/>
              <a:ea typeface="굴림"/>
            </a:endParaRPr>
          </a:p>
        </p:txBody>
      </p:sp>
      <p:sp>
        <p:nvSpPr>
          <p:cNvPr id="4100" name="">
            <a:hlinkClick r:id="rId5" action="ppaction://hlinksldjump"/>
          </p:cNvPr>
          <p:cNvSpPr/>
          <p:nvPr/>
        </p:nvSpPr>
        <p:spPr>
          <a:xfrm>
            <a:off x="3953273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5.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평강의 하나님이 너희를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4101" name="">
            <a:hlinkClick r:id="rId6" action="ppaction://hlinksldjump"/>
          </p:cNvPr>
          <p:cNvSpPr/>
          <p:nvPr/>
        </p:nvSpPr>
        <p:spPr>
          <a:xfrm>
            <a:off x="6127757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7.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항상 기뻐하라 쉬지 말고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3629995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"/>
          <p:cNvPicPr/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>
            <a:off x="1524821" y="857706"/>
            <a:ext cx="9142352" cy="4825145"/>
          </a:xfrm>
          <a:prstGeom prst="rect">
            <a:avLst/>
          </a:prstGeom>
          <a:noFill/>
          <a:ln>
            <a:noFill/>
          </a:ln>
        </p:spPr>
      </p:pic>
      <p:sp>
        <p:nvSpPr>
          <p:cNvPr id="5123" name="">
            <a:hlinkClick r:id="rId4" action="ppaction://hlinksldjump"/>
          </p:cNvPr>
          <p:cNvSpPr/>
          <p:nvPr/>
        </p:nvSpPr>
        <p:spPr>
          <a:xfrm>
            <a:off x="1778790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1.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그날이 도적같이 이를 줄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rgbClr val="ff0000">
                  <a:alpha val="100000"/>
                </a:srgbClr>
              </a:solidFill>
              <a:latin typeface="굴림"/>
              <a:ea typeface="굴림"/>
            </a:endParaRPr>
          </a:p>
        </p:txBody>
      </p:sp>
      <p:sp>
        <p:nvSpPr>
          <p:cNvPr id="5124" name="">
            <a:hlinkClick r:id="rId5" action="ppaction://hlinksldjump"/>
          </p:cNvPr>
          <p:cNvSpPr/>
          <p:nvPr/>
        </p:nvSpPr>
        <p:spPr>
          <a:xfrm>
            <a:off x="3953273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5.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평강의 하나님이 너희를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5125" name="">
            <a:hlinkClick r:id="rId6" action="ppaction://hlinksldjump"/>
          </p:cNvPr>
          <p:cNvSpPr/>
          <p:nvPr/>
        </p:nvSpPr>
        <p:spPr>
          <a:xfrm>
            <a:off x="6127757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7.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항상 기뻐하라 쉬지 말고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3415247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1939" y="440188"/>
            <a:ext cx="420687" cy="538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72870" y="332333"/>
            <a:ext cx="2027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xmlns:mc="http://schemas.openxmlformats.org/markup-compatibility/2006" xmlns:hp="http://schemas.haansoft.com/office/presentation/8.0" lang="ko-KR" altLang="en-US" sz="3600" mc:Ignorable="hp" hp:hslEmbossed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/>
                <a:ea typeface="HY목각파임B"/>
              </a:rPr>
              <a:t>도계교회</a:t>
            </a:r>
            <a:endParaRPr xmlns:mc="http://schemas.openxmlformats.org/markup-compatibility/2006" xmlns:hp="http://schemas.haansoft.com/office/presentation/8.0" lang="ko-KR" altLang="en-US" sz="3600" mc:Ignorable="hp" hp:hslEmbossed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/>
              <a:ea typeface="HY목각파임B"/>
            </a:endParaRPr>
          </a:p>
        </p:txBody>
      </p:sp>
    </p:spTree>
    <p:extLst>
      <p:ext uri="{BB962C8B-B14F-4D97-AF65-F5344CB8AC3E}">
        <p14:creationId xmlns:p14="http://schemas.microsoft.com/office/powerpoint/2010/main" val="402487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"/>
          <p:cNvPicPr/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>
            <a:off x="1524821" y="857706"/>
            <a:ext cx="9142352" cy="4825145"/>
          </a:xfrm>
          <a:prstGeom prst="rect">
            <a:avLst/>
          </a:prstGeom>
          <a:noFill/>
          <a:ln>
            <a:noFill/>
          </a:ln>
        </p:spPr>
      </p:pic>
      <p:sp>
        <p:nvSpPr>
          <p:cNvPr id="6147" name="">
            <a:hlinkClick r:id="rId4" action="ppaction://hlinksldjump"/>
          </p:cNvPr>
          <p:cNvSpPr/>
          <p:nvPr/>
        </p:nvSpPr>
        <p:spPr>
          <a:xfrm>
            <a:off x="1778790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1.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그날이 도적같이 이를 줄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6148" name="">
            <a:hlinkClick r:id="rId5" action="ppaction://hlinksldjump"/>
          </p:cNvPr>
          <p:cNvSpPr/>
          <p:nvPr/>
        </p:nvSpPr>
        <p:spPr>
          <a:xfrm>
            <a:off x="3953273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5.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평강의 하나님이 너희를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rgbClr val="ff0000">
                  <a:alpha val="100000"/>
                </a:srgbClr>
              </a:solidFill>
              <a:latin typeface="굴림"/>
              <a:ea typeface="굴림"/>
            </a:endParaRPr>
          </a:p>
        </p:txBody>
      </p:sp>
      <p:sp>
        <p:nvSpPr>
          <p:cNvPr id="6149" name="">
            <a:hlinkClick r:id="rId6" action="ppaction://hlinksldjump"/>
          </p:cNvPr>
          <p:cNvSpPr/>
          <p:nvPr/>
        </p:nvSpPr>
        <p:spPr>
          <a:xfrm>
            <a:off x="6127757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7.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항상 기뻐하라 쉬지 말고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2896179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"/>
          <p:cNvPicPr/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>
            <a:off x="1524821" y="857706"/>
            <a:ext cx="9142352" cy="4825145"/>
          </a:xfrm>
          <a:prstGeom prst="rect">
            <a:avLst/>
          </a:prstGeom>
          <a:noFill/>
          <a:ln>
            <a:noFill/>
          </a:ln>
        </p:spPr>
      </p:pic>
      <p:sp>
        <p:nvSpPr>
          <p:cNvPr id="7171" name="">
            <a:hlinkClick r:id="rId4" action="ppaction://hlinksldjump"/>
          </p:cNvPr>
          <p:cNvSpPr/>
          <p:nvPr/>
        </p:nvSpPr>
        <p:spPr>
          <a:xfrm>
            <a:off x="1778790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1.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그날이 도적같이 이를 줄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7172" name="">
            <a:hlinkClick r:id="rId5" action="ppaction://hlinksldjump"/>
          </p:cNvPr>
          <p:cNvSpPr/>
          <p:nvPr/>
        </p:nvSpPr>
        <p:spPr>
          <a:xfrm>
            <a:off x="3953273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5.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평강의 하나님이 너희를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rgbClr val="ff0000">
                  <a:alpha val="100000"/>
                </a:srgbClr>
              </a:solidFill>
              <a:latin typeface="굴림"/>
              <a:ea typeface="굴림"/>
            </a:endParaRPr>
          </a:p>
        </p:txBody>
      </p:sp>
      <p:sp>
        <p:nvSpPr>
          <p:cNvPr id="7173" name="">
            <a:hlinkClick r:id="rId6" action="ppaction://hlinksldjump"/>
          </p:cNvPr>
          <p:cNvSpPr/>
          <p:nvPr/>
        </p:nvSpPr>
        <p:spPr>
          <a:xfrm>
            <a:off x="6127757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7.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항상 기뻐하라 쉬지 말고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1918080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"/>
          <p:cNvPicPr/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>
            <a:off x="1524821" y="857706"/>
            <a:ext cx="9142352" cy="4825145"/>
          </a:xfrm>
          <a:prstGeom prst="rect">
            <a:avLst/>
          </a:prstGeom>
          <a:noFill/>
          <a:ln>
            <a:noFill/>
          </a:ln>
        </p:spPr>
      </p:pic>
      <p:sp>
        <p:nvSpPr>
          <p:cNvPr id="8195" name="">
            <a:hlinkClick r:id="rId4" action="ppaction://hlinksldjump"/>
          </p:cNvPr>
          <p:cNvSpPr/>
          <p:nvPr/>
        </p:nvSpPr>
        <p:spPr>
          <a:xfrm>
            <a:off x="1778790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1.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그날이 도적같이 이를 줄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8196" name="">
            <a:hlinkClick r:id="rId5" action="ppaction://hlinksldjump"/>
          </p:cNvPr>
          <p:cNvSpPr/>
          <p:nvPr/>
        </p:nvSpPr>
        <p:spPr>
          <a:xfrm>
            <a:off x="3953273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5.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평강의 하나님이 너희를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8197" name="">
            <a:hlinkClick r:id="rId6" action="ppaction://hlinksldjump"/>
          </p:cNvPr>
          <p:cNvSpPr/>
          <p:nvPr/>
        </p:nvSpPr>
        <p:spPr>
          <a:xfrm>
            <a:off x="6127757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7.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항상 기뻐하라 쉬지 말고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rgbClr val="ff0000">
                  <a:alpha val="100000"/>
                </a:srgbClr>
              </a:solidFill>
              <a:latin typeface="굴림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1886516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"/>
          <p:cNvPicPr/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>
            <a:off x="1524821" y="857706"/>
            <a:ext cx="9142352" cy="4825145"/>
          </a:xfrm>
          <a:prstGeom prst="rect">
            <a:avLst/>
          </a:prstGeom>
          <a:noFill/>
          <a:ln>
            <a:noFill/>
          </a:ln>
        </p:spPr>
      </p:pic>
      <p:sp>
        <p:nvSpPr>
          <p:cNvPr id="9219" name="">
            <a:hlinkClick r:id="rId4" action="ppaction://hlinksldjump"/>
          </p:cNvPr>
          <p:cNvSpPr/>
          <p:nvPr/>
        </p:nvSpPr>
        <p:spPr>
          <a:xfrm>
            <a:off x="1778790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1.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그날이 도적같이 이를 줄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9220" name="">
            <a:hlinkClick r:id="rId5" action="ppaction://hlinksldjump"/>
          </p:cNvPr>
          <p:cNvSpPr/>
          <p:nvPr/>
        </p:nvSpPr>
        <p:spPr>
          <a:xfrm>
            <a:off x="3953273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5.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평강의 하나님이 너희를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9221" name="">
            <a:hlinkClick r:id="rId6" action="ppaction://hlinksldjump"/>
          </p:cNvPr>
          <p:cNvSpPr/>
          <p:nvPr/>
        </p:nvSpPr>
        <p:spPr>
          <a:xfrm>
            <a:off x="6127757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7.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항상 기뻐하라 쉬지 말고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rgbClr val="ff0000">
                  <a:alpha val="100000"/>
                </a:srgbClr>
              </a:solidFill>
              <a:latin typeface="굴림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789125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44B405B2-291E-4CD3-87E2-642F976195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1939" y="440188"/>
            <a:ext cx="420687" cy="538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72870" y="332333"/>
            <a:ext cx="202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도계교회</a:t>
            </a:r>
            <a:endParaRPr lang="ko-KR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6763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"/>
          <p:cNvPicPr/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>
            <a:off x="1524821" y="857706"/>
            <a:ext cx="9142352" cy="4825145"/>
          </a:xfrm>
          <a:prstGeom prst="rect">
            <a:avLst/>
          </a:prstGeom>
          <a:noFill/>
          <a:ln>
            <a:noFill/>
          </a:ln>
        </p:spPr>
      </p:pic>
      <p:sp>
        <p:nvSpPr>
          <p:cNvPr id="2051" name="">
            <a:hlinkClick r:id="rId4" action="ppaction://hlinksldjump"/>
          </p:cNvPr>
          <p:cNvSpPr/>
          <p:nvPr/>
        </p:nvSpPr>
        <p:spPr>
          <a:xfrm>
            <a:off x="1778790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1.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그는 여호와 창조의 하나님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rgbClr val="ff0000">
                  <a:alpha val="100000"/>
                </a:srgbClr>
              </a:solidFill>
              <a:latin typeface="굴림"/>
              <a:ea typeface="굴림"/>
            </a:endParaRPr>
          </a:p>
        </p:txBody>
      </p:sp>
      <p:sp>
        <p:nvSpPr>
          <p:cNvPr id="2052" name="">
            <a:hlinkClick r:id="rId5" action="ppaction://hlinksldjump"/>
          </p:cNvPr>
          <p:cNvSpPr/>
          <p:nvPr/>
        </p:nvSpPr>
        <p:spPr>
          <a:xfrm>
            <a:off x="3953273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5.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지존의 하나님 아브라함의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2053" name="">
            <a:hlinkClick r:id="rId6" action="ppaction://hlinksldjump"/>
          </p:cNvPr>
          <p:cNvSpPr/>
          <p:nvPr/>
        </p:nvSpPr>
        <p:spPr>
          <a:xfrm>
            <a:off x="6127757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9.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여호와 이레 그는 나의 공급자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2054" name="">
            <a:hlinkClick r:id="rId7" action="ppaction://hlinksldjump"/>
          </p:cNvPr>
          <p:cNvSpPr/>
          <p:nvPr/>
        </p:nvSpPr>
        <p:spPr>
          <a:xfrm>
            <a:off x="8302184" y="5682851"/>
            <a:ext cx="2111018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11.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찬양하세 할렐루야 찬양하세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476702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"/>
          <p:cNvPicPr/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>
            <a:off x="1524821" y="857706"/>
            <a:ext cx="9142352" cy="4825145"/>
          </a:xfrm>
          <a:prstGeom prst="rect">
            <a:avLst/>
          </a:prstGeom>
          <a:noFill/>
          <a:ln>
            <a:noFill/>
          </a:ln>
        </p:spPr>
      </p:pic>
      <p:sp>
        <p:nvSpPr>
          <p:cNvPr id="3075" name="">
            <a:hlinkClick r:id="rId4" action="ppaction://hlinksldjump"/>
          </p:cNvPr>
          <p:cNvSpPr/>
          <p:nvPr/>
        </p:nvSpPr>
        <p:spPr>
          <a:xfrm>
            <a:off x="1778790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1.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그는 여호와 창조의 하나님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rgbClr val="ff0000">
                  <a:alpha val="100000"/>
                </a:srgbClr>
              </a:solidFill>
              <a:latin typeface="굴림"/>
              <a:ea typeface="굴림"/>
            </a:endParaRPr>
          </a:p>
        </p:txBody>
      </p:sp>
      <p:sp>
        <p:nvSpPr>
          <p:cNvPr id="3076" name="">
            <a:hlinkClick r:id="rId5" action="ppaction://hlinksldjump"/>
          </p:cNvPr>
          <p:cNvSpPr/>
          <p:nvPr/>
        </p:nvSpPr>
        <p:spPr>
          <a:xfrm>
            <a:off x="3953273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5.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지존의 하나님 아브라함의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3077" name="">
            <a:hlinkClick r:id="rId6" action="ppaction://hlinksldjump"/>
          </p:cNvPr>
          <p:cNvSpPr/>
          <p:nvPr/>
        </p:nvSpPr>
        <p:spPr>
          <a:xfrm>
            <a:off x="6127757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9.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여호와 이레 그는 나의 공급자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3078" name="">
            <a:hlinkClick r:id="rId7" action="ppaction://hlinksldjump"/>
          </p:cNvPr>
          <p:cNvSpPr/>
          <p:nvPr/>
        </p:nvSpPr>
        <p:spPr>
          <a:xfrm>
            <a:off x="8302184" y="5682851"/>
            <a:ext cx="2111018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11.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찬양하세 할렐루야 찬양하세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892604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"/>
          <p:cNvPicPr/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>
            <a:off x="1524821" y="857706"/>
            <a:ext cx="9142352" cy="4825145"/>
          </a:xfrm>
          <a:prstGeom prst="rect">
            <a:avLst/>
          </a:prstGeom>
          <a:noFill/>
          <a:ln>
            <a:noFill/>
          </a:ln>
        </p:spPr>
      </p:pic>
      <p:sp>
        <p:nvSpPr>
          <p:cNvPr id="4099" name="">
            <a:hlinkClick r:id="rId4" action="ppaction://hlinksldjump"/>
          </p:cNvPr>
          <p:cNvSpPr/>
          <p:nvPr/>
        </p:nvSpPr>
        <p:spPr>
          <a:xfrm>
            <a:off x="1778790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1.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그는 여호와 창조의 하나님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rgbClr val="ff0000">
                  <a:alpha val="100000"/>
                </a:srgbClr>
              </a:solidFill>
              <a:latin typeface="굴림"/>
              <a:ea typeface="굴림"/>
            </a:endParaRPr>
          </a:p>
        </p:txBody>
      </p:sp>
      <p:sp>
        <p:nvSpPr>
          <p:cNvPr id="4100" name="">
            <a:hlinkClick r:id="rId5" action="ppaction://hlinksldjump"/>
          </p:cNvPr>
          <p:cNvSpPr/>
          <p:nvPr/>
        </p:nvSpPr>
        <p:spPr>
          <a:xfrm>
            <a:off x="3953273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5.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지존의 하나님 아브라함의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4101" name="">
            <a:hlinkClick r:id="rId6" action="ppaction://hlinksldjump"/>
          </p:cNvPr>
          <p:cNvSpPr/>
          <p:nvPr/>
        </p:nvSpPr>
        <p:spPr>
          <a:xfrm>
            <a:off x="6127757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9.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여호와 이레 그는 나의 공급자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4102" name="">
            <a:hlinkClick r:id="rId7" action="ppaction://hlinksldjump"/>
          </p:cNvPr>
          <p:cNvSpPr/>
          <p:nvPr/>
        </p:nvSpPr>
        <p:spPr>
          <a:xfrm>
            <a:off x="8302184" y="5682851"/>
            <a:ext cx="2111018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11.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찬양하세 할렐루야 찬양하세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3776051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"/>
          <p:cNvPicPr/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>
            <a:off x="1524821" y="857706"/>
            <a:ext cx="9142352" cy="4825145"/>
          </a:xfrm>
          <a:prstGeom prst="rect">
            <a:avLst/>
          </a:prstGeom>
          <a:noFill/>
          <a:ln>
            <a:noFill/>
          </a:ln>
        </p:spPr>
      </p:pic>
      <p:sp>
        <p:nvSpPr>
          <p:cNvPr id="5123" name="">
            <a:hlinkClick r:id="rId4" action="ppaction://hlinksldjump"/>
          </p:cNvPr>
          <p:cNvSpPr/>
          <p:nvPr/>
        </p:nvSpPr>
        <p:spPr>
          <a:xfrm>
            <a:off x="1778790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1.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그는 여호와 창조의 하나님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rgbClr val="ff0000">
                  <a:alpha val="100000"/>
                </a:srgbClr>
              </a:solidFill>
              <a:latin typeface="굴림"/>
              <a:ea typeface="굴림"/>
            </a:endParaRPr>
          </a:p>
        </p:txBody>
      </p:sp>
      <p:sp>
        <p:nvSpPr>
          <p:cNvPr id="5124" name="">
            <a:hlinkClick r:id="rId5" action="ppaction://hlinksldjump"/>
          </p:cNvPr>
          <p:cNvSpPr/>
          <p:nvPr/>
        </p:nvSpPr>
        <p:spPr>
          <a:xfrm>
            <a:off x="3953273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5.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지존의 하나님 아브라함의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5125" name="">
            <a:hlinkClick r:id="rId6" action="ppaction://hlinksldjump"/>
          </p:cNvPr>
          <p:cNvSpPr/>
          <p:nvPr/>
        </p:nvSpPr>
        <p:spPr>
          <a:xfrm>
            <a:off x="6127757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9.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여호와 이레 그는 나의 공급자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5126" name="">
            <a:hlinkClick r:id="rId7" action="ppaction://hlinksldjump"/>
          </p:cNvPr>
          <p:cNvSpPr/>
          <p:nvPr/>
        </p:nvSpPr>
        <p:spPr>
          <a:xfrm>
            <a:off x="8302184" y="5682851"/>
            <a:ext cx="2111018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11.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찬양하세 할렐루야 찬양하세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3018364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"/>
          <p:cNvPicPr/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>
            <a:off x="1524821" y="857706"/>
            <a:ext cx="9142352" cy="4825145"/>
          </a:xfrm>
          <a:prstGeom prst="rect">
            <a:avLst/>
          </a:prstGeom>
          <a:noFill/>
          <a:ln>
            <a:noFill/>
          </a:ln>
        </p:spPr>
      </p:pic>
      <p:sp>
        <p:nvSpPr>
          <p:cNvPr id="6147" name="">
            <a:hlinkClick r:id="rId4" action="ppaction://hlinksldjump"/>
          </p:cNvPr>
          <p:cNvSpPr/>
          <p:nvPr/>
        </p:nvSpPr>
        <p:spPr>
          <a:xfrm>
            <a:off x="1778790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1.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그는 여호와 창조의 하나님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6148" name="">
            <a:hlinkClick r:id="rId5" action="ppaction://hlinksldjump"/>
          </p:cNvPr>
          <p:cNvSpPr/>
          <p:nvPr/>
        </p:nvSpPr>
        <p:spPr>
          <a:xfrm>
            <a:off x="3953273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5.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지존의 하나님 아브라함의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rgbClr val="ff0000">
                  <a:alpha val="100000"/>
                </a:srgbClr>
              </a:solidFill>
              <a:latin typeface="굴림"/>
              <a:ea typeface="굴림"/>
            </a:endParaRPr>
          </a:p>
        </p:txBody>
      </p:sp>
      <p:sp>
        <p:nvSpPr>
          <p:cNvPr id="6149" name="">
            <a:hlinkClick r:id="rId6" action="ppaction://hlinksldjump"/>
          </p:cNvPr>
          <p:cNvSpPr/>
          <p:nvPr/>
        </p:nvSpPr>
        <p:spPr>
          <a:xfrm>
            <a:off x="6127757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9.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여호와 이레 그는 나의 공급자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6150" name="">
            <a:hlinkClick r:id="rId7" action="ppaction://hlinksldjump"/>
          </p:cNvPr>
          <p:cNvSpPr/>
          <p:nvPr/>
        </p:nvSpPr>
        <p:spPr>
          <a:xfrm>
            <a:off x="8302184" y="5682851"/>
            <a:ext cx="2111018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11.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찬양하세 할렐루야 찬양하세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2666801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" descr="1절2 copy.png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lum/>
          </a:blip>
          <a:stretch>
            <a:fillRect/>
          </a:stretch>
        </p:blipFill>
        <p:spPr>
          <a:xfrm>
            <a:off x="9595796" y="6285944"/>
            <a:ext cx="431692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" descr="1절3 copy.png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lum/>
          </a:blip>
          <a:stretch>
            <a:fillRect/>
          </a:stretch>
        </p:blipFill>
        <p:spPr>
          <a:xfrm>
            <a:off x="10024308" y="6285944"/>
            <a:ext cx="431748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" descr="2절1 copy.png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lum/>
          </a:blip>
          <a:stretch>
            <a:fillRect/>
          </a:stretch>
        </p:blipFill>
        <p:spPr>
          <a:xfrm>
            <a:off x="9167230" y="6285944"/>
            <a:ext cx="431748" cy="431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607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"/>
          <p:cNvPicPr/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>
            <a:off x="1524821" y="857706"/>
            <a:ext cx="9142352" cy="4825145"/>
          </a:xfrm>
          <a:prstGeom prst="rect">
            <a:avLst/>
          </a:prstGeom>
          <a:noFill/>
          <a:ln>
            <a:noFill/>
          </a:ln>
        </p:spPr>
      </p:pic>
      <p:sp>
        <p:nvSpPr>
          <p:cNvPr id="7171" name="">
            <a:hlinkClick r:id="rId4" action="ppaction://hlinksldjump"/>
          </p:cNvPr>
          <p:cNvSpPr/>
          <p:nvPr/>
        </p:nvSpPr>
        <p:spPr>
          <a:xfrm>
            <a:off x="1778790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1.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그는 여호와 창조의 하나님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7172" name="">
            <a:hlinkClick r:id="rId5" action="ppaction://hlinksldjump"/>
          </p:cNvPr>
          <p:cNvSpPr/>
          <p:nvPr/>
        </p:nvSpPr>
        <p:spPr>
          <a:xfrm>
            <a:off x="3953273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5.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지존의 하나님 아브라함의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rgbClr val="ff0000">
                  <a:alpha val="100000"/>
                </a:srgbClr>
              </a:solidFill>
              <a:latin typeface="굴림"/>
              <a:ea typeface="굴림"/>
            </a:endParaRPr>
          </a:p>
        </p:txBody>
      </p:sp>
      <p:sp>
        <p:nvSpPr>
          <p:cNvPr id="7173" name="">
            <a:hlinkClick r:id="rId6" action="ppaction://hlinksldjump"/>
          </p:cNvPr>
          <p:cNvSpPr/>
          <p:nvPr/>
        </p:nvSpPr>
        <p:spPr>
          <a:xfrm>
            <a:off x="6127757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9.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여호와 이레 그는 나의 공급자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7174" name="">
            <a:hlinkClick r:id="rId7" action="ppaction://hlinksldjump"/>
          </p:cNvPr>
          <p:cNvSpPr/>
          <p:nvPr/>
        </p:nvSpPr>
        <p:spPr>
          <a:xfrm>
            <a:off x="8302184" y="5682851"/>
            <a:ext cx="2111018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11.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찬양하세 할렐루야 찬양하세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1999205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"/>
          <p:cNvPicPr/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>
            <a:off x="1524821" y="857706"/>
            <a:ext cx="9142352" cy="4825145"/>
          </a:xfrm>
          <a:prstGeom prst="rect">
            <a:avLst/>
          </a:prstGeom>
          <a:noFill/>
          <a:ln>
            <a:noFill/>
          </a:ln>
        </p:spPr>
      </p:pic>
      <p:sp>
        <p:nvSpPr>
          <p:cNvPr id="8195" name="">
            <a:hlinkClick r:id="rId4" action="ppaction://hlinksldjump"/>
          </p:cNvPr>
          <p:cNvSpPr/>
          <p:nvPr/>
        </p:nvSpPr>
        <p:spPr>
          <a:xfrm>
            <a:off x="1778790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1.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그는 여호와 창조의 하나님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8196" name="">
            <a:hlinkClick r:id="rId5" action="ppaction://hlinksldjump"/>
          </p:cNvPr>
          <p:cNvSpPr/>
          <p:nvPr/>
        </p:nvSpPr>
        <p:spPr>
          <a:xfrm>
            <a:off x="3953273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5.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지존의 하나님 아브라함의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rgbClr val="ff0000">
                  <a:alpha val="100000"/>
                </a:srgbClr>
              </a:solidFill>
              <a:latin typeface="굴림"/>
              <a:ea typeface="굴림"/>
            </a:endParaRPr>
          </a:p>
        </p:txBody>
      </p:sp>
      <p:sp>
        <p:nvSpPr>
          <p:cNvPr id="8197" name="">
            <a:hlinkClick r:id="rId6" action="ppaction://hlinksldjump"/>
          </p:cNvPr>
          <p:cNvSpPr/>
          <p:nvPr/>
        </p:nvSpPr>
        <p:spPr>
          <a:xfrm>
            <a:off x="6127757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9.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여호와 이레 그는 나의 공급자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8198" name="">
            <a:hlinkClick r:id="rId7" action="ppaction://hlinksldjump"/>
          </p:cNvPr>
          <p:cNvSpPr/>
          <p:nvPr/>
        </p:nvSpPr>
        <p:spPr>
          <a:xfrm>
            <a:off x="8302184" y="5682851"/>
            <a:ext cx="2111018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11.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찬양하세 할렐루야 찬양하세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2487873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3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"/>
          <p:cNvPicPr/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>
            <a:off x="1524821" y="857706"/>
            <a:ext cx="9142352" cy="4825145"/>
          </a:xfrm>
          <a:prstGeom prst="rect">
            <a:avLst/>
          </a:prstGeom>
          <a:noFill/>
          <a:ln>
            <a:noFill/>
          </a:ln>
        </p:spPr>
      </p:pic>
      <p:sp>
        <p:nvSpPr>
          <p:cNvPr id="9219" name="">
            <a:hlinkClick r:id="rId4" action="ppaction://hlinksldjump"/>
          </p:cNvPr>
          <p:cNvSpPr/>
          <p:nvPr/>
        </p:nvSpPr>
        <p:spPr>
          <a:xfrm>
            <a:off x="1778790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1.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그는 여호와 창조의 하나님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9220" name="">
            <a:hlinkClick r:id="rId5" action="ppaction://hlinksldjump"/>
          </p:cNvPr>
          <p:cNvSpPr/>
          <p:nvPr/>
        </p:nvSpPr>
        <p:spPr>
          <a:xfrm>
            <a:off x="3953273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5.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지존의 하나님 아브라함의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rgbClr val="ff0000">
                  <a:alpha val="100000"/>
                </a:srgbClr>
              </a:solidFill>
              <a:latin typeface="굴림"/>
              <a:ea typeface="굴림"/>
            </a:endParaRPr>
          </a:p>
        </p:txBody>
      </p:sp>
      <p:sp>
        <p:nvSpPr>
          <p:cNvPr id="9221" name="">
            <a:hlinkClick r:id="rId6" action="ppaction://hlinksldjump"/>
          </p:cNvPr>
          <p:cNvSpPr/>
          <p:nvPr/>
        </p:nvSpPr>
        <p:spPr>
          <a:xfrm>
            <a:off x="6127757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9.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여호와 이레 그는 나의 공급자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9222" name="">
            <a:hlinkClick r:id="rId7" action="ppaction://hlinksldjump"/>
          </p:cNvPr>
          <p:cNvSpPr/>
          <p:nvPr/>
        </p:nvSpPr>
        <p:spPr>
          <a:xfrm>
            <a:off x="8302184" y="5682851"/>
            <a:ext cx="2111018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11.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찬양하세 할렐루야 찬양하세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3060489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3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"/>
          <p:cNvPicPr/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>
            <a:off x="1524821" y="857706"/>
            <a:ext cx="9142352" cy="4825145"/>
          </a:xfrm>
          <a:prstGeom prst="rect">
            <a:avLst/>
          </a:prstGeom>
          <a:noFill/>
          <a:ln>
            <a:noFill/>
          </a:ln>
        </p:spPr>
      </p:pic>
      <p:sp>
        <p:nvSpPr>
          <p:cNvPr id="10243" name="">
            <a:hlinkClick r:id="rId4" action="ppaction://hlinksldjump"/>
          </p:cNvPr>
          <p:cNvSpPr/>
          <p:nvPr/>
        </p:nvSpPr>
        <p:spPr>
          <a:xfrm>
            <a:off x="1778790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1.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그는 여호와 창조의 하나님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10244" name="">
            <a:hlinkClick r:id="rId5" action="ppaction://hlinksldjump"/>
          </p:cNvPr>
          <p:cNvSpPr/>
          <p:nvPr/>
        </p:nvSpPr>
        <p:spPr>
          <a:xfrm>
            <a:off x="3953273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5.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지존의 하나님 아브라함의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10245" name="">
            <a:hlinkClick r:id="rId6" action="ppaction://hlinksldjump"/>
          </p:cNvPr>
          <p:cNvSpPr/>
          <p:nvPr/>
        </p:nvSpPr>
        <p:spPr>
          <a:xfrm>
            <a:off x="6127757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9.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여호와 이레 그는 나의 공급자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rgbClr val="ff0000">
                  <a:alpha val="100000"/>
                </a:srgbClr>
              </a:solidFill>
              <a:latin typeface="굴림"/>
              <a:ea typeface="굴림"/>
            </a:endParaRPr>
          </a:p>
        </p:txBody>
      </p:sp>
      <p:sp>
        <p:nvSpPr>
          <p:cNvPr id="10246" name="">
            <a:hlinkClick r:id="rId7" action="ppaction://hlinksldjump"/>
          </p:cNvPr>
          <p:cNvSpPr/>
          <p:nvPr/>
        </p:nvSpPr>
        <p:spPr>
          <a:xfrm>
            <a:off x="8302184" y="5682851"/>
            <a:ext cx="2111018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11.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찬양하세 할렐루야 찬양하세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2864572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3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"/>
          <p:cNvPicPr/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>
            <a:off x="1524821" y="857706"/>
            <a:ext cx="9142352" cy="4825145"/>
          </a:xfrm>
          <a:prstGeom prst="rect">
            <a:avLst/>
          </a:prstGeom>
          <a:noFill/>
          <a:ln>
            <a:noFill/>
          </a:ln>
        </p:spPr>
      </p:pic>
      <p:sp>
        <p:nvSpPr>
          <p:cNvPr id="11267" name="">
            <a:hlinkClick r:id="rId4" action="ppaction://hlinksldjump"/>
          </p:cNvPr>
          <p:cNvSpPr/>
          <p:nvPr/>
        </p:nvSpPr>
        <p:spPr>
          <a:xfrm>
            <a:off x="1778790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1.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그는 여호와 창조의 하나님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11268" name="">
            <a:hlinkClick r:id="rId5" action="ppaction://hlinksldjump"/>
          </p:cNvPr>
          <p:cNvSpPr/>
          <p:nvPr/>
        </p:nvSpPr>
        <p:spPr>
          <a:xfrm>
            <a:off x="3953273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5.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지존의 하나님 아브라함의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11269" name="">
            <a:hlinkClick r:id="rId6" action="ppaction://hlinksldjump"/>
          </p:cNvPr>
          <p:cNvSpPr/>
          <p:nvPr/>
        </p:nvSpPr>
        <p:spPr>
          <a:xfrm>
            <a:off x="6127757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9.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여호와 이레 그는 나의 공급자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rgbClr val="ff0000">
                  <a:alpha val="100000"/>
                </a:srgbClr>
              </a:solidFill>
              <a:latin typeface="굴림"/>
              <a:ea typeface="굴림"/>
            </a:endParaRPr>
          </a:p>
        </p:txBody>
      </p:sp>
      <p:sp>
        <p:nvSpPr>
          <p:cNvPr id="11270" name="">
            <a:hlinkClick r:id="rId7" action="ppaction://hlinksldjump"/>
          </p:cNvPr>
          <p:cNvSpPr/>
          <p:nvPr/>
        </p:nvSpPr>
        <p:spPr>
          <a:xfrm>
            <a:off x="8302184" y="5682851"/>
            <a:ext cx="2111018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11.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찬양하세 할렐루야 찬양하세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1719408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3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"/>
          <p:cNvPicPr/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>
            <a:off x="1524821" y="857706"/>
            <a:ext cx="9142352" cy="4825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291" name="">
            <a:hlinkClick r:id="rId4" action="ppaction://hlinksldjump"/>
          </p:cNvPr>
          <p:cNvSpPr/>
          <p:nvPr/>
        </p:nvSpPr>
        <p:spPr>
          <a:xfrm>
            <a:off x="1778790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1.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그는 여호와 창조의 하나님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12292" name="">
            <a:hlinkClick r:id="rId5" action="ppaction://hlinksldjump"/>
          </p:cNvPr>
          <p:cNvSpPr/>
          <p:nvPr/>
        </p:nvSpPr>
        <p:spPr>
          <a:xfrm>
            <a:off x="3953273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5.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지존의 하나님 아브라함의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12293" name="">
            <a:hlinkClick r:id="rId6" action="ppaction://hlinksldjump"/>
          </p:cNvPr>
          <p:cNvSpPr/>
          <p:nvPr/>
        </p:nvSpPr>
        <p:spPr>
          <a:xfrm>
            <a:off x="6127757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9.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여호와 이레 그는 나의 공급자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12294" name="">
            <a:hlinkClick r:id="rId7" action="ppaction://hlinksldjump"/>
          </p:cNvPr>
          <p:cNvSpPr/>
          <p:nvPr/>
        </p:nvSpPr>
        <p:spPr>
          <a:xfrm>
            <a:off x="8302184" y="5682851"/>
            <a:ext cx="2111018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11.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찬양하세 할렐루야 찬양하세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rgbClr val="ff0000">
                  <a:alpha val="100000"/>
                </a:srgbClr>
              </a:solidFill>
              <a:latin typeface="굴림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2588633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3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"/>
          <p:cNvPicPr/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>
            <a:off x="1524821" y="857706"/>
            <a:ext cx="9142352" cy="4825145"/>
          </a:xfrm>
          <a:prstGeom prst="rect">
            <a:avLst/>
          </a:prstGeom>
          <a:noFill/>
          <a:ln>
            <a:noFill/>
          </a:ln>
        </p:spPr>
      </p:pic>
      <p:sp>
        <p:nvSpPr>
          <p:cNvPr id="13315" name="">
            <a:hlinkClick r:id="rId4" action="ppaction://hlinksldjump"/>
          </p:cNvPr>
          <p:cNvSpPr/>
          <p:nvPr/>
        </p:nvSpPr>
        <p:spPr>
          <a:xfrm>
            <a:off x="1778790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1.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그는 여호와 창조의 하나님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13316" name="">
            <a:hlinkClick r:id="rId5" action="ppaction://hlinksldjump"/>
          </p:cNvPr>
          <p:cNvSpPr/>
          <p:nvPr/>
        </p:nvSpPr>
        <p:spPr>
          <a:xfrm>
            <a:off x="3953273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5.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지존의 하나님 아브라함의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13317" name="">
            <a:hlinkClick r:id="rId6" action="ppaction://hlinksldjump"/>
          </p:cNvPr>
          <p:cNvSpPr/>
          <p:nvPr/>
        </p:nvSpPr>
        <p:spPr>
          <a:xfrm>
            <a:off x="6127757" y="5682851"/>
            <a:ext cx="2110962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9.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chemeClr val="tx1"/>
                </a:solidFill>
                <a:latin typeface="굴림"/>
                <a:ea typeface="굴림"/>
              </a:rPr>
              <a:t>여호와 이레 그는 나의 공급자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13318" name="">
            <a:hlinkClick r:id="rId7" action="ppaction://hlinksldjump"/>
          </p:cNvPr>
          <p:cNvSpPr/>
          <p:nvPr/>
        </p:nvSpPr>
        <p:spPr>
          <a:xfrm>
            <a:off x="8302184" y="5682851"/>
            <a:ext cx="2111018" cy="228516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44" cap="flat" cmpd="sng" algn="ctr">
            <a:solidFill>
              <a:srgbClr val="80808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anchor="ctr">
            <a:noAutofit/>
          </a:bodyPr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11.</a:t>
            </a:r>
            <a:r>
              <a:rPr xmlns:mc="http://schemas.openxmlformats.org/markup-compatibility/2006" xmlns:hp="http://schemas.haansoft.com/office/presentation/8.0" kumimoji="1" lang="ko-KR" altLang="en-US" sz="1100" b="0" i="0" u="none" baseline="0" mc:Ignorable="hp" hp:hslEmbossed="0">
                <a:solidFill>
                  <a:srgbClr val="ff0000">
                    <a:alpha val="100000"/>
                  </a:srgbClr>
                </a:solidFill>
                <a:latin typeface="굴림"/>
                <a:ea typeface="굴림"/>
              </a:rPr>
              <a:t>찬양하세 할렐루야 찬양하세</a:t>
            </a:r>
            <a:endParaRPr xmlns:mc="http://schemas.openxmlformats.org/markup-compatibility/2006" xmlns:hp="http://schemas.haansoft.com/office/presentation/8.0" kumimoji="1" lang="ko-KR" altLang="en-US" sz="1100" b="0" i="0" u="none" baseline="0" mc:Ignorable="hp" hp:hslEmbossed="0">
              <a:solidFill>
                <a:srgbClr val="ff0000">
                  <a:alpha val="100000"/>
                </a:srgbClr>
              </a:solidFill>
              <a:latin typeface="굴림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2790961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3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1939" y="440188"/>
            <a:ext cx="420687" cy="538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72870" y="332333"/>
            <a:ext cx="2027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xmlns:mc="http://schemas.openxmlformats.org/markup-compatibility/2006" xmlns:hp="http://schemas.haansoft.com/office/presentation/8.0" lang="ko-KR" altLang="en-US" sz="3600" mc:Ignorable="hp" hp:hslEmbossed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/>
                <a:ea typeface="HY목각파임B"/>
              </a:rPr>
              <a:t>도계교회</a:t>
            </a:r>
            <a:endParaRPr xmlns:mc="http://schemas.openxmlformats.org/markup-compatibility/2006" xmlns:hp="http://schemas.haansoft.com/office/presentation/8.0" lang="ko-KR" altLang="en-US" sz="3600" mc:Ignorable="hp" hp:hslEmbossed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/>
              <a:ea typeface="HY목각파임B"/>
            </a:endParaRPr>
          </a:p>
        </p:txBody>
      </p:sp>
    </p:spTree>
    <p:extLst>
      <p:ext uri="{BB962C8B-B14F-4D97-AF65-F5344CB8AC3E}">
        <p14:creationId xmlns:p14="http://schemas.microsoft.com/office/powerpoint/2010/main" val="3494591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" descr="1절2 copy.png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lum/>
          </a:blip>
          <a:stretch>
            <a:fillRect/>
          </a:stretch>
        </p:blipFill>
        <p:spPr>
          <a:xfrm>
            <a:off x="9167230" y="6285944"/>
            <a:ext cx="431748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" descr="1절3 copy.png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lum/>
          </a:blip>
          <a:stretch>
            <a:fillRect/>
          </a:stretch>
        </p:blipFill>
        <p:spPr>
          <a:xfrm>
            <a:off x="9595796" y="6285944"/>
            <a:ext cx="431692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" descr="1절4 copy.png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lum/>
          </a:blip>
          <a:stretch>
            <a:fillRect/>
          </a:stretch>
        </p:blipFill>
        <p:spPr>
          <a:xfrm>
            <a:off x="10024308" y="6285944"/>
            <a:ext cx="431748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1" name="" descr="2절1 copy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lum/>
          </a:blip>
          <a:stretch>
            <a:fillRect/>
          </a:stretch>
        </p:blipFill>
        <p:spPr>
          <a:xfrm>
            <a:off x="8738718" y="6285944"/>
            <a:ext cx="431692" cy="431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338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3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" descr="1절2 copy.png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lum/>
          </a:blip>
          <a:stretch>
            <a:fillRect/>
          </a:stretch>
        </p:blipFill>
        <p:spPr>
          <a:xfrm>
            <a:off x="9167230" y="6285944"/>
            <a:ext cx="431748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3" name="" descr="1절3 copy.png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lum/>
          </a:blip>
          <a:stretch>
            <a:fillRect/>
          </a:stretch>
        </p:blipFill>
        <p:spPr>
          <a:xfrm>
            <a:off x="9595796" y="6285944"/>
            <a:ext cx="431692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" descr="1절4 copy.png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lum/>
          </a:blip>
          <a:stretch>
            <a:fillRect/>
          </a:stretch>
        </p:blipFill>
        <p:spPr>
          <a:xfrm>
            <a:off x="10024308" y="6285944"/>
            <a:ext cx="431748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5" name="" descr="2절1 copy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lum/>
          </a:blip>
          <a:stretch>
            <a:fillRect/>
          </a:stretch>
        </p:blipFill>
        <p:spPr>
          <a:xfrm>
            <a:off x="8738718" y="6285944"/>
            <a:ext cx="431692" cy="431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4861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" descr="1절2 copy.png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lum/>
          </a:blip>
          <a:stretch>
            <a:fillRect/>
          </a:stretch>
        </p:blipFill>
        <p:spPr>
          <a:xfrm>
            <a:off x="9595796" y="6285944"/>
            <a:ext cx="431692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3" name="" descr="1절3 copy.png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lum/>
          </a:blip>
          <a:stretch>
            <a:fillRect/>
          </a:stretch>
        </p:blipFill>
        <p:spPr>
          <a:xfrm>
            <a:off x="10024308" y="6285944"/>
            <a:ext cx="431748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" descr="2절1 copy.png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lum/>
          </a:blip>
          <a:stretch>
            <a:fillRect/>
          </a:stretch>
        </p:blipFill>
        <p:spPr>
          <a:xfrm>
            <a:off x="9167230" y="6285944"/>
            <a:ext cx="431748" cy="431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5610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4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" descr="1절1 copy.png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lum/>
          </a:blip>
          <a:stretch>
            <a:fillRect/>
          </a:stretch>
        </p:blipFill>
        <p:spPr>
          <a:xfrm>
            <a:off x="8738718" y="6285944"/>
            <a:ext cx="431692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" descr="1절3 copy.png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lum/>
          </a:blip>
          <a:stretch>
            <a:fillRect/>
          </a:stretch>
        </p:blipFill>
        <p:spPr>
          <a:xfrm>
            <a:off x="9595796" y="6285944"/>
            <a:ext cx="431692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8" name="" descr="1절4 copy.png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lum/>
          </a:blip>
          <a:stretch>
            <a:fillRect/>
          </a:stretch>
        </p:blipFill>
        <p:spPr>
          <a:xfrm>
            <a:off x="10024308" y="6285944"/>
            <a:ext cx="431748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9" name="" descr="2절2 copy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lum/>
          </a:blip>
          <a:stretch>
            <a:fillRect/>
          </a:stretch>
        </p:blipFill>
        <p:spPr>
          <a:xfrm>
            <a:off x="9167230" y="6285944"/>
            <a:ext cx="431748" cy="431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2136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4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" descr="1절1 copy.png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lum/>
          </a:blip>
          <a:stretch>
            <a:fillRect/>
          </a:stretch>
        </p:blipFill>
        <p:spPr>
          <a:xfrm>
            <a:off x="8738718" y="6285944"/>
            <a:ext cx="431692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1" name="" descr="1절3 copy.png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lum/>
          </a:blip>
          <a:stretch>
            <a:fillRect/>
          </a:stretch>
        </p:blipFill>
        <p:spPr>
          <a:xfrm>
            <a:off x="9595796" y="6285944"/>
            <a:ext cx="431692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2" name="" descr="1절4 copy.png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lum/>
          </a:blip>
          <a:stretch>
            <a:fillRect/>
          </a:stretch>
        </p:blipFill>
        <p:spPr>
          <a:xfrm>
            <a:off x="10024308" y="6285944"/>
            <a:ext cx="431748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3" name="" descr="2절2 copy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lum/>
          </a:blip>
          <a:stretch>
            <a:fillRect/>
          </a:stretch>
        </p:blipFill>
        <p:spPr>
          <a:xfrm>
            <a:off x="9167230" y="6285944"/>
            <a:ext cx="431748" cy="431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9346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4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" descr="1절1 copy.png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lum/>
          </a:blip>
          <a:stretch>
            <a:fillRect/>
          </a:stretch>
        </p:blipFill>
        <p:spPr>
          <a:xfrm>
            <a:off x="8738718" y="6285944"/>
            <a:ext cx="431692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5" name="" descr="1절2 copy.png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lum/>
          </a:blip>
          <a:stretch>
            <a:fillRect/>
          </a:stretch>
        </p:blipFill>
        <p:spPr>
          <a:xfrm>
            <a:off x="9167230" y="6285944"/>
            <a:ext cx="431748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6" name="" descr="1절4 copy.png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lum/>
          </a:blip>
          <a:stretch>
            <a:fillRect/>
          </a:stretch>
        </p:blipFill>
        <p:spPr>
          <a:xfrm>
            <a:off x="10024308" y="6285944"/>
            <a:ext cx="431748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7" name="" descr="2절3 copy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lum/>
          </a:blip>
          <a:stretch>
            <a:fillRect/>
          </a:stretch>
        </p:blipFill>
        <p:spPr>
          <a:xfrm>
            <a:off x="9595796" y="6285944"/>
            <a:ext cx="431692" cy="431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98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4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" descr="1절1 copy.png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lum/>
          </a:blip>
          <a:stretch>
            <a:fillRect/>
          </a:stretch>
        </p:blipFill>
        <p:spPr>
          <a:xfrm>
            <a:off x="8738718" y="6285944"/>
            <a:ext cx="431692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9" name="" descr="1절2 copy.png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lum/>
          </a:blip>
          <a:stretch>
            <a:fillRect/>
          </a:stretch>
        </p:blipFill>
        <p:spPr>
          <a:xfrm>
            <a:off x="9167230" y="6285944"/>
            <a:ext cx="431748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0" name="" descr="1절4 copy.png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lum/>
          </a:blip>
          <a:stretch>
            <a:fillRect/>
          </a:stretch>
        </p:blipFill>
        <p:spPr>
          <a:xfrm>
            <a:off x="10024308" y="6285944"/>
            <a:ext cx="431748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1" name="" descr="2절3 copy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lum/>
          </a:blip>
          <a:stretch>
            <a:fillRect/>
          </a:stretch>
        </p:blipFill>
        <p:spPr>
          <a:xfrm>
            <a:off x="9595796" y="6285944"/>
            <a:ext cx="431692" cy="431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812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4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" descr="2절4 copy.png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lum/>
          </a:blip>
          <a:stretch>
            <a:fillRect/>
          </a:stretch>
        </p:blipFill>
        <p:spPr>
          <a:xfrm>
            <a:off x="10024308" y="6285944"/>
            <a:ext cx="431748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3" name="" descr="1절1 copy.png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lum/>
          </a:blip>
          <a:stretch>
            <a:fillRect/>
          </a:stretch>
        </p:blipFill>
        <p:spPr>
          <a:xfrm>
            <a:off x="8738718" y="6285944"/>
            <a:ext cx="431692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4" name="" descr="1절2 copy.png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lum/>
          </a:blip>
          <a:stretch>
            <a:fillRect/>
          </a:stretch>
        </p:blipFill>
        <p:spPr>
          <a:xfrm>
            <a:off x="9167230" y="6285944"/>
            <a:ext cx="431748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5" name="" descr="1절3 copy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lum/>
          </a:blip>
          <a:stretch>
            <a:fillRect/>
          </a:stretch>
        </p:blipFill>
        <p:spPr>
          <a:xfrm>
            <a:off x="9595796" y="6285944"/>
            <a:ext cx="431692" cy="431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5371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4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" descr="2절4 copy.png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lum/>
          </a:blip>
          <a:stretch>
            <a:fillRect/>
          </a:stretch>
        </p:blipFill>
        <p:spPr>
          <a:xfrm>
            <a:off x="10024308" y="6285944"/>
            <a:ext cx="431748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7" name="" descr="1절1 copy.png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lum/>
          </a:blip>
          <a:stretch>
            <a:fillRect/>
          </a:stretch>
        </p:blipFill>
        <p:spPr>
          <a:xfrm>
            <a:off x="8738718" y="6285944"/>
            <a:ext cx="431692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8" name="" descr="1절2 copy.png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lum/>
          </a:blip>
          <a:stretch>
            <a:fillRect/>
          </a:stretch>
        </p:blipFill>
        <p:spPr>
          <a:xfrm>
            <a:off x="9167230" y="6285944"/>
            <a:ext cx="431748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9" name="" descr="1절3 copy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lum/>
          </a:blip>
          <a:stretch>
            <a:fillRect/>
          </a:stretch>
        </p:blipFill>
        <p:spPr>
          <a:xfrm>
            <a:off x="9595796" y="6285944"/>
            <a:ext cx="431692" cy="431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606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4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1939" y="440188"/>
            <a:ext cx="420687" cy="538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72870" y="332333"/>
            <a:ext cx="2027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xmlns:mc="http://schemas.openxmlformats.org/markup-compatibility/2006" xmlns:hp="http://schemas.haansoft.com/office/presentation/8.0" lang="ko-KR" altLang="en-US" sz="3600" mc:Ignorable="hp" hp:hslEmbossed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/>
                <a:ea typeface="HY목각파임B"/>
              </a:rPr>
              <a:t>도계교회</a:t>
            </a:r>
            <a:endParaRPr xmlns:mc="http://schemas.openxmlformats.org/markup-compatibility/2006" xmlns:hp="http://schemas.haansoft.com/office/presentation/8.0" lang="ko-KR" altLang="en-US" sz="3600" mc:Ignorable="hp" hp:hslEmbossed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/>
              <a:ea typeface="HY목각파임B"/>
            </a:endParaRPr>
          </a:p>
        </p:txBody>
      </p:sp>
    </p:spTree>
    <p:extLst>
      <p:ext uri="{BB962C8B-B14F-4D97-AF65-F5344CB8AC3E}">
        <p14:creationId xmlns:p14="http://schemas.microsoft.com/office/powerpoint/2010/main" val="1373148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"/>
          <p:cNvPicPr/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>
            <a:off x="1524821" y="857706"/>
            <a:ext cx="9142352" cy="4825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377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4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"/>
          <p:cNvPicPr/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>
            <a:off x="1524821" y="857706"/>
            <a:ext cx="9142352" cy="4825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8982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4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"/>
          <p:cNvPicPr/>
          <p:nvPr/>
        </p:nvPicPr>
        <p:blipFill rotWithShape="1">
          <a:blip r:embed="rId3">
            <a:lum/>
          </a:blip>
          <a:stretch>
            <a:fillRect/>
          </a:stretch>
        </p:blipFill>
        <p:spPr>
          <a:xfrm>
            <a:off x="1524821" y="857706"/>
            <a:ext cx="9142352" cy="4825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4509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" descr="1절2 copy.png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lum/>
          </a:blip>
          <a:stretch>
            <a:fillRect/>
          </a:stretch>
        </p:blipFill>
        <p:spPr>
          <a:xfrm>
            <a:off x="9595796" y="6285944"/>
            <a:ext cx="431692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" descr="1절3 copy.png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lum/>
          </a:blip>
          <a:stretch>
            <a:fillRect/>
          </a:stretch>
        </p:blipFill>
        <p:spPr>
          <a:xfrm>
            <a:off x="10024308" y="6285944"/>
            <a:ext cx="431748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8" name="" descr="2절1 copy.png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lum/>
          </a:blip>
          <a:stretch>
            <a:fillRect/>
          </a:stretch>
        </p:blipFill>
        <p:spPr>
          <a:xfrm>
            <a:off x="9167230" y="6285944"/>
            <a:ext cx="431748" cy="431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3462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5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제목 1"/>
          <p:cNvSpPr>
            <a:spLocks noGrp="1" noChangeArrowheads="1"/>
          </p:cNvSpPr>
          <p:nvPr>
            <p:ph type="title" idx="0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3634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 noChangeArrowheads="1"/>
          </p:cNvSpPr>
          <p:nvPr/>
        </p:nvSpPr>
        <p:spPr bwMode="auto">
          <a:xfrm>
            <a:off x="1886503" y="2664101"/>
            <a:ext cx="8611980" cy="197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ko-KR" altLang="en-US" sz="7200" kern="0" dirty="0" smtClean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주일 </a:t>
            </a:r>
            <a:r>
              <a:rPr lang="ko-KR" altLang="en-US" sz="7200" kern="0" dirty="0" err="1" smtClean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찬양예배</a:t>
            </a:r>
            <a:endParaRPr lang="ko-KR" altLang="en-US" sz="7200" kern="0" dirty="0" smtClean="0"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4B405B2-291E-4CD3-87E2-642F976195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1939" y="440188"/>
            <a:ext cx="420687" cy="5384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72870" y="332333"/>
            <a:ext cx="2027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도계교회</a:t>
            </a:r>
            <a:endParaRPr lang="ko-KR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473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" descr="1절2 copy.png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lum/>
          </a:blip>
          <a:stretch>
            <a:fillRect/>
          </a:stretch>
        </p:blipFill>
        <p:spPr>
          <a:xfrm>
            <a:off x="9595796" y="6285944"/>
            <a:ext cx="431692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1" name="" descr="1절3 copy.png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lum/>
          </a:blip>
          <a:stretch>
            <a:fillRect/>
          </a:stretch>
        </p:blipFill>
        <p:spPr>
          <a:xfrm>
            <a:off x="10024308" y="6285944"/>
            <a:ext cx="431748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2" name="" descr="2절1 copy.png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lum/>
          </a:blip>
          <a:stretch>
            <a:fillRect/>
          </a:stretch>
        </p:blipFill>
        <p:spPr>
          <a:xfrm>
            <a:off x="9167230" y="6285944"/>
            <a:ext cx="431748" cy="431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8923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" descr="1절1 copy.png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lum/>
          </a:blip>
          <a:stretch>
            <a:fillRect/>
          </a:stretch>
        </p:blipFill>
        <p:spPr>
          <a:xfrm>
            <a:off x="9167230" y="6285944"/>
            <a:ext cx="431748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5" name="" descr="1절3 copy.png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lum/>
          </a:blip>
          <a:stretch>
            <a:fillRect/>
          </a:stretch>
        </p:blipFill>
        <p:spPr>
          <a:xfrm>
            <a:off x="10024308" y="6285944"/>
            <a:ext cx="431748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6" name="" descr="2절2 copy.png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lum/>
          </a:blip>
          <a:stretch>
            <a:fillRect/>
          </a:stretch>
        </p:blipFill>
        <p:spPr>
          <a:xfrm>
            <a:off x="9595796" y="6285944"/>
            <a:ext cx="431692" cy="431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1167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" descr="1절1 copy.png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lum/>
          </a:blip>
          <a:stretch>
            <a:fillRect/>
          </a:stretch>
        </p:blipFill>
        <p:spPr>
          <a:xfrm>
            <a:off x="9167230" y="6285944"/>
            <a:ext cx="431748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9" name="" descr="1절3 copy.png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lum/>
          </a:blip>
          <a:stretch>
            <a:fillRect/>
          </a:stretch>
        </p:blipFill>
        <p:spPr>
          <a:xfrm>
            <a:off x="10024308" y="6285944"/>
            <a:ext cx="431748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0" name="" descr="2절2 copy.png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lum/>
          </a:blip>
          <a:stretch>
            <a:fillRect/>
          </a:stretch>
        </p:blipFill>
        <p:spPr>
          <a:xfrm>
            <a:off x="9595796" y="6285944"/>
            <a:ext cx="431692" cy="431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1704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" descr="1절1 copy.png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lum/>
          </a:blip>
          <a:stretch>
            <a:fillRect/>
          </a:stretch>
        </p:blipFill>
        <p:spPr>
          <a:xfrm>
            <a:off x="9167230" y="6285944"/>
            <a:ext cx="431748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3" name="" descr="1절3 copy.png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lum/>
          </a:blip>
          <a:stretch>
            <a:fillRect/>
          </a:stretch>
        </p:blipFill>
        <p:spPr>
          <a:xfrm>
            <a:off x="10024308" y="6285944"/>
            <a:ext cx="431748" cy="43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4" name="" descr="2절2 copy.png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lum/>
          </a:blip>
          <a:stretch>
            <a:fillRect/>
          </a:stretch>
        </p:blipFill>
        <p:spPr>
          <a:xfrm>
            <a:off x="9595796" y="6285944"/>
            <a:ext cx="431692" cy="431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7147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279</ep:Words>
  <ep:PresentationFormat>와이드스크린</ep:PresentationFormat>
  <ep:Paragraphs>83</ep:Paragraphs>
  <ep:Slides>51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51</vt:i4>
      </vt:variant>
    </vt:vector>
  </ep:HeadingPairs>
  <ep:TitlesOfParts>
    <vt:vector size="53" baseType="lpstr">
      <vt:lpstr>기본 디자인</vt:lpstr>
      <vt:lpstr>1_기본 디자인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2025-06-28T07:42:01.000</dcterms:created>
  <dc:creator>Win11_3007</dc:creator>
  <cp:lastModifiedBy>Win11_3007</cp:lastModifiedBy>
  <dcterms:modified xsi:type="dcterms:W3CDTF">2026-06-19T02:21:26.979</dcterms:modified>
  <cp:revision>304</cp:revision>
  <dc:title>PowerPoint 프레젠테이션</dc:title>
  <cp:version>13.0.0.2534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