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0" y="19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26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8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61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56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051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85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74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66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751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49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20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10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</a:p>
        </p:txBody>
      </p:sp>
      <p:pic>
        <p:nvPicPr>
          <p:cNvPr id="6" name="그림 5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819A28F8-1999-04BA-990F-A56ED083D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9"/>
            <a:ext cx="11520488" cy="34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2/6</a:t>
            </a:r>
          </a:p>
        </p:txBody>
      </p:sp>
      <p:pic>
        <p:nvPicPr>
          <p:cNvPr id="8" name="그림 7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190A3937-4B1C-C114-BA96-68969800D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29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</a:p>
        </p:txBody>
      </p:sp>
      <p:pic>
        <p:nvPicPr>
          <p:cNvPr id="8" name="그림 7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24DE4542-8080-23CF-37F0-BFE73B8DD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29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4/6</a:t>
            </a:r>
          </a:p>
        </p:txBody>
      </p:sp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6BBFCF69-A3F2-A258-3771-26E85B158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29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</a:p>
        </p:txBody>
      </p:sp>
      <p:pic>
        <p:nvPicPr>
          <p:cNvPr id="10" name="그림 9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CF272F93-746F-622C-239C-0B06A525F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29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6/6</a:t>
            </a:r>
          </a:p>
        </p:txBody>
      </p:sp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53FBC8F3-0499-980D-444B-EB4A61488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29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175</TotalTime>
  <Words>6</Words>
  <Application>Microsoft Office PowerPoint</Application>
  <PresentationFormat>사용자 지정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신선 이</cp:lastModifiedBy>
  <cp:revision>26</cp:revision>
  <dcterms:created xsi:type="dcterms:W3CDTF">2017-09-05T01:32:09Z</dcterms:created>
  <dcterms:modified xsi:type="dcterms:W3CDTF">2025-02-05T13:35:57Z</dcterms:modified>
</cp:coreProperties>
</file>