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3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2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72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14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1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4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78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69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65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2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5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DE1ABFD2-977C-3DAF-EE43-A4CFEB18D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3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10" name="그림 9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B00097D4-AA37-202B-0A7B-E6891DC0C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F3CD3FF1-D72E-6E60-7326-3471AF9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468"/>
            <a:ext cx="11520488" cy="33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2" name="그림 1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C39ABF1B-97CC-0A3D-CA98-D146F9DF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C5AE508-686A-DEEB-E7D0-264BF2450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7"/>
            <a:ext cx="11520488" cy="33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2" name="그림 1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5F5903A5-8DF0-3CFA-49C5-25EE6209D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217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26</cp:revision>
  <dcterms:created xsi:type="dcterms:W3CDTF">2017-09-05T01:32:09Z</dcterms:created>
  <dcterms:modified xsi:type="dcterms:W3CDTF">2025-01-13T09:45:39Z</dcterms:modified>
</cp:coreProperties>
</file>