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3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79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91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99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00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26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45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21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87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25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6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73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73A6FE7-8519-0206-51EC-E24091CD6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7"/>
            <a:ext cx="11520488" cy="3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2" name="그림 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92865E70-6712-37C0-4B0D-19899AEFC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807"/>
            <a:ext cx="11520488" cy="29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8" name="그림 7" descr="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ED1D2FFD-B2A7-3923-FC45-394B6E3EB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5" name="그림 4" descr="텍스트, 폰트, 스크린샷, 시계이(가) 표시된 사진&#10;&#10;자동 생성된 설명">
            <a:extLst>
              <a:ext uri="{FF2B5EF4-FFF2-40B4-BE49-F238E27FC236}">
                <a16:creationId xmlns:a16="http://schemas.microsoft.com/office/drawing/2014/main" id="{C9CBC899-39CF-EDF6-9298-FD997E987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99"/>
            <a:ext cx="11520488" cy="30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9" name="그림 8" descr="텍스트, 시계, 스크린샷, 폰트이(가) 표시된 사진&#10;&#10;자동 생성된 설명">
            <a:extLst>
              <a:ext uri="{FF2B5EF4-FFF2-40B4-BE49-F238E27FC236}">
                <a16:creationId xmlns:a16="http://schemas.microsoft.com/office/drawing/2014/main" id="{69654F54-C23C-082A-46F9-102D527A0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492"/>
            <a:ext cx="11520488" cy="31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1038" y="5832019"/>
            <a:ext cx="675138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10" name="그림 9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3B15D967-CFE9-AC23-30C7-3929BAD9D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815"/>
            <a:ext cx="11520488" cy="29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200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28</cp:revision>
  <dcterms:created xsi:type="dcterms:W3CDTF">2017-09-05T01:32:09Z</dcterms:created>
  <dcterms:modified xsi:type="dcterms:W3CDTF">2025-01-22T10:31:04Z</dcterms:modified>
</cp:coreProperties>
</file>