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0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9316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938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536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935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29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9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775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66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355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842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282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DCB93-12B4-45F0-AB64-D099E946ACCD}" type="datetimeFigureOut">
              <a:rPr lang="ko-KR" altLang="en-US" smtClean="0"/>
              <a:t>2019-07-14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86AFB-78EF-431A-AE66-2FDD88583AF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9585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373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055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630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24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8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Grp="1" noChangeAspect="1"/>
          </p:cNvPicPr>
          <p:nvPr isPhoto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266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26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024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화면 슬라이드 쇼(4:3)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FX8300</dc:creator>
  <cp:lastModifiedBy>FX8300</cp:lastModifiedBy>
  <cp:revision>5</cp:revision>
  <dcterms:created xsi:type="dcterms:W3CDTF">2019-07-07T13:20:47Z</dcterms:created>
  <dcterms:modified xsi:type="dcterms:W3CDTF">2019-07-13T15:44:03Z</dcterms:modified>
</cp:coreProperties>
</file>